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90" r:id="rId3"/>
    <p:sldId id="292" r:id="rId4"/>
    <p:sldId id="293" r:id="rId5"/>
    <p:sldId id="295" r:id="rId6"/>
    <p:sldId id="291" r:id="rId7"/>
    <p:sldId id="296" r:id="rId8"/>
    <p:sldId id="299" r:id="rId9"/>
    <p:sldId id="300" r:id="rId10"/>
    <p:sldId id="297" r:id="rId11"/>
    <p:sldId id="298" r:id="rId12"/>
    <p:sldId id="301" r:id="rId1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2" autoAdjust="0"/>
    <p:restoredTop sz="94660"/>
  </p:normalViewPr>
  <p:slideViewPr>
    <p:cSldViewPr snapToGrid="0">
      <p:cViewPr varScale="1">
        <p:scale>
          <a:sx n="88" d="100"/>
          <a:sy n="88" d="100"/>
        </p:scale>
        <p:origin x="-150" y="-6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9044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0066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552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045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4600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2573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6461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2785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6015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7949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6935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0028B-2F5C-442C-9097-432C77534FF0}" type="datetimeFigureOut">
              <a:rPr lang="zh-CN" altLang="en-US" smtClean="0"/>
              <a:t>2023/4/9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5480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主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耶稣的复活</a:t>
            </a:r>
            <a:endParaRPr lang="en-US" altLang="zh-CN" sz="34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34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不是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从死亡回来，回到死亡前的样子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主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耶稣的复活是成为新的生命形态，圣经称之为“</a:t>
            </a:r>
            <a:r>
              <a:rPr lang="zh-CN" altLang="en-US" sz="34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初熟的果子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”。</a:t>
            </a: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主耶稣复活之后的身体与死亡前的身体有相似的地方。</a:t>
            </a: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主耶稣复活的身体可突然出现，可突然消失。</a:t>
            </a:r>
          </a:p>
        </p:txBody>
      </p:sp>
    </p:spTree>
    <p:extLst>
      <p:ext uri="{BB962C8B-B14F-4D97-AF65-F5344CB8AC3E}">
        <p14:creationId xmlns:p14="http://schemas.microsoft.com/office/powerpoint/2010/main" val="84613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主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耶稣的复活</a:t>
            </a:r>
            <a:endParaRPr lang="en-US" altLang="zh-CN" sz="34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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主耶稣的复活是我们称义的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保障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罗 </a:t>
            </a:r>
            <a:r>
              <a:rPr lang="en-US" altLang="zh-CN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Rom 4:25】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耶稣</a:t>
            </a:r>
            <a:r>
              <a:rPr lang="zh-CN" altLang="en-US" sz="34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被交给人，是为我们的过犯；复活，是为叫我们称义（或作“耶稣是为我们的过犯交付了，是为我们称义复活了”）。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who 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was delivered up because of our offenses, and was raised because of our justification.</a:t>
            </a:r>
          </a:p>
          <a:p>
            <a:pPr algn="l">
              <a:lnSpc>
                <a:spcPct val="112000"/>
              </a:lnSpc>
            </a:pP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1015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主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耶稣的复活</a:t>
            </a:r>
            <a:endParaRPr lang="en-US" altLang="zh-CN" sz="34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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主耶稣的复活是我们复活的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保障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林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前 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1Cor 15:22-23】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22 </a:t>
            </a:r>
            <a:r>
              <a:rPr lang="zh-CN" altLang="en-US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在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亚当里众人都死了，照样，在基督里众人也都要复活</a:t>
            </a:r>
            <a:r>
              <a:rPr lang="zh-CN" altLang="en-US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For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as in Adam all die, even so in Christ all shall be made alive.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但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各人是按着自己的次序复活，初熟的果子是基督，以后</a:t>
            </a:r>
            <a:r>
              <a:rPr lang="zh-CN" altLang="en-US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在祂来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的时候，是那些属基督的。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But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each one in his own order: Christ the </a:t>
            </a:r>
            <a:r>
              <a:rPr lang="en-US" altLang="zh-CN" sz="32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firstfruits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, afterward those who are Christ’s at His coming.</a:t>
            </a:r>
          </a:p>
          <a:p>
            <a:pPr algn="l">
              <a:lnSpc>
                <a:spcPct val="112000"/>
              </a:lnSpc>
            </a:pP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1015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主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耶稣的复活</a:t>
            </a:r>
            <a:endParaRPr lang="en-US" altLang="zh-CN" sz="34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34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	主耶稣的复活是我们重生的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保障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	主耶稣的复活是我们称义的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保障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	主耶稣的复活是我们复活的保障</a:t>
            </a:r>
          </a:p>
        </p:txBody>
      </p:sp>
    </p:spTree>
    <p:extLst>
      <p:ext uri="{BB962C8B-B14F-4D97-AF65-F5344CB8AC3E}">
        <p14:creationId xmlns:p14="http://schemas.microsoft.com/office/powerpoint/2010/main" val="3792416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主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耶稣的复活</a:t>
            </a:r>
            <a:endParaRPr lang="en-US" altLang="zh-CN" sz="34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34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	圣父使圣子主耶稣复活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	圣子主耶稣自己使自己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复活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圣父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，圣子在复活的事上都有参与</a:t>
            </a:r>
          </a:p>
        </p:txBody>
      </p:sp>
    </p:spTree>
    <p:extLst>
      <p:ext uri="{BB962C8B-B14F-4D97-AF65-F5344CB8AC3E}">
        <p14:creationId xmlns:p14="http://schemas.microsoft.com/office/powerpoint/2010/main" val="3248697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主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耶稣的复活</a:t>
            </a:r>
            <a:endParaRPr lang="en-US" altLang="zh-CN" sz="34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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圣父使圣子主耶稣复活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徒 </a:t>
            </a: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Acts 2:24】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神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却将死的痛苦解释了，叫祂复活，因为祂原不能被死拘禁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whom 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God raised up, having loosed the pains of death, because it was not possible that He should be held by it.</a:t>
            </a:r>
          </a:p>
          <a:p>
            <a:pPr algn="l">
              <a:lnSpc>
                <a:spcPct val="112000"/>
              </a:lnSpc>
            </a:pPr>
            <a:endParaRPr lang="en-US" altLang="zh-CN" sz="2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林</a:t>
            </a: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前 </a:t>
            </a: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1Cor 6:14】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并且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　神已经叫主复活，也要用自己的能力叫我们复活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And 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God both raised up the Lord and will also raise us up by His power.</a:t>
            </a:r>
          </a:p>
        </p:txBody>
      </p:sp>
    </p:spTree>
    <p:extLst>
      <p:ext uri="{BB962C8B-B14F-4D97-AF65-F5344CB8AC3E}">
        <p14:creationId xmlns:p14="http://schemas.microsoft.com/office/powerpoint/2010/main" val="46455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主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耶稣的复活</a:t>
            </a:r>
            <a:endParaRPr lang="en-US" altLang="zh-CN" sz="34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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圣子主耶稣自己使自己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复活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约 </a:t>
            </a:r>
            <a:r>
              <a:rPr lang="en-US" altLang="zh-CN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John 10:18】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没有</a:t>
            </a:r>
            <a:r>
              <a:rPr lang="zh-CN" altLang="en-US" sz="34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人夺我的命去，是我自己舍的。我有权柄舍了，也有权柄取回来。这是我从我父所受的命令。”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No 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one takes it from Me, but I lay it down of Myself. I have power to lay it down, and I have power to take it again. This command I have received from My Father.”</a:t>
            </a:r>
          </a:p>
        </p:txBody>
      </p:sp>
    </p:spTree>
    <p:extLst>
      <p:ext uri="{BB962C8B-B14F-4D97-AF65-F5344CB8AC3E}">
        <p14:creationId xmlns:p14="http://schemas.microsoft.com/office/powerpoint/2010/main" val="46455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主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耶稣的复活</a:t>
            </a:r>
            <a:endParaRPr lang="en-US" altLang="zh-CN" sz="34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34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	圣父使圣子主耶稣复活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	圣子主耶稣自己使自己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复活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圣父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，圣子在复活的事上都有参与</a:t>
            </a:r>
          </a:p>
        </p:txBody>
      </p:sp>
    </p:spTree>
    <p:extLst>
      <p:ext uri="{BB962C8B-B14F-4D97-AF65-F5344CB8AC3E}">
        <p14:creationId xmlns:p14="http://schemas.microsoft.com/office/powerpoint/2010/main" val="359131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主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耶稣的复活</a:t>
            </a:r>
            <a:endParaRPr lang="en-US" altLang="zh-CN" sz="34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34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	主耶稣的复活是我们重生的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保障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	主耶稣的复活是我们称义的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保障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	主耶稣的复活是我们复活的保障</a:t>
            </a:r>
          </a:p>
        </p:txBody>
      </p:sp>
    </p:spTree>
    <p:extLst>
      <p:ext uri="{BB962C8B-B14F-4D97-AF65-F5344CB8AC3E}">
        <p14:creationId xmlns:p14="http://schemas.microsoft.com/office/powerpoint/2010/main" val="207288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主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耶稣的复活</a:t>
            </a:r>
            <a:endParaRPr lang="en-US" altLang="zh-CN" sz="32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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主耶稣的复活是我们重生的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保障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彼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前 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1Pet 1:3】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愿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颂赞归于我们主耶稣基督的父　神</a:t>
            </a:r>
            <a:r>
              <a:rPr lang="zh-CN" altLang="en-US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，祂曾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照自己的大怜悯，藉耶稣基督从死里复活，重生了我们，叫我们有活泼的盼望，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Blessed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be the God and Father of our Lord Jesus Christ, who according to His abundant mercy has begotten us again to a living hope through the resurrection of Jesus Christ from the dead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391015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主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耶稣的复活</a:t>
            </a:r>
            <a:endParaRPr lang="en-US" altLang="zh-CN" sz="34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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主耶稣的复活是我们重生的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保障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弗 </a:t>
            </a:r>
            <a:r>
              <a:rPr lang="en-US" altLang="zh-CN" sz="3400" b="1" u="sng" spc="100" dirty="0" err="1" smtClean="0">
                <a:solidFill>
                  <a:schemeClr val="bg1"/>
                </a:solidFill>
                <a:ea typeface="微软雅黑" panose="020B0503020204020204" pitchFamily="34" charset="-122"/>
              </a:rPr>
              <a:t>Eph</a:t>
            </a:r>
            <a:r>
              <a:rPr lang="en-US" altLang="zh-CN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2:5】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当</a:t>
            </a:r>
            <a:r>
              <a:rPr lang="zh-CN" altLang="en-US" sz="34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我们死在过犯中的时候，便叫我们与基督一同活过来（你们得救是本乎恩）。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even 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when we were dead in trespasses, made us alive together with Christ (by grace you have been saved),</a:t>
            </a:r>
          </a:p>
        </p:txBody>
      </p:sp>
    </p:spTree>
    <p:extLst>
      <p:ext uri="{BB962C8B-B14F-4D97-AF65-F5344CB8AC3E}">
        <p14:creationId xmlns:p14="http://schemas.microsoft.com/office/powerpoint/2010/main" val="2667822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主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耶稣的复活</a:t>
            </a:r>
            <a:endParaRPr lang="en-US" altLang="zh-CN" sz="34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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主耶稣的复活是我们重生的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保障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西 </a:t>
            </a:r>
            <a:r>
              <a:rPr lang="en-US" altLang="zh-CN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Col 2:13】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你们</a:t>
            </a:r>
            <a:r>
              <a:rPr lang="zh-CN" altLang="en-US" sz="34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从前在过犯和未受割礼的肉体中死了，　神赦免了你们（或作“我们”）一切过犯，便叫你们与基督一同活过来，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And 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you, being dead in your trespasses and the uncircumcision of your flesh, He has made alive together with Him, having forgiven you all trespasses,</a:t>
            </a:r>
          </a:p>
        </p:txBody>
      </p:sp>
    </p:spTree>
    <p:extLst>
      <p:ext uri="{BB962C8B-B14F-4D97-AF65-F5344CB8AC3E}">
        <p14:creationId xmlns:p14="http://schemas.microsoft.com/office/powerpoint/2010/main" val="1448725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206</TotalTime>
  <Words>93</Words>
  <Application>Microsoft Office PowerPoint</Application>
  <PresentationFormat>全屏显示(4:3)</PresentationFormat>
  <Paragraphs>73</Paragraphs>
  <Slides>12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3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Windows 用户</cp:lastModifiedBy>
  <cp:revision>45</cp:revision>
  <dcterms:created xsi:type="dcterms:W3CDTF">2022-11-06T05:05:28Z</dcterms:created>
  <dcterms:modified xsi:type="dcterms:W3CDTF">2023-04-09T08:59:40Z</dcterms:modified>
</cp:coreProperties>
</file>