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40" r:id="rId1"/>
  </p:sldMasterIdLst>
  <p:notesMasterIdLst>
    <p:notesMasterId r:id="rId20"/>
  </p:notesMasterIdLst>
  <p:sldIdLst>
    <p:sldId id="288" r:id="rId2"/>
    <p:sldId id="289"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Lst>
  <p:sldSz cx="9144000" cy="6858000" type="screen4x3"/>
  <p:notesSz cx="6858000" cy="9144000"/>
  <p:embeddedFontLst>
    <p:embeddedFont>
      <p:font typeface="Garamond" panose="02020404030301010803" pitchFamily="18" charset="0"/>
      <p:regular r:id="rId21"/>
      <p:bold r:id="rId22"/>
      <p:italic r:id="rId23"/>
    </p:embeddedFont>
    <p:embeddedFont>
      <p:font typeface="Microsoft YaHei" panose="020B0503020204020204" pitchFamily="34" charset="-122"/>
      <p:regular r:id="rId24"/>
      <p:bold r:id="rId25"/>
    </p:embeddedFont>
    <p:embeddedFont>
      <p:font typeface="Calibri" panose="020F0502020204030204" pitchFamily="3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1" roundtripDataSignature="AMtx7mg1u7L9E8yXMzmlcmeNf7uHG89cV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874B171-29C8-4039-9F20-246B0412818E}">
  <a:tblStyle styleId="{2874B171-29C8-4039-9F20-246B0412818E}"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E43570D-921A-4006-B37E-AFC23F72F405}"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10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10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10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10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10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387051005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3"/>
        <p:cNvGrpSpPr/>
        <p:nvPr/>
      </p:nvGrpSpPr>
      <p:grpSpPr>
        <a:xfrm>
          <a:off x="0" y="0"/>
          <a:ext cx="0" cy="0"/>
          <a:chOff x="0" y="0"/>
          <a:chExt cx="0" cy="0"/>
        </a:xfrm>
      </p:grpSpPr>
      <p:sp>
        <p:nvSpPr>
          <p:cNvPr id="1104" name="Google Shape;1104;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05" name="Google Shape;1105;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037949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9"/>
        <p:cNvGrpSpPr/>
        <p:nvPr/>
      </p:nvGrpSpPr>
      <p:grpSpPr>
        <a:xfrm>
          <a:off x="0" y="0"/>
          <a:ext cx="0" cy="0"/>
          <a:chOff x="0" y="0"/>
          <a:chExt cx="0" cy="0"/>
        </a:xfrm>
      </p:grpSpPr>
      <p:sp>
        <p:nvSpPr>
          <p:cNvPr id="1150" name="Google Shape;1150;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51" name="Google Shape;1151;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31907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4"/>
        <p:cNvGrpSpPr/>
        <p:nvPr/>
      </p:nvGrpSpPr>
      <p:grpSpPr>
        <a:xfrm>
          <a:off x="0" y="0"/>
          <a:ext cx="0" cy="0"/>
          <a:chOff x="0" y="0"/>
          <a:chExt cx="0" cy="0"/>
        </a:xfrm>
      </p:grpSpPr>
      <p:sp>
        <p:nvSpPr>
          <p:cNvPr id="1155" name="Google Shape;1155;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56" name="Google Shape;1156;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53755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9"/>
        <p:cNvGrpSpPr/>
        <p:nvPr/>
      </p:nvGrpSpPr>
      <p:grpSpPr>
        <a:xfrm>
          <a:off x="0" y="0"/>
          <a:ext cx="0" cy="0"/>
          <a:chOff x="0" y="0"/>
          <a:chExt cx="0" cy="0"/>
        </a:xfrm>
      </p:grpSpPr>
      <p:sp>
        <p:nvSpPr>
          <p:cNvPr id="1160" name="Google Shape;1160;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61" name="Google Shape;1161;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85532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4"/>
        <p:cNvGrpSpPr/>
        <p:nvPr/>
      </p:nvGrpSpPr>
      <p:grpSpPr>
        <a:xfrm>
          <a:off x="0" y="0"/>
          <a:ext cx="0" cy="0"/>
          <a:chOff x="0" y="0"/>
          <a:chExt cx="0" cy="0"/>
        </a:xfrm>
      </p:grpSpPr>
      <p:sp>
        <p:nvSpPr>
          <p:cNvPr id="1165" name="Google Shape;1165;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66" name="Google Shape;1166;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22285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9"/>
        <p:cNvGrpSpPr/>
        <p:nvPr/>
      </p:nvGrpSpPr>
      <p:grpSpPr>
        <a:xfrm>
          <a:off x="0" y="0"/>
          <a:ext cx="0" cy="0"/>
          <a:chOff x="0" y="0"/>
          <a:chExt cx="0" cy="0"/>
        </a:xfrm>
      </p:grpSpPr>
      <p:sp>
        <p:nvSpPr>
          <p:cNvPr id="1170" name="Google Shape;1170;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1" name="Google Shape;1171;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573036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4"/>
        <p:cNvGrpSpPr/>
        <p:nvPr/>
      </p:nvGrpSpPr>
      <p:grpSpPr>
        <a:xfrm>
          <a:off x="0" y="0"/>
          <a:ext cx="0" cy="0"/>
          <a:chOff x="0" y="0"/>
          <a:chExt cx="0" cy="0"/>
        </a:xfrm>
      </p:grpSpPr>
      <p:sp>
        <p:nvSpPr>
          <p:cNvPr id="1175" name="Google Shape;1175;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6" name="Google Shape;1176;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25441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9"/>
        <p:cNvGrpSpPr/>
        <p:nvPr/>
      </p:nvGrpSpPr>
      <p:grpSpPr>
        <a:xfrm>
          <a:off x="0" y="0"/>
          <a:ext cx="0" cy="0"/>
          <a:chOff x="0" y="0"/>
          <a:chExt cx="0" cy="0"/>
        </a:xfrm>
      </p:grpSpPr>
      <p:sp>
        <p:nvSpPr>
          <p:cNvPr id="1180" name="Google Shape;1180;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81" name="Google Shape;1181;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9554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4"/>
        <p:cNvGrpSpPr/>
        <p:nvPr/>
      </p:nvGrpSpPr>
      <p:grpSpPr>
        <a:xfrm>
          <a:off x="0" y="0"/>
          <a:ext cx="0" cy="0"/>
          <a:chOff x="0" y="0"/>
          <a:chExt cx="0" cy="0"/>
        </a:xfrm>
      </p:grpSpPr>
      <p:sp>
        <p:nvSpPr>
          <p:cNvPr id="1185" name="Google Shape;1185;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86" name="Google Shape;1186;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97422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9"/>
        <p:cNvGrpSpPr/>
        <p:nvPr/>
      </p:nvGrpSpPr>
      <p:grpSpPr>
        <a:xfrm>
          <a:off x="0" y="0"/>
          <a:ext cx="0" cy="0"/>
          <a:chOff x="0" y="0"/>
          <a:chExt cx="0" cy="0"/>
        </a:xfrm>
      </p:grpSpPr>
      <p:sp>
        <p:nvSpPr>
          <p:cNvPr id="1190" name="Google Shape;1190;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1" name="Google Shape;1191;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350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9"/>
        <p:cNvGrpSpPr/>
        <p:nvPr/>
      </p:nvGrpSpPr>
      <p:grpSpPr>
        <a:xfrm>
          <a:off x="0" y="0"/>
          <a:ext cx="0" cy="0"/>
          <a:chOff x="0" y="0"/>
          <a:chExt cx="0" cy="0"/>
        </a:xfrm>
      </p:grpSpPr>
      <p:sp>
        <p:nvSpPr>
          <p:cNvPr id="1110" name="Google Shape;1110;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1" name="Google Shape;1111;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27423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4"/>
        <p:cNvGrpSpPr/>
        <p:nvPr/>
      </p:nvGrpSpPr>
      <p:grpSpPr>
        <a:xfrm>
          <a:off x="0" y="0"/>
          <a:ext cx="0" cy="0"/>
          <a:chOff x="0" y="0"/>
          <a:chExt cx="0" cy="0"/>
        </a:xfrm>
      </p:grpSpPr>
      <p:sp>
        <p:nvSpPr>
          <p:cNvPr id="1115" name="Google Shape;1115;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6" name="Google Shape;1116;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4418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9"/>
        <p:cNvGrpSpPr/>
        <p:nvPr/>
      </p:nvGrpSpPr>
      <p:grpSpPr>
        <a:xfrm>
          <a:off x="0" y="0"/>
          <a:ext cx="0" cy="0"/>
          <a:chOff x="0" y="0"/>
          <a:chExt cx="0" cy="0"/>
        </a:xfrm>
      </p:grpSpPr>
      <p:sp>
        <p:nvSpPr>
          <p:cNvPr id="1120" name="Google Shape;1120;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1" name="Google Shape;1121;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7969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4"/>
        <p:cNvGrpSpPr/>
        <p:nvPr/>
      </p:nvGrpSpPr>
      <p:grpSpPr>
        <a:xfrm>
          <a:off x="0" y="0"/>
          <a:ext cx="0" cy="0"/>
          <a:chOff x="0" y="0"/>
          <a:chExt cx="0" cy="0"/>
        </a:xfrm>
      </p:grpSpPr>
      <p:sp>
        <p:nvSpPr>
          <p:cNvPr id="1125" name="Google Shape;1125;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6" name="Google Shape;1126;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459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9"/>
        <p:cNvGrpSpPr/>
        <p:nvPr/>
      </p:nvGrpSpPr>
      <p:grpSpPr>
        <a:xfrm>
          <a:off x="0" y="0"/>
          <a:ext cx="0" cy="0"/>
          <a:chOff x="0" y="0"/>
          <a:chExt cx="0" cy="0"/>
        </a:xfrm>
      </p:grpSpPr>
      <p:sp>
        <p:nvSpPr>
          <p:cNvPr id="1130" name="Google Shape;1130;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1" name="Google Shape;1131;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716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4"/>
        <p:cNvGrpSpPr/>
        <p:nvPr/>
      </p:nvGrpSpPr>
      <p:grpSpPr>
        <a:xfrm>
          <a:off x="0" y="0"/>
          <a:ext cx="0" cy="0"/>
          <a:chOff x="0" y="0"/>
          <a:chExt cx="0" cy="0"/>
        </a:xfrm>
      </p:grpSpPr>
      <p:sp>
        <p:nvSpPr>
          <p:cNvPr id="1135" name="Google Shape;1135;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6" name="Google Shape;1136;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66672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9"/>
        <p:cNvGrpSpPr/>
        <p:nvPr/>
      </p:nvGrpSpPr>
      <p:grpSpPr>
        <a:xfrm>
          <a:off x="0" y="0"/>
          <a:ext cx="0" cy="0"/>
          <a:chOff x="0" y="0"/>
          <a:chExt cx="0" cy="0"/>
        </a:xfrm>
      </p:grpSpPr>
      <p:sp>
        <p:nvSpPr>
          <p:cNvPr id="1140" name="Google Shape;1140;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41" name="Google Shape;1141;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2703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4"/>
        <p:cNvGrpSpPr/>
        <p:nvPr/>
      </p:nvGrpSpPr>
      <p:grpSpPr>
        <a:xfrm>
          <a:off x="0" y="0"/>
          <a:ext cx="0" cy="0"/>
          <a:chOff x="0" y="0"/>
          <a:chExt cx="0" cy="0"/>
        </a:xfrm>
      </p:grpSpPr>
      <p:sp>
        <p:nvSpPr>
          <p:cNvPr id="1145" name="Google Shape;1145;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46" name="Google Shape;1146;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458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594"/>
        <p:cNvGrpSpPr/>
        <p:nvPr/>
      </p:nvGrpSpPr>
      <p:grpSpPr>
        <a:xfrm>
          <a:off x="0" y="0"/>
          <a:ext cx="0" cy="0"/>
          <a:chOff x="0" y="0"/>
          <a:chExt cx="0" cy="0"/>
        </a:xfrm>
      </p:grpSpPr>
      <p:sp>
        <p:nvSpPr>
          <p:cNvPr id="595" name="Google Shape;595;p9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6" name="Google Shape;596;p9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97" name="Google Shape;597;p9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8" name="Google Shape;598;p9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9" name="Google Shape;599;p9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651"/>
        <p:cNvGrpSpPr/>
        <p:nvPr/>
      </p:nvGrpSpPr>
      <p:grpSpPr>
        <a:xfrm>
          <a:off x="0" y="0"/>
          <a:ext cx="0" cy="0"/>
          <a:chOff x="0" y="0"/>
          <a:chExt cx="0" cy="0"/>
        </a:xfrm>
      </p:grpSpPr>
      <p:sp>
        <p:nvSpPr>
          <p:cNvPr id="652" name="Google Shape;652;p15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3" name="Google Shape;653;p158"/>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4" name="Google Shape;654;p15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5" name="Google Shape;655;p15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6" name="Google Shape;656;p15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657"/>
        <p:cNvGrpSpPr/>
        <p:nvPr/>
      </p:nvGrpSpPr>
      <p:grpSpPr>
        <a:xfrm>
          <a:off x="0" y="0"/>
          <a:ext cx="0" cy="0"/>
          <a:chOff x="0" y="0"/>
          <a:chExt cx="0" cy="0"/>
        </a:xfrm>
      </p:grpSpPr>
      <p:sp>
        <p:nvSpPr>
          <p:cNvPr id="658" name="Google Shape;658;p159"/>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9" name="Google Shape;659;p159"/>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0" name="Google Shape;660;p15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1" name="Google Shape;661;p15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2" name="Google Shape;662;p15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600"/>
        <p:cNvGrpSpPr/>
        <p:nvPr/>
      </p:nvGrpSpPr>
      <p:grpSpPr>
        <a:xfrm>
          <a:off x="0" y="0"/>
          <a:ext cx="0" cy="0"/>
          <a:chOff x="0" y="0"/>
          <a:chExt cx="0" cy="0"/>
        </a:xfrm>
      </p:grpSpPr>
      <p:sp>
        <p:nvSpPr>
          <p:cNvPr id="601" name="Google Shape;601;p15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2" name="Google Shape;602;p15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3" name="Google Shape;603;p15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4" name="Google Shape;604;p15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5" name="Google Shape;605;p15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606"/>
        <p:cNvGrpSpPr/>
        <p:nvPr/>
      </p:nvGrpSpPr>
      <p:grpSpPr>
        <a:xfrm>
          <a:off x="0" y="0"/>
          <a:ext cx="0" cy="0"/>
          <a:chOff x="0" y="0"/>
          <a:chExt cx="0" cy="0"/>
        </a:xfrm>
      </p:grpSpPr>
      <p:sp>
        <p:nvSpPr>
          <p:cNvPr id="607" name="Google Shape;607;p15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8" name="Google Shape;608;p15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609" name="Google Shape;609;p15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0" name="Google Shape;610;p15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1" name="Google Shape;611;p15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12"/>
        <p:cNvGrpSpPr/>
        <p:nvPr/>
      </p:nvGrpSpPr>
      <p:grpSpPr>
        <a:xfrm>
          <a:off x="0" y="0"/>
          <a:ext cx="0" cy="0"/>
          <a:chOff x="0" y="0"/>
          <a:chExt cx="0" cy="0"/>
        </a:xfrm>
      </p:grpSpPr>
      <p:sp>
        <p:nvSpPr>
          <p:cNvPr id="613" name="Google Shape;613;p15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4" name="Google Shape;614;p152"/>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5" name="Google Shape;615;p152"/>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6" name="Google Shape;616;p15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7" name="Google Shape;617;p15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8" name="Google Shape;618;p15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619"/>
        <p:cNvGrpSpPr/>
        <p:nvPr/>
      </p:nvGrpSpPr>
      <p:grpSpPr>
        <a:xfrm>
          <a:off x="0" y="0"/>
          <a:ext cx="0" cy="0"/>
          <a:chOff x="0" y="0"/>
          <a:chExt cx="0" cy="0"/>
        </a:xfrm>
      </p:grpSpPr>
      <p:sp>
        <p:nvSpPr>
          <p:cNvPr id="620" name="Google Shape;620;p15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1" name="Google Shape;621;p15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22" name="Google Shape;622;p15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3" name="Google Shape;623;p15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24" name="Google Shape;624;p15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5" name="Google Shape;625;p15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6" name="Google Shape;626;p15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7" name="Google Shape;627;p15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628"/>
        <p:cNvGrpSpPr/>
        <p:nvPr/>
      </p:nvGrpSpPr>
      <p:grpSpPr>
        <a:xfrm>
          <a:off x="0" y="0"/>
          <a:ext cx="0" cy="0"/>
          <a:chOff x="0" y="0"/>
          <a:chExt cx="0" cy="0"/>
        </a:xfrm>
      </p:grpSpPr>
      <p:sp>
        <p:nvSpPr>
          <p:cNvPr id="629" name="Google Shape;629;p15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0" name="Google Shape;630;p15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1" name="Google Shape;631;p15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2" name="Google Shape;632;p15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633"/>
        <p:cNvGrpSpPr/>
        <p:nvPr/>
      </p:nvGrpSpPr>
      <p:grpSpPr>
        <a:xfrm>
          <a:off x="0" y="0"/>
          <a:ext cx="0" cy="0"/>
          <a:chOff x="0" y="0"/>
          <a:chExt cx="0" cy="0"/>
        </a:xfrm>
      </p:grpSpPr>
      <p:sp>
        <p:nvSpPr>
          <p:cNvPr id="634" name="Google Shape;634;p15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5" name="Google Shape;635;p15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6" name="Google Shape;636;p15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637"/>
        <p:cNvGrpSpPr/>
        <p:nvPr/>
      </p:nvGrpSpPr>
      <p:grpSpPr>
        <a:xfrm>
          <a:off x="0" y="0"/>
          <a:ext cx="0" cy="0"/>
          <a:chOff x="0" y="0"/>
          <a:chExt cx="0" cy="0"/>
        </a:xfrm>
      </p:grpSpPr>
      <p:sp>
        <p:nvSpPr>
          <p:cNvPr id="638" name="Google Shape;638;p15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9" name="Google Shape;639;p15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40" name="Google Shape;640;p15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41" name="Google Shape;641;p15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2" name="Google Shape;642;p15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3" name="Google Shape;643;p15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44"/>
        <p:cNvGrpSpPr/>
        <p:nvPr/>
      </p:nvGrpSpPr>
      <p:grpSpPr>
        <a:xfrm>
          <a:off x="0" y="0"/>
          <a:ext cx="0" cy="0"/>
          <a:chOff x="0" y="0"/>
          <a:chExt cx="0" cy="0"/>
        </a:xfrm>
      </p:grpSpPr>
      <p:sp>
        <p:nvSpPr>
          <p:cNvPr id="645" name="Google Shape;645;p157"/>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6" name="Google Shape;646;p157"/>
          <p:cNvSpPr>
            <a:spLocks noGrp="1"/>
          </p:cNvSpPr>
          <p:nvPr>
            <p:ph type="pic" idx="2"/>
          </p:nvPr>
        </p:nvSpPr>
        <p:spPr>
          <a:xfrm>
            <a:off x="3887391" y="987426"/>
            <a:ext cx="4629150" cy="4873625"/>
          </a:xfrm>
          <a:prstGeom prst="rect">
            <a:avLst/>
          </a:prstGeom>
          <a:noFill/>
          <a:ln>
            <a:noFill/>
          </a:ln>
        </p:spPr>
      </p:sp>
      <p:sp>
        <p:nvSpPr>
          <p:cNvPr id="647" name="Google Shape;647;p157"/>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48" name="Google Shape;648;p15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9" name="Google Shape;649;p15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0" name="Google Shape;650;p1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88"/>
        <p:cNvGrpSpPr/>
        <p:nvPr/>
      </p:nvGrpSpPr>
      <p:grpSpPr>
        <a:xfrm>
          <a:off x="0" y="0"/>
          <a:ext cx="0" cy="0"/>
          <a:chOff x="0" y="0"/>
          <a:chExt cx="0" cy="0"/>
        </a:xfrm>
      </p:grpSpPr>
      <p:sp>
        <p:nvSpPr>
          <p:cNvPr id="589" name="Google Shape;589;p9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90" name="Google Shape;590;p9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91" name="Google Shape;591;p9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92" name="Google Shape;592;p9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93" name="Google Shape;593;p9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Garamond"/>
                <a:ea typeface="Garamond"/>
                <a:cs typeface="Garamond"/>
                <a:sym typeface="Garamond"/>
              </a:defRPr>
            </a:lvl1pPr>
            <a:lvl2pPr marL="0" marR="0" lvl="1" indent="0" algn="r" rtl="0">
              <a:spcBef>
                <a:spcPts val="0"/>
              </a:spcBef>
              <a:spcAft>
                <a:spcPts val="0"/>
              </a:spcAft>
              <a:buNone/>
              <a:defRPr sz="1200">
                <a:solidFill>
                  <a:srgbClr val="888888"/>
                </a:solidFill>
                <a:latin typeface="Garamond"/>
                <a:ea typeface="Garamond"/>
                <a:cs typeface="Garamond"/>
                <a:sym typeface="Garamond"/>
              </a:defRPr>
            </a:lvl2pPr>
            <a:lvl3pPr marL="0" marR="0" lvl="2" indent="0" algn="r" rtl="0">
              <a:spcBef>
                <a:spcPts val="0"/>
              </a:spcBef>
              <a:spcAft>
                <a:spcPts val="0"/>
              </a:spcAft>
              <a:buNone/>
              <a:defRPr sz="1200">
                <a:solidFill>
                  <a:srgbClr val="888888"/>
                </a:solidFill>
                <a:latin typeface="Garamond"/>
                <a:ea typeface="Garamond"/>
                <a:cs typeface="Garamond"/>
                <a:sym typeface="Garamond"/>
              </a:defRPr>
            </a:lvl3pPr>
            <a:lvl4pPr marL="0" marR="0" lvl="3" indent="0" algn="r" rtl="0">
              <a:spcBef>
                <a:spcPts val="0"/>
              </a:spcBef>
              <a:spcAft>
                <a:spcPts val="0"/>
              </a:spcAft>
              <a:buNone/>
              <a:defRPr sz="1200">
                <a:solidFill>
                  <a:srgbClr val="888888"/>
                </a:solidFill>
                <a:latin typeface="Garamond"/>
                <a:ea typeface="Garamond"/>
                <a:cs typeface="Garamond"/>
                <a:sym typeface="Garamond"/>
              </a:defRPr>
            </a:lvl4pPr>
            <a:lvl5pPr marL="0" marR="0" lvl="4" indent="0" algn="r" rtl="0">
              <a:spcBef>
                <a:spcPts val="0"/>
              </a:spcBef>
              <a:spcAft>
                <a:spcPts val="0"/>
              </a:spcAft>
              <a:buNone/>
              <a:defRPr sz="1200">
                <a:solidFill>
                  <a:srgbClr val="888888"/>
                </a:solidFill>
                <a:latin typeface="Garamond"/>
                <a:ea typeface="Garamond"/>
                <a:cs typeface="Garamond"/>
                <a:sym typeface="Garamond"/>
              </a:defRPr>
            </a:lvl5pPr>
            <a:lvl6pPr marL="0" marR="0" lvl="5" indent="0" algn="r" rtl="0">
              <a:spcBef>
                <a:spcPts val="0"/>
              </a:spcBef>
              <a:spcAft>
                <a:spcPts val="0"/>
              </a:spcAft>
              <a:buNone/>
              <a:defRPr sz="1200">
                <a:solidFill>
                  <a:srgbClr val="888888"/>
                </a:solidFill>
                <a:latin typeface="Garamond"/>
                <a:ea typeface="Garamond"/>
                <a:cs typeface="Garamond"/>
                <a:sym typeface="Garamond"/>
              </a:defRPr>
            </a:lvl6pPr>
            <a:lvl7pPr marL="0" marR="0" lvl="6" indent="0" algn="r" rtl="0">
              <a:spcBef>
                <a:spcPts val="0"/>
              </a:spcBef>
              <a:spcAft>
                <a:spcPts val="0"/>
              </a:spcAft>
              <a:buNone/>
              <a:defRPr sz="1200">
                <a:solidFill>
                  <a:srgbClr val="888888"/>
                </a:solidFill>
                <a:latin typeface="Garamond"/>
                <a:ea typeface="Garamond"/>
                <a:cs typeface="Garamond"/>
                <a:sym typeface="Garamond"/>
              </a:defRPr>
            </a:lvl7pPr>
            <a:lvl8pPr marL="0" marR="0" lvl="7" indent="0" algn="r" rtl="0">
              <a:spcBef>
                <a:spcPts val="0"/>
              </a:spcBef>
              <a:spcAft>
                <a:spcPts val="0"/>
              </a:spcAft>
              <a:buNone/>
              <a:defRPr sz="1200">
                <a:solidFill>
                  <a:srgbClr val="888888"/>
                </a:solidFill>
                <a:latin typeface="Garamond"/>
                <a:ea typeface="Garamond"/>
                <a:cs typeface="Garamond"/>
                <a:sym typeface="Garamond"/>
              </a:defRPr>
            </a:lvl8pPr>
            <a:lvl9pPr marL="0" marR="0" lvl="8" indent="0" algn="r" rtl="0">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106"/>
        <p:cNvGrpSpPr/>
        <p:nvPr/>
      </p:nvGrpSpPr>
      <p:grpSpPr>
        <a:xfrm>
          <a:off x="0" y="0"/>
          <a:ext cx="0" cy="0"/>
          <a:chOff x="0" y="0"/>
          <a:chExt cx="0" cy="0"/>
        </a:xfrm>
      </p:grpSpPr>
      <p:sp>
        <p:nvSpPr>
          <p:cNvPr id="1107" name="Google Shape;1107;p33"/>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主耶稣在门徒中间</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The Lord Jesus in The Midst of Disciples</a:t>
            </a:r>
            <a:endParaRPr sz="4600" b="1" dirty="0">
              <a:solidFill>
                <a:schemeClr val="lt1"/>
              </a:solidFill>
            </a:endParaRPr>
          </a:p>
        </p:txBody>
      </p:sp>
      <p:sp>
        <p:nvSpPr>
          <p:cNvPr id="1108" name="Google Shape;1108;p33"/>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4/16/2023</a:t>
            </a:r>
            <a:endParaRPr b="1">
              <a:solidFill>
                <a:schemeClr val="l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2"/>
        <p:cNvGrpSpPr/>
        <p:nvPr/>
      </p:nvGrpSpPr>
      <p:grpSpPr>
        <a:xfrm>
          <a:off x="0" y="0"/>
          <a:ext cx="0" cy="0"/>
          <a:chOff x="0" y="0"/>
          <a:chExt cx="0" cy="0"/>
        </a:xfrm>
      </p:grpSpPr>
      <p:sp>
        <p:nvSpPr>
          <p:cNvPr id="1153" name="Google Shape;1153;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路加福音 Luke 24:36】</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正说这话的时候，耶稣亲自站在他们当中，说：“愿你们平安！”</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Now as they said these things, Jesus Himself stood in the midst of them, and said to them, “Peace to you.”</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7"/>
        <p:cNvGrpSpPr/>
        <p:nvPr/>
      </p:nvGrpSpPr>
      <p:grpSpPr>
        <a:xfrm>
          <a:off x="0" y="0"/>
          <a:ext cx="0" cy="0"/>
          <a:chOff x="0" y="0"/>
          <a:chExt cx="0" cy="0"/>
        </a:xfrm>
      </p:grpSpPr>
      <p:sp>
        <p:nvSpPr>
          <p:cNvPr id="1158" name="Google Shape;1158;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玛拉基书 Malachi 3:16-17】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16 </a:t>
            </a:r>
            <a:r>
              <a:rPr lang="en-US" sz="3000" b="1">
                <a:solidFill>
                  <a:srgbClr val="FFFF00"/>
                </a:solidFill>
                <a:latin typeface="Microsoft Yahei"/>
                <a:ea typeface="Microsoft Yahei"/>
                <a:cs typeface="Microsoft Yahei"/>
                <a:sym typeface="Microsoft Yahei"/>
              </a:rPr>
              <a:t>那时，敬畏耶和华的彼此谈论，耶和华侧耳而听，且有纪念册在祂面前，记录那敬畏耶和华、思念祂名的人。</a:t>
            </a:r>
            <a:r>
              <a:rPr lang="en-US" sz="3000" b="1">
                <a:solidFill>
                  <a:schemeClr val="lt1"/>
                </a:solidFill>
              </a:rPr>
              <a:t>Then those who feared the Lord spoke to one another, And the Lord listened and heard them; So a book of remembrance was written before Him For those who fear the Lord And who meditate on His name.</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17 万军之耶和华说：“在我所定的日子，他们必属我，特特归我。我必怜恤他们，如同人怜恤、服侍自己的儿子。</a:t>
            </a:r>
            <a:r>
              <a:rPr lang="en-US" sz="3000" b="1">
                <a:solidFill>
                  <a:schemeClr val="lt1"/>
                </a:solidFill>
              </a:rPr>
              <a:t>“They shall be Mine,” says the Lord of hosts, “On the day that I make them My jewels. And I will spare them As a man spares his own son who serves him.”</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62"/>
        <p:cNvGrpSpPr/>
        <p:nvPr/>
      </p:nvGrpSpPr>
      <p:grpSpPr>
        <a:xfrm>
          <a:off x="0" y="0"/>
          <a:ext cx="0" cy="0"/>
          <a:chOff x="0" y="0"/>
          <a:chExt cx="0" cy="0"/>
        </a:xfrm>
      </p:grpSpPr>
      <p:sp>
        <p:nvSpPr>
          <p:cNvPr id="1163" name="Google Shape;1163;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约翰福音 John 14:6】</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耶稣说：“我就是道路、真理、生命；若不藉着我，没有人能到父那里去。</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Jesus said to him, “I am the way, the truth, and the life. No one comes to the Father except through Me.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67"/>
        <p:cNvGrpSpPr/>
        <p:nvPr/>
      </p:nvGrpSpPr>
      <p:grpSpPr>
        <a:xfrm>
          <a:off x="0" y="0"/>
          <a:ext cx="0" cy="0"/>
          <a:chOff x="0" y="0"/>
          <a:chExt cx="0" cy="0"/>
        </a:xfrm>
      </p:grpSpPr>
      <p:sp>
        <p:nvSpPr>
          <p:cNvPr id="1168" name="Google Shape;1168;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使徒行传 Acts 4:12】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除祂以外，别无拯救。因为在天下人间，没有赐下别的名，我们可以靠着得救。”</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Nor is there salvation in any other, for there is no other name under heaven given among men by which we must be saved.”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72"/>
        <p:cNvGrpSpPr/>
        <p:nvPr/>
      </p:nvGrpSpPr>
      <p:grpSpPr>
        <a:xfrm>
          <a:off x="0" y="0"/>
          <a:ext cx="0" cy="0"/>
          <a:chOff x="0" y="0"/>
          <a:chExt cx="0" cy="0"/>
        </a:xfrm>
      </p:grpSpPr>
      <p:sp>
        <p:nvSpPr>
          <p:cNvPr id="1173" name="Google Shape;1173;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马太福音 Matthew 24:34-35】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34 </a:t>
            </a:r>
            <a:r>
              <a:rPr lang="en-US" sz="3400" b="1">
                <a:solidFill>
                  <a:srgbClr val="FFFF00"/>
                </a:solidFill>
                <a:latin typeface="Microsoft Yahei"/>
                <a:ea typeface="Microsoft Yahei"/>
                <a:cs typeface="Microsoft Yahei"/>
                <a:sym typeface="Microsoft Yahei"/>
              </a:rPr>
              <a:t>我实在告诉你们：这世代还没有过去，这些事都要成就。</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Assuredly, I say to you, this generation will by no means pass away till all these things take place.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35 天地要废去，我的话却不能废去。”</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Heaven and earth will pass away, but My words will by no means pass away.</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77"/>
        <p:cNvGrpSpPr/>
        <p:nvPr/>
      </p:nvGrpSpPr>
      <p:grpSpPr>
        <a:xfrm>
          <a:off x="0" y="0"/>
          <a:ext cx="0" cy="0"/>
          <a:chOff x="0" y="0"/>
          <a:chExt cx="0" cy="0"/>
        </a:xfrm>
      </p:grpSpPr>
      <p:sp>
        <p:nvSpPr>
          <p:cNvPr id="1178" name="Google Shape;1178;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约翰福音 John 20:19】</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那日（就是七日的第一日）晚上，门徒所在的地方，因怕犹太人，门都关了。耶稣来站在当中，对他们说：“愿你们平安！”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the same day at evening, being the first day of the week, when the doors were shut where the disciples were assembled, for fear of the Jews, Jesus came and stood in the midst, and said to them, “Peace be with you.”</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82"/>
        <p:cNvGrpSpPr/>
        <p:nvPr/>
      </p:nvGrpSpPr>
      <p:grpSpPr>
        <a:xfrm>
          <a:off x="0" y="0"/>
          <a:ext cx="0" cy="0"/>
          <a:chOff x="0" y="0"/>
          <a:chExt cx="0" cy="0"/>
        </a:xfrm>
      </p:grpSpPr>
      <p:sp>
        <p:nvSpPr>
          <p:cNvPr id="1183" name="Google Shape;1183;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约翰福音 John 20:21】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耶稣又对他们说：“愿你们平安！父怎样差遣了我，我也照样差遣你们。”</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So Jesus said to them again, “Peace to you! As the Father has sent Me, I also send you.”</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87"/>
        <p:cNvGrpSpPr/>
        <p:nvPr/>
      </p:nvGrpSpPr>
      <p:grpSpPr>
        <a:xfrm>
          <a:off x="0" y="0"/>
          <a:ext cx="0" cy="0"/>
          <a:chOff x="0" y="0"/>
          <a:chExt cx="0" cy="0"/>
        </a:xfrm>
      </p:grpSpPr>
      <p:sp>
        <p:nvSpPr>
          <p:cNvPr id="1188" name="Google Shape;1188;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马太福音 Matthew 28:18-20】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18 耶稣进前来，对他们说：“天上地下所有的权柄都赐给我了。</a:t>
            </a:r>
            <a:r>
              <a:rPr lang="en-US" sz="3400" b="1">
                <a:solidFill>
                  <a:schemeClr val="lt1"/>
                </a:solidFill>
              </a:rPr>
              <a:t>And Jesus came and spoke to them, saying, “All authority has been given to Me in heaven and on earth.</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19 所以，你们要去，使万民作我的门徒，奉父、子、圣灵的名给他们施洗（或作“给他们施洗，归于父、子、圣灵的名”）。</a:t>
            </a:r>
            <a:r>
              <a:rPr lang="en-US" sz="3400" b="1">
                <a:solidFill>
                  <a:schemeClr val="lt1"/>
                </a:solidFill>
              </a:rPr>
              <a:t>Go therefore and make disciples of all the nations, baptizing them in the name of the Father and of the Son and of the Holy Spirit,</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92"/>
        <p:cNvGrpSpPr/>
        <p:nvPr/>
      </p:nvGrpSpPr>
      <p:grpSpPr>
        <a:xfrm>
          <a:off x="0" y="0"/>
          <a:ext cx="0" cy="0"/>
          <a:chOff x="0" y="0"/>
          <a:chExt cx="0" cy="0"/>
        </a:xfrm>
      </p:grpSpPr>
      <p:sp>
        <p:nvSpPr>
          <p:cNvPr id="1193" name="Google Shape;1193;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马太福音 Matthew 28:18-20】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20 凡我所吩咐你们的，都教训他们遵守，我就常与你们同在，直到世界的末了。”</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teaching them to observe all things that I have commanded you; and lo, I am with you always, even to the end of the age.” Amen.</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2"/>
        <p:cNvGrpSpPr/>
        <p:nvPr/>
      </p:nvGrpSpPr>
      <p:grpSpPr>
        <a:xfrm>
          <a:off x="0" y="0"/>
          <a:ext cx="0" cy="0"/>
          <a:chOff x="0" y="0"/>
          <a:chExt cx="0" cy="0"/>
        </a:xfrm>
      </p:grpSpPr>
      <p:sp>
        <p:nvSpPr>
          <p:cNvPr id="1113" name="Google Shape;1113;p3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约翰福音 John 20:19-21】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19 那日（就是七日的第一日）晚上，门徒所在的地方，因怕犹太人，门都关了。耶稣来站在当中，对他们说：“愿你们平安！”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the same day at evening, being the first day of the week, when the doors were shut where the disciples were assembled, for fear of the Jews, Jesus came and stood in the midst, and said to them, “Peace be with you.”</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7"/>
        <p:cNvGrpSpPr/>
        <p:nvPr/>
      </p:nvGrpSpPr>
      <p:grpSpPr>
        <a:xfrm>
          <a:off x="0" y="0"/>
          <a:ext cx="0" cy="0"/>
          <a:chOff x="0" y="0"/>
          <a:chExt cx="0" cy="0"/>
        </a:xfrm>
      </p:grpSpPr>
      <p:sp>
        <p:nvSpPr>
          <p:cNvPr id="1118" name="Google Shape;1118;p3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约翰福音 John 20:19-21】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20 </a:t>
            </a:r>
            <a:r>
              <a:rPr lang="en-US" sz="3400" b="1">
                <a:solidFill>
                  <a:srgbClr val="FFFF00"/>
                </a:solidFill>
                <a:latin typeface="Microsoft Yahei"/>
                <a:ea typeface="Microsoft Yahei"/>
                <a:cs typeface="Microsoft Yahei"/>
                <a:sym typeface="Microsoft Yahei"/>
              </a:rPr>
              <a:t>说了这话，就把手和肋旁指给他们看。门徒看见主，就喜乐了。</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When He had said this, He showed them His hands and His side. Then the disciples were glad when they saw the Lord.</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21 耶稣又对他们说：“愿你们平安！父怎样差遣了我，我也照样差遣你们。”</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So Jesus said to them again, “Peace to you! As the Father has sent Me, I also send you.”</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2"/>
        <p:cNvGrpSpPr/>
        <p:nvPr/>
      </p:nvGrpSpPr>
      <p:grpSpPr>
        <a:xfrm>
          <a:off x="0" y="0"/>
          <a:ext cx="0" cy="0"/>
          <a:chOff x="0" y="0"/>
          <a:chExt cx="0" cy="0"/>
        </a:xfrm>
      </p:grpSpPr>
      <p:sp>
        <p:nvSpPr>
          <p:cNvPr id="1123" name="Google Shape;1123;p3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约翰福音 John 20:19】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那日（就是七日的第一日）晚上，门徒所在的地方，因怕犹太人，门都关了。耶稣来站在当中，对他们说：“愿你们平安！”</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the same day at evening, being the first day of the week, when the doors were shut where the disciples were assembled, for fear of the Jews, Jesus came and stood in the midst, and said to them, “Peace be with you.”</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7"/>
        <p:cNvGrpSpPr/>
        <p:nvPr/>
      </p:nvGrpSpPr>
      <p:grpSpPr>
        <a:xfrm>
          <a:off x="0" y="0"/>
          <a:ext cx="0" cy="0"/>
          <a:chOff x="0" y="0"/>
          <a:chExt cx="0" cy="0"/>
        </a:xfrm>
      </p:grpSpPr>
      <p:sp>
        <p:nvSpPr>
          <p:cNvPr id="1128" name="Google Shape;1128;p3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约翰福音 John 15:18-19】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18 “世人若恨你们，你们知道（或作“该知道”）恨你们以先，已经恨我了。</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“If the world hates you, you know that it hated Me before it hated you.</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19 </a:t>
            </a:r>
            <a:r>
              <a:rPr lang="en-US" sz="3400" b="1">
                <a:solidFill>
                  <a:srgbClr val="FFFF00"/>
                </a:solidFill>
                <a:latin typeface="Microsoft Yahei"/>
                <a:ea typeface="Microsoft Yahei"/>
                <a:cs typeface="Microsoft Yahei"/>
                <a:sym typeface="Microsoft Yahei"/>
              </a:rPr>
              <a:t>你们若属世界，世界必爱属自己的；只因你们不属世界，乃是我从世界中拣选了你们，所以世界就恨你们。</a:t>
            </a:r>
            <a:r>
              <a:rPr lang="en-US" sz="3400" b="1">
                <a:solidFill>
                  <a:schemeClr val="lt1"/>
                </a:solidFill>
              </a:rPr>
              <a:t>If you were of the world, the world would love its own. Yet because you are not of the world, but I chose you out of the world, therefore the world hates you.</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2"/>
        <p:cNvGrpSpPr/>
        <p:nvPr/>
      </p:nvGrpSpPr>
      <p:grpSpPr>
        <a:xfrm>
          <a:off x="0" y="0"/>
          <a:ext cx="0" cy="0"/>
          <a:chOff x="0" y="0"/>
          <a:chExt cx="0" cy="0"/>
        </a:xfrm>
      </p:grpSpPr>
      <p:sp>
        <p:nvSpPr>
          <p:cNvPr id="1133" name="Google Shape;1133;p3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马太福音 Matthew 6:24】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“一个人不能侍奉两个主。不是恶这个爱那个，就是重这个轻那个。你们不能又侍奉　神，又侍奉玛门（“玛门”是“财利”的意思）。”</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“No one can serve two masters; for either he will hate the one and love the other, or else he will be loyal to the one and despise the other. You cannot serve God and mammon.</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37"/>
        <p:cNvGrpSpPr/>
        <p:nvPr/>
      </p:nvGrpSpPr>
      <p:grpSpPr>
        <a:xfrm>
          <a:off x="0" y="0"/>
          <a:ext cx="0" cy="0"/>
          <a:chOff x="0" y="0"/>
          <a:chExt cx="0" cy="0"/>
        </a:xfrm>
      </p:grpSpPr>
      <p:sp>
        <p:nvSpPr>
          <p:cNvPr id="1138" name="Google Shape;1138;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希伯来书 Hebrews 11:16】</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他们却羡慕一个更美的家乡，就是在天上的。所以　神被称为他们的　神，并不以为耻，因为祂已经给他们预备了一座城。</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now they desire a better, that is, a heavenly country. Therefore God is not ashamed to be called their God, for He has prepared a city for them.</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2"/>
        <p:cNvGrpSpPr/>
        <p:nvPr/>
      </p:nvGrpSpPr>
      <p:grpSpPr>
        <a:xfrm>
          <a:off x="0" y="0"/>
          <a:ext cx="0" cy="0"/>
          <a:chOff x="0" y="0"/>
          <a:chExt cx="0" cy="0"/>
        </a:xfrm>
      </p:grpSpPr>
      <p:sp>
        <p:nvSpPr>
          <p:cNvPr id="1143" name="Google Shape;1143;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约翰福音 John 20:19】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那日（就是七日的第一日）晚上，门徒所在的地方，因怕犹太人，门都关了。耶稣来站在当中，对他们说：“愿你们平安！”</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the same day at evening, being the first day of the week, when the doors were shut where the disciples were assembled, for fear of the Jews, Jesus came and stood in the midst, and said to them, “Peace be with you.”</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47"/>
        <p:cNvGrpSpPr/>
        <p:nvPr/>
      </p:nvGrpSpPr>
      <p:grpSpPr>
        <a:xfrm>
          <a:off x="0" y="0"/>
          <a:ext cx="0" cy="0"/>
          <a:chOff x="0" y="0"/>
          <a:chExt cx="0" cy="0"/>
        </a:xfrm>
      </p:grpSpPr>
      <p:sp>
        <p:nvSpPr>
          <p:cNvPr id="1148" name="Google Shape;1148;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歌罗西书 Colossians 3:1-2】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 </a:t>
            </a:r>
            <a:r>
              <a:rPr lang="en-US" sz="3400" b="1">
                <a:solidFill>
                  <a:srgbClr val="FFFF00"/>
                </a:solidFill>
                <a:latin typeface="Microsoft Yahei"/>
                <a:ea typeface="Microsoft Yahei"/>
                <a:cs typeface="Microsoft Yahei"/>
                <a:sym typeface="Microsoft Yahei"/>
              </a:rPr>
              <a:t>所以你们若真与基督一同复活，就当求在上面的事，那里有基督坐在　神的右边。</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If then you were raised with Christ, seek those things which are above, where Christ is, sitting at the right hand of God.</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 </a:t>
            </a:r>
            <a:r>
              <a:rPr lang="en-US" sz="3400" b="1">
                <a:solidFill>
                  <a:srgbClr val="FFFF00"/>
                </a:solidFill>
                <a:latin typeface="Microsoft Yahei"/>
                <a:ea typeface="Microsoft Yahei"/>
                <a:cs typeface="Microsoft Yahei"/>
                <a:sym typeface="Microsoft Yahei"/>
              </a:rPr>
              <a:t>你们要思念上面的事，不要思念地上的事。</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Set your mind on things above, not on things on the earth.</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962</Words>
  <Application>Microsoft Office PowerPoint</Application>
  <PresentationFormat>On-screen Show (4:3)</PresentationFormat>
  <Paragraphs>61</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Garamond</vt:lpstr>
      <vt:lpstr>Microsoft YaHei</vt:lpstr>
      <vt:lpstr>Calibri</vt:lpstr>
      <vt:lpstr>Office 主题</vt:lpstr>
      <vt:lpstr>主耶稣在门徒中间 The Lord Jesus in The Midst of Disciples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2023-04-16T17:51:11Z</dcterms:modified>
</cp:coreProperties>
</file>