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90" r:id="rId3"/>
    <p:sldId id="291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2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44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2023/4/22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神的护理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Providence of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God(2)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“恶”的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罪的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来源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神为什么给人有“私欲”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“灾祸”的来源？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613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神的护理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Providence of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God(2)</a:t>
            </a:r>
          </a:p>
          <a:p>
            <a:pPr algn="l">
              <a:lnSpc>
                <a:spcPct val="112000"/>
              </a:lnSpc>
            </a:pP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约瑟与哥哥们的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故事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最邪恶的事，主耶稣被钉十字架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神使用万事达成神的目的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，包括“恶事”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106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神的护理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Providence of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God(2)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神不做恶事，神也不承担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罪责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神审判人的恶是正当的，是公义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神使用“恶”达到神的目的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   </a:t>
            </a:r>
            <a:r>
              <a:rPr lang="zh-CN" altLang="en-US" sz="32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人不可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使用恶达到任何目的。</a:t>
            </a:r>
          </a:p>
        </p:txBody>
      </p:sp>
    </p:spTree>
    <p:extLst>
      <p:ext uri="{BB962C8B-B14F-4D97-AF65-F5344CB8AC3E}">
        <p14:creationId xmlns:p14="http://schemas.microsoft.com/office/powerpoint/2010/main" val="160147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</TotalTime>
  <Words>28</Words>
  <Application>Microsoft Office PowerPoint</Application>
  <PresentationFormat>全屏显示(4:3)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45</cp:revision>
  <dcterms:created xsi:type="dcterms:W3CDTF">2022-11-06T05:05:28Z</dcterms:created>
  <dcterms:modified xsi:type="dcterms:W3CDTF">2023-04-23T05:55:58Z</dcterms:modified>
</cp:coreProperties>
</file>