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743" r:id="rId4"/>
    <p:sldId id="3744" r:id="rId5"/>
    <p:sldId id="3736" r:id="rId6"/>
    <p:sldId id="3724" r:id="rId7"/>
    <p:sldId id="3748" r:id="rId8"/>
    <p:sldId id="3751" r:id="rId9"/>
    <p:sldId id="3752" r:id="rId10"/>
    <p:sldId id="3725" r:id="rId11"/>
    <p:sldId id="3753" r:id="rId12"/>
    <p:sldId id="3749" r:id="rId13"/>
    <p:sldId id="3730" r:id="rId14"/>
    <p:sldId id="3754" r:id="rId15"/>
    <p:sldId id="3755" r:id="rId16"/>
    <p:sldId id="3756" r:id="rId17"/>
    <p:sldId id="3757" r:id="rId18"/>
    <p:sldId id="3758" r:id="rId19"/>
    <p:sldId id="3759" r:id="rId20"/>
    <p:sldId id="3760" r:id="rId21"/>
    <p:sldId id="3761" r:id="rId22"/>
    <p:sldId id="3762" r:id="rId23"/>
    <p:sldId id="3763" r:id="rId24"/>
    <p:sldId id="3764" r:id="rId25"/>
    <p:sldId id="3768" r:id="rId26"/>
    <p:sldId id="3765"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102" y="2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2023/4/30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多马的</a:t>
            </a:r>
            <a:r>
              <a:rPr lang="zh-CN" altLang="en-US" sz="4600" b="1" dirty="0" smtClean="0">
                <a:solidFill>
                  <a:srgbClr val="FFFF00"/>
                </a:solidFill>
                <a:latin typeface="微软雅黑" panose="020B0503020204020204" pitchFamily="34" charset="-122"/>
                <a:ea typeface="微软雅黑" panose="020B0503020204020204" pitchFamily="34" charset="-122"/>
              </a:rPr>
              <a:t>宣告</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Thomas' </a:t>
            </a:r>
            <a:r>
              <a:rPr lang="en-US" altLang="zh-CN" sz="4600" b="1" dirty="0" smtClean="0">
                <a:solidFill>
                  <a:schemeClr val="bg1"/>
                </a:solidFill>
                <a:latin typeface="微软雅黑" panose="020B0503020204020204" pitchFamily="34" charset="-122"/>
                <a:ea typeface="微软雅黑" panose="020B0503020204020204" pitchFamily="34" charset="-122"/>
              </a:rPr>
              <a:t>Confession</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4/30/2023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约书亚记 </a:t>
            </a:r>
            <a:r>
              <a:rPr lang="en-US" altLang="zh-CN" sz="3400" b="1" u="sng" dirty="0">
                <a:solidFill>
                  <a:schemeClr val="bg1"/>
                </a:solidFill>
                <a:ea typeface="微软雅黑" panose="020B0503020204020204" pitchFamily="34" charset="-122"/>
              </a:rPr>
              <a:t>Joshua 1:8a】</a:t>
            </a:r>
          </a:p>
          <a:p>
            <a:pPr algn="l">
              <a:lnSpc>
                <a:spcPct val="112000"/>
              </a:lnSpc>
            </a:pPr>
            <a:r>
              <a:rPr lang="zh-CN" altLang="en-US" sz="3400" b="1" dirty="0">
                <a:solidFill>
                  <a:srgbClr val="FFFF00"/>
                </a:solidFill>
                <a:ea typeface="微软雅黑" panose="020B0503020204020204" pitchFamily="34" charset="-122"/>
              </a:rPr>
              <a:t>这律法书不可离开你的口，总要昼夜思想，好使你谨守遵行这书上所写的一切话</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This Book of the Law shall not depart from your mouth, but you shall meditate in it day and night, that you may observe to do according to all that is written in it</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1:2</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惟</a:t>
            </a:r>
            <a:r>
              <a:rPr lang="zh-CN" altLang="en-US" sz="3400" b="1" dirty="0">
                <a:solidFill>
                  <a:srgbClr val="FFFF00"/>
                </a:solidFill>
                <a:ea typeface="微软雅黑" panose="020B0503020204020204" pitchFamily="34" charset="-122"/>
              </a:rPr>
              <a:t>喜爱耶和华的律法，昼夜思想，这人便为有福</a:t>
            </a:r>
            <a:r>
              <a:rPr lang="zh-CN" altLang="en-US" sz="3400" b="1" dirty="0" smtClean="0">
                <a:solidFill>
                  <a:srgbClr val="FFFF00"/>
                </a:solidFill>
                <a:ea typeface="微软雅黑" panose="020B0503020204020204" pitchFamily="34" charset="-122"/>
              </a:rPr>
              <a:t>。</a:t>
            </a:r>
          </a:p>
          <a:p>
            <a:pPr algn="l">
              <a:lnSpc>
                <a:spcPct val="112000"/>
              </a:lnSpc>
            </a:pPr>
            <a:r>
              <a:rPr lang="en-US" altLang="zh-CN" sz="3400" b="1" dirty="0" smtClean="0">
                <a:solidFill>
                  <a:schemeClr val="bg1"/>
                </a:solidFill>
                <a:ea typeface="微软雅黑" panose="020B0503020204020204" pitchFamily="34" charset="-122"/>
              </a:rPr>
              <a:t>But his delight is in the law of the Lord, And in His law he meditates day and night.</a:t>
            </a:r>
          </a:p>
          <a:p>
            <a:pPr algn="l">
              <a:lnSpc>
                <a:spcPct val="112000"/>
              </a:lnSpc>
            </a:pPr>
            <a:endParaRPr lang="en-US" altLang="zh-CN" sz="34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2:19</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马</a:t>
            </a:r>
            <a:r>
              <a:rPr lang="zh-CN" altLang="en-US" sz="3400" b="1" dirty="0">
                <a:solidFill>
                  <a:srgbClr val="FFFF00"/>
                </a:solidFill>
                <a:ea typeface="微软雅黑" panose="020B0503020204020204" pitchFamily="34" charset="-122"/>
              </a:rPr>
              <a:t>利亚却把这一切的事存在心里，反复思想。</a:t>
            </a:r>
          </a:p>
          <a:p>
            <a:pPr algn="l">
              <a:lnSpc>
                <a:spcPct val="112000"/>
              </a:lnSpc>
            </a:pPr>
            <a:r>
              <a:rPr lang="en-US" altLang="zh-CN" sz="3400" b="1" dirty="0">
                <a:solidFill>
                  <a:schemeClr val="bg1"/>
                </a:solidFill>
                <a:ea typeface="微软雅黑" panose="020B0503020204020204" pitchFamily="34" charset="-122"/>
              </a:rPr>
              <a:t>But Mary kept all these things and pondered them in her heart.</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9228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箴言</a:t>
            </a:r>
            <a:r>
              <a:rPr lang="en-US" altLang="zh-CN" sz="3200" b="1" u="sng" dirty="0">
                <a:solidFill>
                  <a:schemeClr val="bg1"/>
                </a:solidFill>
                <a:ea typeface="微软雅黑" panose="020B0503020204020204" pitchFamily="34" charset="-122"/>
              </a:rPr>
              <a:t>Proverbs 14:15</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愚蒙</a:t>
            </a:r>
            <a:r>
              <a:rPr lang="zh-CN" altLang="en-US" sz="3200" b="1" dirty="0">
                <a:solidFill>
                  <a:srgbClr val="FFFF00"/>
                </a:solidFill>
                <a:ea typeface="微软雅黑" panose="020B0503020204020204" pitchFamily="34" charset="-122"/>
              </a:rPr>
              <a:t>人是话都信；通达人步步谨慎。</a:t>
            </a:r>
          </a:p>
          <a:p>
            <a:pPr algn="l">
              <a:lnSpc>
                <a:spcPct val="100000"/>
              </a:lnSpc>
            </a:pPr>
            <a:r>
              <a:rPr lang="en-US" altLang="zh-CN" sz="3200" b="1" dirty="0">
                <a:solidFill>
                  <a:schemeClr val="bg1"/>
                </a:solidFill>
                <a:ea typeface="微软雅黑" panose="020B0503020204020204" pitchFamily="34" charset="-122"/>
              </a:rPr>
              <a:t>The simple believes every word, But the prudent considers well his steps.</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4:1】</a:t>
            </a:r>
          </a:p>
          <a:p>
            <a:pPr algn="l">
              <a:lnSpc>
                <a:spcPct val="112000"/>
              </a:lnSpc>
            </a:pPr>
            <a:r>
              <a:rPr lang="zh-CN" altLang="en-US" sz="3200" b="1" dirty="0">
                <a:solidFill>
                  <a:srgbClr val="FFFF00"/>
                </a:solidFill>
                <a:ea typeface="微软雅黑" panose="020B0503020204020204" pitchFamily="34" charset="-122"/>
              </a:rPr>
              <a:t>亲爱的弟兄啊，一切的灵，你们不可都信，总要试验那些灵是出于　神的不是，因为世上有许多假先知已经出来了。</a:t>
            </a:r>
          </a:p>
          <a:p>
            <a:pPr algn="l">
              <a:lnSpc>
                <a:spcPct val="100000"/>
              </a:lnSpc>
            </a:pPr>
            <a:r>
              <a:rPr lang="en-US" altLang="zh-CN" sz="3200" b="1" dirty="0">
                <a:solidFill>
                  <a:schemeClr val="bg1"/>
                </a:solidFill>
                <a:ea typeface="微软雅黑" panose="020B0503020204020204" pitchFamily="34" charset="-122"/>
              </a:rPr>
              <a:t>Beloved, do not believe every spirit, but test the spirits, whether they are of God; because many false prophets have gone out into the world.</a:t>
            </a:r>
          </a:p>
        </p:txBody>
      </p:sp>
    </p:spTree>
    <p:extLst>
      <p:ext uri="{BB962C8B-B14F-4D97-AF65-F5344CB8AC3E}">
        <p14:creationId xmlns:p14="http://schemas.microsoft.com/office/powerpoint/2010/main" val="30264001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a:t>
            </a:r>
            <a:r>
              <a:rPr lang="en-US" altLang="zh-CN" sz="3400" b="1" u="sng" dirty="0" smtClean="0">
                <a:solidFill>
                  <a:schemeClr val="bg1"/>
                </a:solidFill>
                <a:ea typeface="微软雅黑" panose="020B0503020204020204" pitchFamily="34" charset="-122"/>
              </a:rPr>
              <a:t>20:28】</a:t>
            </a:r>
            <a:endParaRPr lang="en-US" altLang="zh-CN" sz="3400" b="1" u="sng" dirty="0">
              <a:solidFill>
                <a:schemeClr val="bg1"/>
              </a:solidFill>
              <a:ea typeface="微软雅黑" panose="020B0503020204020204" pitchFamily="34" charset="-122"/>
            </a:endParaRP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多马说：“我的主，我的　神！”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Thomas answered and said to Him, “My Lord and my God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44930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出埃及记 </a:t>
            </a:r>
            <a:r>
              <a:rPr lang="en-US" altLang="zh-CN" sz="3400" b="1" u="sng" dirty="0">
                <a:solidFill>
                  <a:schemeClr val="bg1"/>
                </a:solidFill>
                <a:ea typeface="微软雅黑" panose="020B0503020204020204" pitchFamily="34" charset="-122"/>
              </a:rPr>
              <a:t>Exodus 20:7】</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不可妄称耶和华你　神的名；因为妄称耶和华名的，耶和华必不以他为无罪。</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You shall not take the name of the Lord your God in vain, for the Lord will not hold him guiltless who takes His name in vain.</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20:28-29】</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多马说：“我的主，我的　神！”</a:t>
            </a:r>
          </a:p>
          <a:p>
            <a:pPr algn="l">
              <a:lnSpc>
                <a:spcPct val="112000"/>
              </a:lnSpc>
            </a:pPr>
            <a:r>
              <a:rPr lang="en-US" altLang="zh-CN" sz="3400" b="1" dirty="0">
                <a:solidFill>
                  <a:schemeClr val="bg1"/>
                </a:solidFill>
                <a:ea typeface="微软雅黑" panose="020B0503020204020204" pitchFamily="34" charset="-122"/>
              </a:rPr>
              <a:t>And Thomas answered and said to Him, “My Lord and my God!”</a:t>
            </a:r>
          </a:p>
          <a:p>
            <a:pPr algn="l">
              <a:lnSpc>
                <a:spcPct val="112000"/>
              </a:lnSpc>
            </a:pPr>
            <a:r>
              <a:rPr lang="en-US" altLang="zh-CN" sz="3400" b="1" dirty="0" smtClean="0">
                <a:solidFill>
                  <a:srgbClr val="FFFF00"/>
                </a:solidFill>
                <a:ea typeface="微软雅黑" panose="020B0503020204020204" pitchFamily="34" charset="-122"/>
              </a:rPr>
              <a:t>29 </a:t>
            </a:r>
            <a:r>
              <a:rPr lang="zh-CN" altLang="en-US" sz="3400" b="1" dirty="0" smtClean="0">
                <a:solidFill>
                  <a:srgbClr val="FFFF00"/>
                </a:solidFill>
                <a:ea typeface="微软雅黑" panose="020B0503020204020204" pitchFamily="34" charset="-122"/>
              </a:rPr>
              <a:t>耶稣</a:t>
            </a:r>
            <a:r>
              <a:rPr lang="zh-CN" altLang="en-US" sz="3400" b="1" dirty="0">
                <a:solidFill>
                  <a:srgbClr val="FFFF00"/>
                </a:solidFill>
                <a:ea typeface="微软雅黑" panose="020B0503020204020204" pitchFamily="34" charset="-122"/>
              </a:rPr>
              <a:t>对他说：“你因看见了我才信；那没有看见就信的有福了。”</a:t>
            </a:r>
          </a:p>
          <a:p>
            <a:pPr algn="l">
              <a:lnSpc>
                <a:spcPct val="112000"/>
              </a:lnSpc>
            </a:pPr>
            <a:r>
              <a:rPr lang="en-US" altLang="zh-CN" sz="3400" b="1" dirty="0">
                <a:solidFill>
                  <a:schemeClr val="bg1"/>
                </a:solidFill>
                <a:ea typeface="微软雅黑" panose="020B0503020204020204" pitchFamily="34" charset="-122"/>
              </a:rPr>
              <a:t>Jesus said to him, “Thomas, because you have seen Me, you have believed. Blessed are those who have not seen and yet have believed.”</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a:t>
            </a:r>
            <a:r>
              <a:rPr lang="en-US" altLang="zh-CN" sz="3400" b="1" u="sng" dirty="0" smtClean="0">
                <a:solidFill>
                  <a:schemeClr val="bg1"/>
                </a:solidFill>
                <a:ea typeface="微软雅黑" panose="020B0503020204020204" pitchFamily="34" charset="-122"/>
              </a:rPr>
              <a:t>20:28】</a:t>
            </a:r>
            <a:endParaRPr lang="en-US" altLang="zh-CN" sz="3400" b="1" u="sng" dirty="0">
              <a:solidFill>
                <a:schemeClr val="bg1"/>
              </a:solidFill>
              <a:ea typeface="微软雅黑" panose="020B0503020204020204" pitchFamily="34" charset="-122"/>
            </a:endParaRP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多马说：“我的主，我的　神！”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Thomas answered and said to Him, “My Lord and my God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20:25,28】</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那些门徒就对他说：“我们已经看见主了。”多马却说：“我非看见祂手上的钉痕，用指头探入那钉痕，又用手探入祂的肋旁，我总不信。” </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The </a:t>
            </a:r>
            <a:r>
              <a:rPr lang="en-US" altLang="zh-CN" sz="3200" b="1" dirty="0">
                <a:solidFill>
                  <a:schemeClr val="bg1"/>
                </a:solidFill>
                <a:ea typeface="微软雅黑" panose="020B0503020204020204" pitchFamily="34" charset="-122"/>
              </a:rPr>
              <a:t>other disciples therefore said to him, “We have seen the Lord</a:t>
            </a:r>
            <a:r>
              <a:rPr lang="en-US" altLang="zh-CN" sz="3200" b="1" dirty="0" smtClean="0">
                <a:solidFill>
                  <a:schemeClr val="bg1"/>
                </a:solidFill>
                <a:ea typeface="微软雅黑" panose="020B0503020204020204" pitchFamily="34" charset="-122"/>
              </a:rPr>
              <a:t>.” So </a:t>
            </a:r>
            <a:r>
              <a:rPr lang="en-US" altLang="zh-CN" sz="3200" b="1" dirty="0">
                <a:solidFill>
                  <a:schemeClr val="bg1"/>
                </a:solidFill>
                <a:ea typeface="微软雅黑" panose="020B0503020204020204" pitchFamily="34" charset="-122"/>
              </a:rPr>
              <a:t>he said to them, “Unless I see in His hands the print of the nails, and put my finger into the print of the nails, and put my hand into His side, I will not believe.”</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多马说：“我的主，我的　神！” </a:t>
            </a:r>
          </a:p>
          <a:p>
            <a:pPr algn="l">
              <a:lnSpc>
                <a:spcPct val="100000"/>
              </a:lnSpc>
            </a:pPr>
            <a:r>
              <a:rPr lang="en-US" altLang="zh-CN" sz="3200" b="1" dirty="0">
                <a:solidFill>
                  <a:schemeClr val="bg1"/>
                </a:solidFill>
                <a:ea typeface="微软雅黑" panose="020B0503020204020204" pitchFamily="34" charset="-122"/>
              </a:rPr>
              <a:t>And Thomas answered and said to Him, “My Lord and my God!”</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12:38】</a:t>
            </a:r>
          </a:p>
          <a:p>
            <a:pPr algn="l">
              <a:lnSpc>
                <a:spcPct val="112000"/>
              </a:lnSpc>
            </a:pPr>
            <a:r>
              <a:rPr lang="zh-CN" altLang="en-US" sz="3200" b="1" dirty="0">
                <a:solidFill>
                  <a:srgbClr val="FFFF00"/>
                </a:solidFill>
                <a:ea typeface="微软雅黑" panose="020B0503020204020204" pitchFamily="34" charset="-122"/>
              </a:rPr>
              <a:t>当时，有几个文士和法利赛人对耶稣说：“夫子，我们愿意你显个神迹给我们看。”</a:t>
            </a:r>
          </a:p>
          <a:p>
            <a:pPr algn="l">
              <a:lnSpc>
                <a:spcPct val="100000"/>
              </a:lnSpc>
            </a:pPr>
            <a:r>
              <a:rPr lang="en-US" altLang="zh-CN" sz="3000" b="1" dirty="0">
                <a:solidFill>
                  <a:schemeClr val="bg1"/>
                </a:solidFill>
                <a:ea typeface="微软雅黑" panose="020B0503020204020204" pitchFamily="34" charset="-122"/>
              </a:rPr>
              <a:t>Then some of the scribes and Pharisees answered, saying, “Teacher, we want to see a sign from You.”</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6:30】</a:t>
            </a:r>
          </a:p>
          <a:p>
            <a:pPr algn="l">
              <a:lnSpc>
                <a:spcPct val="112000"/>
              </a:lnSpc>
            </a:pPr>
            <a:r>
              <a:rPr lang="zh-CN" altLang="en-US" sz="3200" b="1" dirty="0">
                <a:solidFill>
                  <a:srgbClr val="FFFF00"/>
                </a:solidFill>
                <a:ea typeface="微软雅黑" panose="020B0503020204020204" pitchFamily="34" charset="-122"/>
              </a:rPr>
              <a:t>他们又说：“你行什么神迹，叫我们看见就信你？你到底作什么事呢？</a:t>
            </a:r>
          </a:p>
          <a:p>
            <a:pPr algn="l">
              <a:lnSpc>
                <a:spcPct val="100000"/>
              </a:lnSpc>
            </a:pPr>
            <a:r>
              <a:rPr lang="en-US" altLang="zh-CN" sz="3000" b="1" dirty="0">
                <a:solidFill>
                  <a:schemeClr val="bg1"/>
                </a:solidFill>
                <a:ea typeface="微软雅黑" panose="020B0503020204020204" pitchFamily="34" charset="-122"/>
              </a:rPr>
              <a:t>Therefore they said to Him, “What sign will You perform then, that we may see it and believe You? What work will You do?</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27:42】</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祂救了别人，不能救自己。祂是以色列的王，现在可以从十字架上下来，我们就信祂。</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He saved others; Himself He cannot save. If He is the King of Israel, let Him now come down from the cross, and we will believe Him.</a:t>
            </a: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20:24-29】</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那十二个门徒中，有称为低土马的多马，耶稣来的时候，他没有和他们同在</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Now </a:t>
            </a:r>
            <a:r>
              <a:rPr lang="en-US" altLang="zh-CN" sz="3000" b="1" dirty="0">
                <a:solidFill>
                  <a:schemeClr val="bg1"/>
                </a:solidFill>
                <a:ea typeface="微软雅黑" panose="020B0503020204020204" pitchFamily="34" charset="-122"/>
              </a:rPr>
              <a:t>Thomas, called the Twin, one of the twelve, was not with them when Jesus came.</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那些门徒就对他说：“我们已经看见主了。”多马却说：“我非看见祂手上的钉痕，用指头探入那钉痕，又用手探入祂的肋旁，我总不信。” </a:t>
            </a:r>
            <a:r>
              <a:rPr lang="en-US" altLang="zh-CN" sz="3000" b="1" dirty="0">
                <a:solidFill>
                  <a:schemeClr val="bg1"/>
                </a:solidFill>
                <a:ea typeface="微软雅黑" panose="020B0503020204020204" pitchFamily="34" charset="-122"/>
              </a:rPr>
              <a:t>The other disciples therefore said to him, “We have seen the Lord</a:t>
            </a:r>
            <a:r>
              <a:rPr lang="en-US" altLang="zh-CN" sz="3000" b="1" dirty="0" smtClean="0">
                <a:solidFill>
                  <a:schemeClr val="bg1"/>
                </a:solidFill>
                <a:ea typeface="微软雅黑" panose="020B0503020204020204" pitchFamily="34" charset="-122"/>
              </a:rPr>
              <a:t>.” So </a:t>
            </a:r>
            <a:r>
              <a:rPr lang="en-US" altLang="zh-CN" sz="3000" b="1" dirty="0">
                <a:solidFill>
                  <a:schemeClr val="bg1"/>
                </a:solidFill>
                <a:ea typeface="微软雅黑" panose="020B0503020204020204" pitchFamily="34" charset="-122"/>
              </a:rPr>
              <a:t>he said to them, “Unless I see in His hands the print of the nails, and put my finger into the print of the nails, and put my hand into His side, I will not believe.”</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4:3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5-6】</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那试探人的进前来，对祂说：“你若是　神的儿子，可以吩咐这些石头变成食物。”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Now </a:t>
            </a:r>
            <a:r>
              <a:rPr lang="en-US" altLang="zh-CN" sz="3400" b="1" dirty="0">
                <a:solidFill>
                  <a:schemeClr val="bg1"/>
                </a:solidFill>
                <a:ea typeface="微软雅黑" panose="020B0503020204020204" pitchFamily="34" charset="-122"/>
              </a:rPr>
              <a:t>when the tempter came to Him, he said, “If You are the Son of God, command that these stones become bread.”</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魔鬼就带祂进了圣城，叫祂站在殿顶上（“顶”原文作“翅”</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the devil took Him up into the holy city, set Him on the pinnacle of the temple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5516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4:3</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5-6】</a:t>
            </a:r>
          </a:p>
          <a:p>
            <a:pPr algn="l">
              <a:lnSpc>
                <a:spcPct val="112000"/>
              </a:lnSpc>
            </a:pPr>
            <a:r>
              <a:rPr lang="en-US" altLang="zh-CN" sz="3400" b="1" dirty="0" smtClean="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对祂说：“你若是　神的儿子，可以跳下去，因为经上记着说：‘主要为你吩咐祂的使者用手托着你，免得你的脚碰在石头上。’”</a:t>
            </a:r>
          </a:p>
          <a:p>
            <a:pPr algn="l">
              <a:lnSpc>
                <a:spcPct val="112000"/>
              </a:lnSpc>
            </a:pPr>
            <a:r>
              <a:rPr lang="en-US" altLang="zh-CN" sz="3400" b="1" dirty="0">
                <a:solidFill>
                  <a:schemeClr val="bg1"/>
                </a:solidFill>
                <a:ea typeface="微软雅黑" panose="020B0503020204020204" pitchFamily="34" charset="-122"/>
              </a:rPr>
              <a:t>and said to Him, “If You are the Son of God, throw Yourself down. For it is written</a:t>
            </a:r>
            <a:r>
              <a:rPr lang="en-US" altLang="zh-CN" sz="3400" b="1" dirty="0" smtClean="0">
                <a:solidFill>
                  <a:schemeClr val="bg1"/>
                </a:solidFill>
                <a:ea typeface="微软雅黑" panose="020B0503020204020204" pitchFamily="34" charset="-122"/>
              </a:rPr>
              <a:t>: ‘</a:t>
            </a:r>
            <a:r>
              <a:rPr lang="en-US" altLang="zh-CN" sz="3400" b="1" dirty="0">
                <a:solidFill>
                  <a:schemeClr val="bg1"/>
                </a:solidFill>
                <a:ea typeface="微软雅黑" panose="020B0503020204020204" pitchFamily="34" charset="-122"/>
              </a:rPr>
              <a:t>He shall give His angels charge over you</a:t>
            </a:r>
            <a:r>
              <a:rPr lang="en-US" altLang="zh-CN" sz="3400" b="1" dirty="0" smtClean="0">
                <a:solidFill>
                  <a:schemeClr val="bg1"/>
                </a:solidFill>
                <a:ea typeface="微软雅黑" panose="020B0503020204020204" pitchFamily="34" charset="-122"/>
              </a:rPr>
              <a:t>, ’and, ‘</a:t>
            </a:r>
            <a:r>
              <a:rPr lang="en-US" altLang="zh-CN" sz="3400" b="1" dirty="0">
                <a:solidFill>
                  <a:schemeClr val="bg1"/>
                </a:solidFill>
                <a:ea typeface="微软雅黑" panose="020B0503020204020204" pitchFamily="34" charset="-122"/>
              </a:rPr>
              <a:t>In their hands they shall bear you up, Lest you dash your foot against a stone.’”</a:t>
            </a:r>
          </a:p>
        </p:txBody>
      </p:sp>
    </p:spTree>
    <p:extLst>
      <p:ext uri="{BB962C8B-B14F-4D97-AF65-F5344CB8AC3E}">
        <p14:creationId xmlns:p14="http://schemas.microsoft.com/office/powerpoint/2010/main" val="34293636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20:29</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耶稣</a:t>
            </a:r>
            <a:r>
              <a:rPr lang="zh-CN" altLang="en-US" sz="3400" b="1" dirty="0">
                <a:solidFill>
                  <a:srgbClr val="FFFF00"/>
                </a:solidFill>
                <a:ea typeface="微软雅黑" panose="020B0503020204020204" pitchFamily="34" charset="-122"/>
              </a:rPr>
              <a:t>对他说：“你因看见了我才信；那没有看见就信的有福了。”</a:t>
            </a:r>
          </a:p>
          <a:p>
            <a:pPr algn="l">
              <a:lnSpc>
                <a:spcPct val="112000"/>
              </a:lnSpc>
            </a:pPr>
            <a:r>
              <a:rPr lang="en-US" altLang="zh-CN" sz="3400" b="1" dirty="0">
                <a:solidFill>
                  <a:schemeClr val="bg1"/>
                </a:solidFill>
                <a:ea typeface="微软雅黑" panose="020B0503020204020204" pitchFamily="34" charset="-122"/>
              </a:rPr>
              <a:t>Jesus said to him, “Thomas, because you have seen Me, you have believed. Blessed are those who have not seen and yet have believed.”</a:t>
            </a:r>
          </a:p>
        </p:txBody>
      </p:sp>
    </p:spTree>
    <p:extLst>
      <p:ext uri="{BB962C8B-B14F-4D97-AF65-F5344CB8AC3E}">
        <p14:creationId xmlns:p14="http://schemas.microsoft.com/office/powerpoint/2010/main" val="3429363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53:5-6】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哪知祂为我们的过犯受害，为我们的罪孽压伤。因祂受的刑罚，我们得平安；因祂受的鞭伤，我们得医治</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He was wounded for our transgressions, He was bruised for our iniquities; The chastisement for our peace was upon Him, And by His stripes we are healed.</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All </a:t>
            </a:r>
            <a:r>
              <a:rPr lang="en-US" altLang="zh-CN" sz="3200" b="1" dirty="0">
                <a:solidFill>
                  <a:schemeClr val="bg1"/>
                </a:solidFill>
                <a:ea typeface="微软雅黑" panose="020B0503020204020204" pitchFamily="34" charset="-122"/>
              </a:rPr>
              <a:t>we like sheep have gone astray; We have turned, every one, to his own way; And the Lord has laid on Him the iniquity of us all.</a:t>
            </a:r>
          </a:p>
        </p:txBody>
      </p:sp>
    </p:spTree>
    <p:extLst>
      <p:ext uri="{BB962C8B-B14F-4D97-AF65-F5344CB8AC3E}">
        <p14:creationId xmlns:p14="http://schemas.microsoft.com/office/powerpoint/2010/main" val="18091955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5:8-10】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惟有基督在我们还作罪人的时候为我们死，　神的爱就在此向我们显明了</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God demonstrates His own love toward us, in that while we were still sinners, Christ died for us.</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现在我们既靠着祂的血称义，就更要藉着祂免去　神的忿怒</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Much </a:t>
            </a:r>
            <a:r>
              <a:rPr lang="en-US" altLang="zh-CN" sz="3400" b="1" dirty="0">
                <a:solidFill>
                  <a:schemeClr val="bg1"/>
                </a:solidFill>
                <a:ea typeface="微软雅黑" panose="020B0503020204020204" pitchFamily="34" charset="-122"/>
              </a:rPr>
              <a:t>more then, having now been justified by His blood, we shall be saved from wrath through Him</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091955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5:8-10】</a:t>
            </a:r>
          </a:p>
          <a:p>
            <a:pPr algn="l">
              <a:lnSpc>
                <a:spcPct val="112000"/>
              </a:lnSpc>
            </a:pPr>
            <a:r>
              <a:rPr lang="en-US" altLang="zh-CN" sz="3400" b="1" dirty="0" smtClean="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因为我们作仇敌的时候，且藉着　神儿子的死，得与　神和好；既已和好，就更要因祂的生得救了</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if when we were enemies we were reconciled to God through the death of His Son, much more, having been reconciled, we shall be saved by His life.</a:t>
            </a:r>
          </a:p>
        </p:txBody>
      </p:sp>
    </p:spTree>
    <p:extLst>
      <p:ext uri="{BB962C8B-B14F-4D97-AF65-F5344CB8AC3E}">
        <p14:creationId xmlns:p14="http://schemas.microsoft.com/office/powerpoint/2010/main" val="37465032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5:15】</a:t>
            </a:r>
          </a:p>
          <a:p>
            <a:pPr algn="l">
              <a:lnSpc>
                <a:spcPct val="112000"/>
              </a:lnSpc>
            </a:pPr>
            <a:r>
              <a:rPr lang="zh-CN" altLang="en-US" sz="34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4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1809195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20:24-29】</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过了八日，门徒又在屋里，多马也和他们同在。门都关了，耶稣来站在当中说：“愿你们平安！” </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after eight days His disciples were again inside, and Thomas with them. Jesus came, the doors being shut, and stood in the midst, and said, “Peace to you!”</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就对多马说：“伸过你的指头来，摸（“摸”原文作“看”）我的手；伸出你的手来，探入我的肋旁。不要疑惑，总要信。” </a:t>
            </a:r>
            <a:r>
              <a:rPr lang="en-US" altLang="zh-CN" sz="3000" b="1" dirty="0">
                <a:solidFill>
                  <a:schemeClr val="bg1"/>
                </a:solidFill>
                <a:ea typeface="微软雅黑" panose="020B0503020204020204" pitchFamily="34" charset="-122"/>
              </a:rPr>
              <a:t>Then He said to Thomas, “Reach your finger here, and look at My hands; and reach your hand here, and put it into My side. Do not be unbelieving, but believing.”</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20:24-29】</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多马说：“我的主，我的　神！”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Thomas answered and said to Him, “My Lord and my God!”</a:t>
            </a:r>
          </a:p>
          <a:p>
            <a:pPr algn="l">
              <a:lnSpc>
                <a:spcPct val="112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耶稣对他说：“你因看见了我才信；那没有看见就信的有福了。”</a:t>
            </a:r>
          </a:p>
          <a:p>
            <a:pPr algn="l">
              <a:lnSpc>
                <a:spcPct val="112000"/>
              </a:lnSpc>
            </a:pPr>
            <a:r>
              <a:rPr lang="en-US" altLang="zh-CN" sz="3400" b="1" dirty="0">
                <a:solidFill>
                  <a:schemeClr val="bg1"/>
                </a:solidFill>
                <a:ea typeface="微软雅黑" panose="020B0503020204020204" pitchFamily="34" charset="-122"/>
              </a:rPr>
              <a:t>Jesus said to him, “Thomas, because you have seen Me, you have believed. Blessed are those who have not seen and yet have believed.”</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18:12】</a:t>
            </a:r>
          </a:p>
          <a:p>
            <a:pPr algn="l">
              <a:lnSpc>
                <a:spcPct val="112000"/>
              </a:lnSpc>
            </a:pPr>
            <a:r>
              <a:rPr lang="zh-CN" altLang="en-US" sz="3400" b="1" dirty="0">
                <a:solidFill>
                  <a:srgbClr val="FFFF00"/>
                </a:solidFill>
                <a:ea typeface="微软雅黑" panose="020B0503020204020204" pitchFamily="34" charset="-122"/>
              </a:rPr>
              <a:t>一个人若有一百只羊，一只走迷了路，你们的意思如何？他岂不撇下这九十九只，往山里去找那只迷路的羊吗？</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What do you think? If a man has a hundred sheep, and one of them goes astray, does he not leave the ninety-nine and go to the mountains to seek the one that is straying?</a:t>
            </a:r>
          </a:p>
        </p:txBody>
      </p:sp>
    </p:spTree>
    <p:extLst>
      <p:ext uri="{BB962C8B-B14F-4D97-AF65-F5344CB8AC3E}">
        <p14:creationId xmlns:p14="http://schemas.microsoft.com/office/powerpoint/2010/main" val="3311432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雅各书 </a:t>
            </a:r>
            <a:r>
              <a:rPr lang="en-US" altLang="zh-CN" sz="3400" b="1" u="sng" dirty="0">
                <a:solidFill>
                  <a:schemeClr val="bg1"/>
                </a:solidFill>
                <a:ea typeface="微软雅黑" panose="020B0503020204020204" pitchFamily="34" charset="-122"/>
              </a:rPr>
              <a:t>James 1:7-8】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这样的人不要想从主那里得什么。</a:t>
            </a:r>
          </a:p>
          <a:p>
            <a:pPr algn="l">
              <a:lnSpc>
                <a:spcPct val="112000"/>
              </a:lnSpc>
            </a:pPr>
            <a:r>
              <a:rPr lang="en-US" altLang="zh-CN" sz="3400" b="1" dirty="0">
                <a:solidFill>
                  <a:schemeClr val="bg1"/>
                </a:solidFill>
                <a:ea typeface="微软雅黑" panose="020B0503020204020204" pitchFamily="34" charset="-122"/>
              </a:rPr>
              <a:t>For let not that man suppose that he will receive anything from the Lord;</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心怀二意的人，在他一切所行的路上都没有定见。</a:t>
            </a:r>
          </a:p>
          <a:p>
            <a:pPr algn="l">
              <a:lnSpc>
                <a:spcPct val="112000"/>
              </a:lnSpc>
            </a:pPr>
            <a:r>
              <a:rPr lang="en-US" altLang="zh-CN" sz="3400" b="1" dirty="0">
                <a:solidFill>
                  <a:schemeClr val="bg1"/>
                </a:solidFill>
                <a:ea typeface="微软雅黑" panose="020B0503020204020204" pitchFamily="34" charset="-122"/>
              </a:rPr>
              <a:t>he is a double-minded man, unstable in all his ways.</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1:45-50】</a:t>
            </a:r>
          </a:p>
          <a:p>
            <a:pPr algn="l">
              <a:lnSpc>
                <a:spcPct val="112000"/>
              </a:lnSpc>
            </a:pPr>
            <a:r>
              <a:rPr lang="en-US" altLang="zh-CN" sz="3400" b="1" dirty="0" smtClean="0">
                <a:solidFill>
                  <a:srgbClr val="FFFF00"/>
                </a:solidFill>
                <a:ea typeface="微软雅黑" panose="020B0503020204020204" pitchFamily="34" charset="-122"/>
              </a:rPr>
              <a:t>45 </a:t>
            </a:r>
            <a:r>
              <a:rPr lang="zh-CN" altLang="en-US" sz="3400" b="1" dirty="0" smtClean="0">
                <a:solidFill>
                  <a:srgbClr val="FFFF00"/>
                </a:solidFill>
                <a:ea typeface="微软雅黑" panose="020B0503020204020204" pitchFamily="34" charset="-122"/>
              </a:rPr>
              <a:t>腓</a:t>
            </a:r>
            <a:r>
              <a:rPr lang="zh-CN" altLang="en-US" sz="3400" b="1" dirty="0">
                <a:solidFill>
                  <a:srgbClr val="FFFF00"/>
                </a:solidFill>
                <a:ea typeface="微软雅黑" panose="020B0503020204020204" pitchFamily="34" charset="-122"/>
              </a:rPr>
              <a:t>力找着拿但业，对他说：“摩西在律法上所写的和众先知所记的那一位，我们遇见了，就是约瑟的儿子拿撒勒人耶稣。” </a:t>
            </a:r>
            <a:r>
              <a:rPr lang="en-US" altLang="zh-CN" sz="3400" b="1" dirty="0">
                <a:solidFill>
                  <a:schemeClr val="bg1"/>
                </a:solidFill>
                <a:ea typeface="微软雅黑" panose="020B0503020204020204" pitchFamily="34" charset="-122"/>
              </a:rPr>
              <a:t>Philip found Nathanael and said to him, “We have found Him of whom Moses in the law, and also the prophets, wrote—Jesus of Nazareth, the son of Joseph.”</a:t>
            </a:r>
          </a:p>
          <a:p>
            <a:pPr algn="l">
              <a:lnSpc>
                <a:spcPct val="112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拿但业对他说：“拿撒勒还能出什么好的吗？”腓力说：“你来看。”</a:t>
            </a:r>
            <a:r>
              <a:rPr lang="en-US" altLang="zh-CN" sz="3400" b="1" dirty="0">
                <a:solidFill>
                  <a:schemeClr val="bg1"/>
                </a:solidFill>
                <a:ea typeface="微软雅黑" panose="020B0503020204020204" pitchFamily="34" charset="-122"/>
              </a:rPr>
              <a:t>And Nathanael said to him, “Can anything good come out of Nazareth</a:t>
            </a:r>
            <a:r>
              <a:rPr lang="en-US" altLang="zh-CN" sz="3400" b="1" dirty="0" smtClean="0">
                <a:solidFill>
                  <a:schemeClr val="bg1"/>
                </a:solidFill>
                <a:ea typeface="微软雅黑" panose="020B0503020204020204" pitchFamily="34" charset="-122"/>
              </a:rPr>
              <a:t>?” Philip </a:t>
            </a:r>
            <a:r>
              <a:rPr lang="en-US" altLang="zh-CN" sz="3400" b="1" dirty="0">
                <a:solidFill>
                  <a:schemeClr val="bg1"/>
                </a:solidFill>
                <a:ea typeface="微软雅黑" panose="020B0503020204020204" pitchFamily="34" charset="-122"/>
              </a:rPr>
              <a:t>said to him, “Come and see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70846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1:45-50】</a:t>
            </a:r>
          </a:p>
          <a:p>
            <a:pPr algn="l">
              <a:lnSpc>
                <a:spcPct val="100000"/>
              </a:lnSpc>
            </a:pPr>
            <a:r>
              <a:rPr lang="en-US" altLang="zh-CN" sz="3400" b="1" dirty="0" smtClean="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耶稣看见拿但业来，就指着他说：“看哪，这是个真以色列人，他心里是没有诡诈的。” </a:t>
            </a:r>
            <a:r>
              <a:rPr lang="en-US" altLang="zh-CN" sz="3200" b="1" dirty="0">
                <a:solidFill>
                  <a:schemeClr val="bg1"/>
                </a:solidFill>
                <a:ea typeface="微软雅黑" panose="020B0503020204020204" pitchFamily="34" charset="-122"/>
              </a:rPr>
              <a:t>Jesus saw Nathanael coming toward Him, and said of him, “Behold, an Israelite indeed, in whom is no deceit!”</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拿但业对耶稣说：“你从哪里知道我呢？”耶稣回答说：“腓力还没有招呼你，你在无花果树底下，我就看见你了。” </a:t>
            </a:r>
            <a:r>
              <a:rPr lang="en-US" altLang="zh-CN" sz="3200" b="1" dirty="0">
                <a:solidFill>
                  <a:schemeClr val="bg1"/>
                </a:solidFill>
                <a:ea typeface="微软雅黑" panose="020B0503020204020204" pitchFamily="34" charset="-122"/>
              </a:rPr>
              <a:t>Nathanael said to Him, “How do You know me</a:t>
            </a:r>
            <a:r>
              <a:rPr lang="en-US" altLang="zh-CN" sz="3200" b="1" dirty="0" smtClean="0">
                <a:solidFill>
                  <a:schemeClr val="bg1"/>
                </a:solidFill>
                <a:ea typeface="微软雅黑" panose="020B0503020204020204" pitchFamily="34" charset="-122"/>
              </a:rPr>
              <a:t>?” Jesus </a:t>
            </a:r>
            <a:r>
              <a:rPr lang="en-US" altLang="zh-CN" sz="3200" b="1" dirty="0">
                <a:solidFill>
                  <a:schemeClr val="bg1"/>
                </a:solidFill>
                <a:ea typeface="微软雅黑" panose="020B0503020204020204" pitchFamily="34" charset="-122"/>
              </a:rPr>
              <a:t>answered and said to him, “Before Philip called you, when you were under the fig tree, I saw you</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1:45-50】</a:t>
            </a:r>
          </a:p>
          <a:p>
            <a:pPr algn="l">
              <a:lnSpc>
                <a:spcPct val="112000"/>
              </a:lnSpc>
            </a:pPr>
            <a:r>
              <a:rPr lang="en-US" altLang="zh-CN" sz="3400" b="1" dirty="0" smtClean="0">
                <a:solidFill>
                  <a:srgbClr val="FFFF00"/>
                </a:solidFill>
                <a:ea typeface="微软雅黑" panose="020B0503020204020204" pitchFamily="34" charset="-122"/>
              </a:rPr>
              <a:t>49 </a:t>
            </a:r>
            <a:r>
              <a:rPr lang="zh-CN" altLang="en-US" sz="3400" b="1" dirty="0">
                <a:solidFill>
                  <a:srgbClr val="FFFF00"/>
                </a:solidFill>
                <a:ea typeface="微软雅黑" panose="020B0503020204020204" pitchFamily="34" charset="-122"/>
              </a:rPr>
              <a:t>拿但业说：“拉比，你是　神的儿子，你是以色列的王。”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Nathanael </a:t>
            </a:r>
            <a:r>
              <a:rPr lang="en-US" altLang="zh-CN" sz="3400" b="1" dirty="0">
                <a:solidFill>
                  <a:schemeClr val="bg1"/>
                </a:solidFill>
                <a:ea typeface="微软雅黑" panose="020B0503020204020204" pitchFamily="34" charset="-122"/>
              </a:rPr>
              <a:t>answered and said to Him, “Rabbi, You are the Son of God! You are the King of Israel!”</a:t>
            </a:r>
          </a:p>
          <a:p>
            <a:pPr algn="l">
              <a:lnSpc>
                <a:spcPct val="112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耶稣对他说：“因为我说在无花果树底下看见你，你就信吗？你将要看见比这更大的事。</a:t>
            </a:r>
            <a:r>
              <a:rPr lang="zh-CN" altLang="en-US" sz="3400" b="1" dirty="0" smtClean="0">
                <a:solidFill>
                  <a:srgbClr val="FFFF00"/>
                </a:solidFill>
                <a:ea typeface="微软雅黑" panose="020B0503020204020204" pitchFamily="34" charset="-122"/>
              </a:rPr>
              <a:t>”</a:t>
            </a:r>
            <a:endParaRPr lang="zh-CN" altLang="en-US"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Jesus answered and said to him, “Because I said to you, ‘I saw you under the fig tree,’ do you believe? You will see greater things than these.”</a:t>
            </a: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12033</TotalTime>
  <Words>1937</Words>
  <Application>Microsoft Office PowerPoint</Application>
  <PresentationFormat>On-screen Show (4:3)</PresentationFormat>
  <Paragraphs>107</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Microsoft Yahei</vt:lpstr>
      <vt:lpstr>宋体</vt:lpstr>
      <vt:lpstr>Arial</vt:lpstr>
      <vt:lpstr>Calibri</vt:lpstr>
      <vt:lpstr>Calibri Light</vt:lpstr>
      <vt:lpstr>Office 主题</vt:lpstr>
      <vt:lpstr>多马的宣告 Thomas' Confession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1126</cp:revision>
  <dcterms:created xsi:type="dcterms:W3CDTF">2018-02-16T18:09:56Z</dcterms:created>
  <dcterms:modified xsi:type="dcterms:W3CDTF">2023-04-30T16:20:59Z</dcterms:modified>
</cp:coreProperties>
</file>