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792" r:id="rId2"/>
  </p:sldMasterIdLst>
  <p:notesMasterIdLst>
    <p:notesMasterId r:id="rId16"/>
  </p:notesMasterIdLst>
  <p:sldIdLst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</p:sldIdLst>
  <p:sldSz cx="9144000" cy="6858000" type="screen4x3"/>
  <p:notesSz cx="6858000" cy="9144000"/>
  <p:embeddedFontLst>
    <p:embeddedFont>
      <p:font typeface="Microsoft YaHei" panose="020B0503020204020204" pitchFamily="34" charset="-122"/>
      <p:regular r:id="rId17"/>
      <p:bold r:id="rId18"/>
    </p:embeddedFont>
    <p:embeddedFont>
      <p:font typeface="Microsoft YaHei" panose="020B0503020204020204" pitchFamily="34" charset="-122"/>
      <p:regular r:id="rId17"/>
      <p:bold r:id="rId18"/>
    </p:embeddedFont>
    <p:embeddedFont>
      <p:font typeface="Calibri" panose="020F0502020204030204" pitchFamily="34" charset="0"/>
      <p:regular r:id="rId19"/>
      <p:bold r:id="rId20"/>
      <p:italic r:id="rId21"/>
      <p:boldItalic r:id="rId22"/>
    </p:embeddedFont>
    <p:embeddedFont>
      <p:font typeface="KaiTi" panose="02010609060101010101" pitchFamily="49" charset="-122"/>
      <p:regular r:id="rId23"/>
    </p:embeddedFont>
    <p:embeddedFont>
      <p:font typeface="Garamond" panose="02020404030301010803" pitchFamily="18" charset="0"/>
      <p:regular r:id="rId24"/>
      <p:bold r:id="rId25"/>
      <p: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3" roundtripDataSignature="AMtx7mgb27R0vzGncbNENProA1S/v5Vh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9AD61DE-5B7A-4B29-881E-9AFD850733AD}">
  <a:tblStyle styleId="{89AD61DE-5B7A-4B29-881E-9AFD850733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0C613DD-A8BA-4BA2-B109-C7E69B53287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117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font" Target="fonts/font5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11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8.fntdata"/><Relationship Id="rId11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7.fntdata"/><Relationship Id="rId114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6.fntdata"/><Relationship Id="rId113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8381961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9" name="Google Shape;1589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0" name="Google Shape;159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76807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" name="Google Shape;1638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9" name="Google Shape;1639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644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" name="Google Shape;1643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4" name="Google Shape;1644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611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" name="Google Shape;1648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9" name="Google Shape;1649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76635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3" name="Google Shape;1653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4" name="Google Shape;1654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3126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" name="Google Shape;1597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8" name="Google Shape;1598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4612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3" name="Google Shape;1603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4" name="Google Shape;1604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4146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" name="Google Shape;1608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9" name="Google Shape;160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5309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4" name="Google Shape;1614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1501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9" name="Google Shape;1619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2211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Google Shape;1623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4" name="Google Shape;1624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5847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" name="Google Shape;1628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9" name="Google Shape;1629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0900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4" name="Google Shape;1634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225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6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6"/>
          <p:cNvSpPr txBox="1">
            <a:spLocks noGrp="1"/>
          </p:cNvSpPr>
          <p:nvPr>
            <p:ph type="title"/>
          </p:nvPr>
        </p:nvSpPr>
        <p:spPr>
          <a:xfrm rot="5400000">
            <a:off x="4486275" y="2352675"/>
            <a:ext cx="6553200" cy="215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16"/>
          <p:cNvSpPr txBox="1">
            <a:spLocks noGrp="1"/>
          </p:cNvSpPr>
          <p:nvPr>
            <p:ph type="body" idx="1"/>
          </p:nvPr>
        </p:nvSpPr>
        <p:spPr>
          <a:xfrm rot="5400000">
            <a:off x="104775" y="276225"/>
            <a:ext cx="6553200" cy="630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p98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2" name="Google Shape;962;p9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63" name="Google Shape;963;p9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4" name="Google Shape;964;p9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5" name="Google Shape;965;p9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2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8" name="Google Shape;968;p2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9" name="Google Shape;969;p2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0" name="Google Shape;970;p2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1" name="Google Shape;971;p2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22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4" name="Google Shape;974;p22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75" name="Google Shape;975;p22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6" name="Google Shape;976;p22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7" name="Google Shape;977;p2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2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0" name="Google Shape;980;p2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1" name="Google Shape;981;p22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2" name="Google Shape;982;p2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3" name="Google Shape;983;p2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4" name="Google Shape;984;p2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22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7" name="Google Shape;987;p22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88" name="Google Shape;988;p22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9" name="Google Shape;989;p22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90" name="Google Shape;990;p22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1" name="Google Shape;991;p2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2" name="Google Shape;992;p2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3" name="Google Shape;993;p2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p2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6" name="Google Shape;996;p2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7" name="Google Shape;997;p2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8" name="Google Shape;998;p2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2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1" name="Google Shape;1001;p2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2" name="Google Shape;1002;p2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3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5" name="Google Shape;1005;p23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06" name="Google Shape;1006;p23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07" name="Google Shape;1007;p2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8" name="Google Shape;1008;p2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9" name="Google Shape;1009;p2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p23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2" name="Google Shape;1012;p23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013" name="Google Shape;1013;p23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14" name="Google Shape;1014;p2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5" name="Google Shape;1015;p2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6" name="Google Shape;1016;p2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08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08"/>
          <p:cNvSpPr txBox="1">
            <a:spLocks noGrp="1"/>
          </p:cNvSpPr>
          <p:nvPr>
            <p:ph type="body" idx="1"/>
          </p:nvPr>
        </p:nvSpPr>
        <p:spPr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p2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9" name="Google Shape;1019;p23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0" name="Google Shape;1020;p2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1" name="Google Shape;1021;p2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2" name="Google Shape;1022;p2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&#10;文本" type="vertTitleAndTx">
  <p:cSld name="VERTICAL_TITLE_AND_VERTICAL_TEXT">
    <p:spTree>
      <p:nvGrpSpPr>
        <p:cNvPr id="1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p233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5" name="Google Shape;1025;p233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6" name="Google Shape;1026;p23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7" name="Google Shape;1027;p23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8" name="Google Shape;1028;p23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9"/>
          <p:cNvSpPr txBox="1"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10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10"/>
          <p:cNvSpPr txBox="1">
            <a:spLocks noGrp="1"/>
          </p:cNvSpPr>
          <p:nvPr>
            <p:ph type="body" idx="1"/>
          </p:nvPr>
        </p:nvSpPr>
        <p:spPr>
          <a:xfrm>
            <a:off x="228600" y="609600"/>
            <a:ext cx="42291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06" name="Google Shape;106;p110"/>
          <p:cNvSpPr txBox="1">
            <a:spLocks noGrp="1"/>
          </p:cNvSpPr>
          <p:nvPr>
            <p:ph type="body" idx="2"/>
          </p:nvPr>
        </p:nvSpPr>
        <p:spPr>
          <a:xfrm>
            <a:off x="4610100" y="609600"/>
            <a:ext cx="42291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10" name="Google Shape;110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11" name="Google Shape;111;p111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Google Shape;112;p111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3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13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17" name="Google Shape;117;p113"/>
          <p:cNvSpPr txBox="1">
            <a:spLocks noGrp="1"/>
          </p:cNvSpPr>
          <p:nvPr>
            <p:ph type="body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Google Shape;121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15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15"/>
          <p:cNvSpPr txBox="1">
            <a:spLocks noGrp="1"/>
          </p:cNvSpPr>
          <p:nvPr>
            <p:ph type="body" idx="1"/>
          </p:nvPr>
        </p:nvSpPr>
        <p:spPr>
          <a:xfrm rot="5400000">
            <a:off x="1485900" y="-647700"/>
            <a:ext cx="6096000" cy="86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7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72"/>
          <p:cNvSpPr txBox="1">
            <a:spLocks noGrp="1"/>
          </p:cNvSpPr>
          <p:nvPr>
            <p:ph type="body" idx="1"/>
          </p:nvPr>
        </p:nvSpPr>
        <p:spPr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p9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6" name="Google Shape;956;p9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7" name="Google Shape;957;p9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958" name="Google Shape;958;p9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959" name="Google Shape;959;p9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1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" name="Google Shape;1592;p40" descr="Here is the link for Sunday's sermon &amp;... - Van Riper Ellis ...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593" name="Google Shape;1593;p40" descr="Here is the link for Sunday's sermon &amp;... - Van Riper Ellis ..."/>
          <p:cNvSpPr/>
          <p:nvPr/>
        </p:nvSpPr>
        <p:spPr>
          <a:xfrm>
            <a:off x="307975" y="7939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1594" name="Google Shape;1594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0377" y="3132692"/>
            <a:ext cx="8476313" cy="2810911"/>
          </a:xfrm>
          <a:prstGeom prst="rect">
            <a:avLst/>
          </a:prstGeom>
          <a:noFill/>
          <a:ln>
            <a:noFill/>
          </a:ln>
        </p:spPr>
      </p:pic>
      <p:sp>
        <p:nvSpPr>
          <p:cNvPr id="1595" name="Google Shape;1595;p40"/>
          <p:cNvSpPr txBox="1"/>
          <p:nvPr/>
        </p:nvSpPr>
        <p:spPr>
          <a:xfrm>
            <a:off x="2544738" y="1524002"/>
            <a:ext cx="4307589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主日信息</a:t>
            </a:r>
            <a:endParaRPr sz="8000" b="1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" name="Google Shape;1641;p4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【罗马书（</a:t>
            </a:r>
            <a:r>
              <a:rPr lang="en-US" sz="3200" b="1" u="sng">
                <a:solidFill>
                  <a:schemeClr val="lt1"/>
                </a:solidFill>
              </a:rPr>
              <a:t>Romans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8:28-30】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28. </a:t>
            </a: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我们晓得万事都互相效力，叫爱　神的人得益处，就是按他旨意被召的人。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And we know that all things work together for good to them that love God, to them who are the called according to his purpose.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" name="Google Shape;1646;p5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【罗马书（</a:t>
            </a:r>
            <a:r>
              <a:rPr lang="en-US" sz="3200" b="1" u="sng">
                <a:solidFill>
                  <a:schemeClr val="lt1"/>
                </a:solidFill>
              </a:rPr>
              <a:t>Romans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8:28-30】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29.</a:t>
            </a: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因为他预先所知道的人，就预先定下效法他儿子的模样，使他儿子在许多弟兄中作长子。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For whom he did foreknow, he also did predestinate to be conformed to the image of his Son, that he might be the firstborn among many brethren.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1" name="Google Shape;1651;p5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【罗马书（</a:t>
            </a:r>
            <a:r>
              <a:rPr lang="en-US" sz="3200" b="1" u="sng">
                <a:solidFill>
                  <a:schemeClr val="lt1"/>
                </a:solidFill>
              </a:rPr>
              <a:t>Romans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8:28-30】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30.</a:t>
            </a: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预先所定下的人又召他们来；所召来的人又称他们为义；所称为义的人又叫他们得荣耀。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Moreover whom he did predestinate, them he also called: and whom he called, them he also justified: and whom he justified, them he also glorified.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6" name="Google Shape;1656;p5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【以弗所书（</a:t>
            </a:r>
            <a:r>
              <a:rPr lang="en-US" sz="3200" b="1" u="sng">
                <a:solidFill>
                  <a:schemeClr val="lt1"/>
                </a:solidFill>
              </a:rPr>
              <a:t>Ephesians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4:13】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直等到我们众人在真道上同归于一，认识　神的儿子，得以长大成人，满有基督长成的身量， 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Till we all come in the unity of the faith, and of the knowledge of the Son of God, unto a perfect man, unto the measure of the stature of the fulness of Christ: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75B6"/>
        </a:solidFill>
        <a:effectLst/>
      </p:bgPr>
    </p:bg>
    <p:spTree>
      <p:nvGrpSpPr>
        <p:cNvPr id="1" name="Shape 1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Google Shape;1600;p41"/>
          <p:cNvSpPr txBox="1">
            <a:spLocks noGrp="1"/>
          </p:cNvSpPr>
          <p:nvPr>
            <p:ph type="ctrTitle"/>
          </p:nvPr>
        </p:nvSpPr>
        <p:spPr>
          <a:xfrm>
            <a:off x="133350" y="681038"/>
            <a:ext cx="8894763" cy="357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 dirty="0" err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在基督里长进</a:t>
            </a:r>
            <a:r>
              <a:rPr lang="en-US" sz="4600" b="1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/</a:t>
            </a:r>
            <a:r>
              <a:rPr lang="en-US" sz="4600" b="1" dirty="0" err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成长</a:t>
            </a:r>
            <a:r>
              <a:rPr lang="en-US" sz="4600" b="1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/>
            </a:r>
            <a:br>
              <a:rPr lang="en-US" sz="4600" b="1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en-US" sz="4600" b="1" dirty="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Growing in Christ</a:t>
            </a:r>
            <a:endParaRPr sz="4600" b="1" dirty="0">
              <a:solidFill>
                <a:schemeClr val="lt1"/>
              </a:solidFill>
            </a:endParaRPr>
          </a:p>
        </p:txBody>
      </p:sp>
      <p:sp>
        <p:nvSpPr>
          <p:cNvPr id="1601" name="Google Shape;1601;p41"/>
          <p:cNvSpPr txBox="1">
            <a:spLocks noGrp="1"/>
          </p:cNvSpPr>
          <p:nvPr>
            <p:ph type="subTitle" idx="1"/>
          </p:nvPr>
        </p:nvSpPr>
        <p:spPr>
          <a:xfrm>
            <a:off x="984250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5/7/2023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Google Shape;1606;p4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【彼得后书（</a:t>
            </a:r>
            <a:r>
              <a:rPr lang="en-US" sz="3200" b="1" u="sng">
                <a:solidFill>
                  <a:schemeClr val="lt1"/>
                </a:solidFill>
              </a:rPr>
              <a:t>2 Peter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3:18】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你们却要在我们主－救主耶稣基督的恩典和知识上有长进。愿荣耀归给他，从今直到永远。阿们！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But grow in grace, and in the knowledge of our Lord and Saviour Jesus Christ. To him be glory both now and for ever. Amen.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1" name="Google Shape;1611;p43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【以弗所书（</a:t>
            </a:r>
            <a:r>
              <a:rPr lang="en-US" sz="3200" b="1" u="sng">
                <a:solidFill>
                  <a:schemeClr val="lt1"/>
                </a:solidFill>
              </a:rPr>
              <a:t>Ephesians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4:13】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直等到我们众人在真道上同归于一，认识　神的儿子，得以长大成人，满有基督长成的身量， 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Till we all come in the unity of the faith, and of the knowledge of the Son of God, unto a perfect man, unto the measure of the stature of the fulness of Christ: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" name="Google Shape;1616;p4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【约翰福音（</a:t>
            </a:r>
            <a:r>
              <a:rPr lang="en-US" sz="3200" b="1" u="sng">
                <a:solidFill>
                  <a:schemeClr val="lt1"/>
                </a:solidFill>
              </a:rPr>
              <a:t>John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20:31】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但记这些事要叫你们信耶稣是基督，是　神的儿子，并且叫你们信了他，就可以因他的名得生命。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But these are written, that ye might believe that Jesus is the Christ, the Son of God; and that believing ye might have life through his name.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4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【马可福音（</a:t>
            </a:r>
            <a:r>
              <a:rPr lang="en-US" sz="3200" b="1" u="sng">
                <a:solidFill>
                  <a:schemeClr val="lt1"/>
                </a:solidFill>
              </a:rPr>
              <a:t>Mark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4:8】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又有落在好土里的，就发生长大，结实有三十倍的，有六十倍的，有一百倍的”； 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And other fell on good ground, and did yield fruit that sprang up and increased; and brought forth, some thirty, and some sixty, and some a hundred.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6" name="Google Shape;1626;p4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【希伯来书（</a:t>
            </a:r>
            <a:r>
              <a:rPr lang="en-US" sz="3200" b="1" u="sng">
                <a:solidFill>
                  <a:schemeClr val="lt1"/>
                </a:solidFill>
              </a:rPr>
              <a:t>Hebrews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5:12-14】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12.看你们学习的工夫，本该作师傅，谁知还得有人将　神圣言小学的开端另教导你们，并且成了那必须吃奶、不能吃干粮的人。 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For when for the time ye ought to be teachers, ye have need that one teach you again which be the first principles of the oracles of God; and are become such as have need of milk, and not of strong meat.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1" name="Google Shape;1631;p4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【希伯来书（</a:t>
            </a:r>
            <a:r>
              <a:rPr lang="en-US" sz="3200" b="1" u="sng">
                <a:solidFill>
                  <a:schemeClr val="lt1"/>
                </a:solidFill>
              </a:rPr>
              <a:t>Hebrews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5:12-14】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13.凡只能吃奶的都不熟练仁义的道理，因为他是婴孩； 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For every one that useth milk is unskilful in the word of righteousness: for he is a babe.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14. </a:t>
            </a: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惟独长大成人的才能吃干粮；他们的心窍习练得通达，就能分辨好歹了。</a:t>
            </a:r>
            <a:r>
              <a:rPr lang="en-US" sz="3600" b="1">
                <a:solidFill>
                  <a:schemeClr val="lt1"/>
                </a:solidFill>
              </a:rPr>
              <a:t>But strong meat belongeth to them that are of full age, even those who by reason of use have their senses exercised to discern both good and evil.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【彼得后书（</a:t>
            </a:r>
            <a:r>
              <a:rPr lang="en-US" sz="3200" b="1" u="sng">
                <a:solidFill>
                  <a:schemeClr val="lt1"/>
                </a:solidFill>
              </a:rPr>
              <a:t>2 Peter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）</a:t>
            </a:r>
            <a:r>
              <a:rPr lang="en-US" sz="3200" b="1" u="sng">
                <a:solidFill>
                  <a:schemeClr val="lt1"/>
                </a:solidFill>
              </a:rPr>
              <a:t>3:18a】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你们却要在我们主－救主耶稣基督的恩典和知识上有长进。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But grow in grace, and in the knowledge of our Lord and Saviour Jesus Christ.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Office PowerPoint</Application>
  <PresentationFormat>On-screen Show (4:3)</PresentationFormat>
  <Paragraphs>38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Microsoft YaHei</vt:lpstr>
      <vt:lpstr>Microsoft YaHei</vt:lpstr>
      <vt:lpstr>Calibri</vt:lpstr>
      <vt:lpstr>KaiTi</vt:lpstr>
      <vt:lpstr>Garamond</vt:lpstr>
      <vt:lpstr>Arial</vt:lpstr>
      <vt:lpstr>1_Default Design</vt:lpstr>
      <vt:lpstr>Office 主题</vt:lpstr>
      <vt:lpstr>PowerPoint Presentation</vt:lpstr>
      <vt:lpstr>在基督里长进/成长 Growing in Christ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Fwu-Shan Shieh</dc:creator>
  <cp:lastModifiedBy>BCCC</cp:lastModifiedBy>
  <cp:revision>1</cp:revision>
  <dcterms:created xsi:type="dcterms:W3CDTF">2005-10-06T16:33:29Z</dcterms:created>
  <dcterms:modified xsi:type="dcterms:W3CDTF">2023-05-07T18:16:27Z</dcterms:modified>
</cp:coreProperties>
</file>