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6667" r:id="rId2"/>
  </p:sldMasterIdLst>
  <p:notesMasterIdLst>
    <p:notesMasterId r:id="rId6"/>
  </p:notesMasterIdLst>
  <p:sldIdLst>
    <p:sldId id="3750" r:id="rId3"/>
    <p:sldId id="3769" r:id="rId4"/>
    <p:sldId id="377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508"/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2" autoAdjust="0"/>
    <p:restoredTop sz="94679" autoAdjust="0"/>
  </p:normalViewPr>
  <p:slideViewPr>
    <p:cSldViewPr>
      <p:cViewPr varScale="1">
        <p:scale>
          <a:sx n="74" d="100"/>
          <a:sy n="74" d="100"/>
        </p:scale>
        <p:origin x="2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4969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6932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186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273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314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77777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3307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937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24274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8867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5079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=""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=""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2023/5/14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57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668" r:id="rId1"/>
    <p:sldLayoutId id="2147486669" r:id="rId2"/>
    <p:sldLayoutId id="2147486670" r:id="rId3"/>
    <p:sldLayoutId id="2147486671" r:id="rId4"/>
    <p:sldLayoutId id="2147486672" r:id="rId5"/>
    <p:sldLayoutId id="2147486673" r:id="rId6"/>
    <p:sldLayoutId id="2147486674" r:id="rId7"/>
    <p:sldLayoutId id="2147486675" r:id="rId8"/>
    <p:sldLayoutId id="2147486676" r:id="rId9"/>
    <p:sldLayoutId id="2147486677" r:id="rId10"/>
    <p:sldLayoutId id="21474866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神的旨意（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Will of God(2)</a:t>
            </a:r>
          </a:p>
          <a:p>
            <a:pPr algn="l">
              <a:lnSpc>
                <a:spcPct val="112000"/>
              </a:lnSpc>
            </a:pPr>
            <a:endParaRPr lang="en-US" altLang="zh-CN" sz="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为什么我们想要知道神的旨意？</a:t>
            </a: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三种错误动机：</a:t>
            </a:r>
          </a:p>
          <a:p>
            <a:pPr marL="1428750" lvl="2" indent="-514350" algn="l">
              <a:lnSpc>
                <a:spcPct val="112000"/>
              </a:lnSpc>
              <a:buFont typeface="+mj-ea"/>
              <a:buAutoNum type="circleNumDbPlain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为了在地上的生活轻松，来求问神的旨意。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428750" lvl="2" indent="-514350" algn="l">
              <a:lnSpc>
                <a:spcPct val="112000"/>
              </a:lnSpc>
              <a:buFont typeface="+mj-ea"/>
              <a:buAutoNum type="circleNumDbPlain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428750" lvl="2" indent="-514350" algn="l">
              <a:lnSpc>
                <a:spcPct val="112000"/>
              </a:lnSpc>
              <a:buFont typeface="+mj-ea"/>
              <a:buAutoNum type="circleNumDbPlain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为了靠自己的行为从神得赏赐，来求问神的旨意。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428750" lvl="2" indent="-514350" algn="l">
              <a:lnSpc>
                <a:spcPct val="112000"/>
              </a:lnSpc>
              <a:buFont typeface="+mj-ea"/>
              <a:buAutoNum type="circleNumDbPlain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428750" lvl="2" indent="-514350" algn="l">
              <a:lnSpc>
                <a:spcPct val="112000"/>
              </a:lnSpc>
              <a:buFont typeface="+mj-ea"/>
              <a:buAutoNum type="circleNumDbPlain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为了逃避自己应负的责任，来求问神的旨意。</a:t>
            </a:r>
          </a:p>
        </p:txBody>
      </p:sp>
    </p:spTree>
    <p:extLst>
      <p:ext uri="{BB962C8B-B14F-4D97-AF65-F5344CB8AC3E}">
        <p14:creationId xmlns:p14="http://schemas.microsoft.com/office/powerpoint/2010/main" val="429431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如何知道神对我个人特别的旨意（带领）？（一般的判断标准）</a:t>
            </a:r>
          </a:p>
          <a:p>
            <a:pPr marL="971550" lvl="1" indent="-514350" algn="l">
              <a:lnSpc>
                <a:spcPct val="112000"/>
              </a:lnSpc>
              <a:buAutoNum type="arabicPeriod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根据是否有圣经的依据，来判断是否是出于神的旨意。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12000"/>
              </a:lnSpc>
              <a:buAutoNum type="arabicPeriod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12000"/>
              </a:lnSpc>
              <a:buAutoNum type="arabicPeriod" startAt="2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根据内心是否有平安，来判断是否是出于神的旨意。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12000"/>
              </a:lnSpc>
              <a:buAutoNum type="arabicPeriod" startAt="2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12000"/>
              </a:lnSpc>
              <a:buAutoNum type="arabicPeriod" startAt="3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根据属灵长辈（信心前辈）的建议，来判断是否是出于神的旨意。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12000"/>
              </a:lnSpc>
              <a:buAutoNum type="arabicPeriod" startAt="3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12000"/>
              </a:lnSpc>
              <a:buFont typeface="Arial" panose="020B0604020202020204" pitchFamily="34" charset="0"/>
              <a:buAutoNum type="arabicPeriod" startAt="3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根据环境是否顺利，来判断是否是出于神的旨意。</a:t>
            </a:r>
          </a:p>
        </p:txBody>
      </p:sp>
    </p:spTree>
    <p:extLst>
      <p:ext uri="{BB962C8B-B14F-4D97-AF65-F5344CB8AC3E}">
        <p14:creationId xmlns:p14="http://schemas.microsoft.com/office/powerpoint/2010/main" val="4881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作合神心意的人强过一味求问神的旨意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合神心意的人，做任何事就对；不合神心意的人，做任何事都错。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在原则上不顺服神的旨意，却想要知道神对个人的具体旨意（带领），是南辕北辙（本末倒置）。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>
                <a:solidFill>
                  <a:schemeClr val="bg1"/>
                </a:solidFill>
                <a:ea typeface="微软雅黑" panose="020B0503020204020204" pitchFamily="34" charset="-122"/>
              </a:rPr>
              <a:t>先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成为一个合神心意的人，</a:t>
            </a:r>
            <a:r>
              <a:rPr lang="zh-CN" altLang="en-US" sz="3200" b="1" spc="100">
                <a:solidFill>
                  <a:schemeClr val="bg1"/>
                </a:solidFill>
                <a:ea typeface="微软雅黑" panose="020B0503020204020204" pitchFamily="34" charset="-122"/>
              </a:rPr>
              <a:t>自然就会知道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200" b="1" spc="100">
                <a:solidFill>
                  <a:schemeClr val="bg1"/>
                </a:solidFill>
                <a:ea typeface="微软雅黑" panose="020B0503020204020204" pitchFamily="34" charset="-122"/>
              </a:rPr>
              <a:t>的旨意（带领）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3280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11249</TotalTime>
  <Words>335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微软雅黑</vt:lpstr>
      <vt:lpstr>新細明體</vt:lpstr>
      <vt:lpstr>宋体</vt:lpstr>
      <vt:lpstr>宋体</vt:lpstr>
      <vt:lpstr>Arial</vt:lpstr>
      <vt:lpstr>Calibri</vt:lpstr>
      <vt:lpstr>Calibri Light</vt:lpstr>
      <vt:lpstr>Garamond</vt:lpstr>
      <vt:lpstr>3_Office Theme</vt:lpstr>
      <vt:lpstr>1_Office 主题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470</cp:revision>
  <dcterms:created xsi:type="dcterms:W3CDTF">2005-10-06T16:33:29Z</dcterms:created>
  <dcterms:modified xsi:type="dcterms:W3CDTF">2023-05-14T18:15:53Z</dcterms:modified>
</cp:coreProperties>
</file>