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771" r:id="rId4"/>
    <p:sldId id="3779" r:id="rId5"/>
    <p:sldId id="3743" r:id="rId6"/>
    <p:sldId id="3744" r:id="rId7"/>
    <p:sldId id="3772" r:id="rId8"/>
    <p:sldId id="3780" r:id="rId9"/>
    <p:sldId id="3736" r:id="rId10"/>
    <p:sldId id="3724" r:id="rId11"/>
    <p:sldId id="3748" r:id="rId12"/>
    <p:sldId id="3751" r:id="rId13"/>
    <p:sldId id="3781" r:id="rId14"/>
    <p:sldId id="3773" r:id="rId15"/>
    <p:sldId id="3782" r:id="rId16"/>
    <p:sldId id="3783" r:id="rId17"/>
    <p:sldId id="3752" r:id="rId18"/>
    <p:sldId id="3784" r:id="rId19"/>
    <p:sldId id="3725" r:id="rId20"/>
    <p:sldId id="3785" r:id="rId21"/>
    <p:sldId id="3753" r:id="rId22"/>
    <p:sldId id="3749" r:id="rId23"/>
    <p:sldId id="3730"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68" d="100"/>
          <a:sy n="68" d="100"/>
        </p:scale>
        <p:origin x="78" y="156"/>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2023/5/21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2023/5/21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重点是什么？</a:t>
            </a:r>
            <a:r>
              <a:rPr lang="en-US" altLang="zh-CN" sz="4600" b="1" dirty="0" smtClean="0">
                <a:solidFill>
                  <a:srgbClr val="FFFF00"/>
                </a:solidFill>
                <a:latin typeface="微软雅黑" panose="020B0503020204020204" pitchFamily="34" charset="-122"/>
                <a:ea typeface="微软雅黑" panose="020B0503020204020204" pitchFamily="34" charset="-122"/>
              </a:rPr>
              <a:t/>
            </a:r>
            <a:br>
              <a:rPr lang="en-US" altLang="zh-CN" sz="4600" b="1" dirty="0" smtClean="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What Really Matters?</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smtClean="0">
                <a:solidFill>
                  <a:schemeClr val="bg1"/>
                </a:solidFill>
              </a:rPr>
              <a:t>Boise Chinese Christian Church </a:t>
            </a:r>
          </a:p>
          <a:p>
            <a:r>
              <a:rPr lang="en-US" altLang="zh-CN" b="1" dirty="0" smtClean="0">
                <a:solidFill>
                  <a:schemeClr val="bg1"/>
                </a:solidFill>
              </a:rPr>
              <a:t>5/21/2023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20:31a</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但</a:t>
            </a:r>
            <a:r>
              <a:rPr lang="zh-CN" altLang="en-US" sz="3400" b="1" dirty="0">
                <a:solidFill>
                  <a:srgbClr val="FFFF00"/>
                </a:solidFill>
                <a:ea typeface="微软雅黑" panose="020B0503020204020204" pitchFamily="34" charset="-122"/>
              </a:rPr>
              <a:t>记这些事，要叫你们信耶稣是基督，是　神的儿子</a:t>
            </a:r>
            <a:r>
              <a:rPr lang="en-US" altLang="zh-CN" sz="3400" b="1" dirty="0" smtClean="0">
                <a:solidFill>
                  <a:srgbClr val="FFFF00"/>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these are written that you may believe that Jesus is the Christ, the Son of God….</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5:39】</a:t>
            </a:r>
          </a:p>
          <a:p>
            <a:pPr algn="l">
              <a:lnSpc>
                <a:spcPct val="112000"/>
              </a:lnSpc>
            </a:pPr>
            <a:r>
              <a:rPr lang="zh-CN" altLang="en-US" sz="3400" b="1" dirty="0">
                <a:solidFill>
                  <a:srgbClr val="FFFF00"/>
                </a:solidFill>
                <a:ea typeface="微软雅黑" panose="020B0503020204020204" pitchFamily="34" charset="-122"/>
              </a:rPr>
              <a:t>你们查考圣经（或作“应当查考圣经”），因你们以为内中有永生，给我作见证的就是这经</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You </a:t>
            </a:r>
            <a:r>
              <a:rPr lang="en-US" altLang="zh-CN" sz="3400" b="1" dirty="0">
                <a:solidFill>
                  <a:schemeClr val="bg1"/>
                </a:solidFill>
                <a:ea typeface="微软雅黑" panose="020B0503020204020204" pitchFamily="34" charset="-122"/>
              </a:rPr>
              <a:t>search the Scriptures, for in them you think you have eternal life; and these are they which testify of Me.</a:t>
            </a: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20:31】</a:t>
            </a:r>
          </a:p>
          <a:p>
            <a:pPr algn="l">
              <a:lnSpc>
                <a:spcPct val="112000"/>
              </a:lnSpc>
            </a:pPr>
            <a:r>
              <a:rPr lang="zh-CN" altLang="en-US" sz="3400" b="1" dirty="0">
                <a:solidFill>
                  <a:srgbClr val="FFFF00"/>
                </a:solidFill>
                <a:ea typeface="微软雅黑" panose="020B0503020204020204" pitchFamily="34" charset="-122"/>
              </a:rPr>
              <a:t>但记这些事，要叫你们信耶稣是基督，是　神的儿子，并且叫你们信了祂，就可以因祂的名得生命</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these are written that you may believe that Jesus is the Christ, the Son of God, and that believing you may have life in His name.</a:t>
            </a:r>
          </a:p>
        </p:txBody>
      </p:sp>
    </p:spTree>
    <p:extLst>
      <p:ext uri="{BB962C8B-B14F-4D97-AF65-F5344CB8AC3E}">
        <p14:creationId xmlns:p14="http://schemas.microsoft.com/office/powerpoint/2010/main" val="2770846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2:1-3】</a:t>
            </a:r>
          </a:p>
          <a:p>
            <a:pPr algn="l">
              <a:lnSpc>
                <a:spcPct val="112000"/>
              </a:lnSpc>
            </a:pPr>
            <a:r>
              <a:rPr lang="en-US" altLang="zh-CN" sz="3400" b="1" dirty="0" smtClean="0">
                <a:solidFill>
                  <a:srgbClr val="FFFF00"/>
                </a:solidFill>
                <a:ea typeface="微软雅黑" panose="020B0503020204020204" pitchFamily="34" charset="-122"/>
              </a:rPr>
              <a:t>1 </a:t>
            </a:r>
            <a:r>
              <a:rPr lang="zh-CN" altLang="en-US" sz="3400" b="1" dirty="0" smtClean="0">
                <a:solidFill>
                  <a:srgbClr val="FFFF00"/>
                </a:solidFill>
                <a:ea typeface="微软雅黑" panose="020B0503020204020204" pitchFamily="34" charset="-122"/>
              </a:rPr>
              <a:t>你们</a:t>
            </a:r>
            <a:r>
              <a:rPr lang="zh-CN" altLang="en-US" sz="3400" b="1" dirty="0">
                <a:solidFill>
                  <a:srgbClr val="FFFF00"/>
                </a:solidFill>
                <a:ea typeface="微软雅黑" panose="020B0503020204020204" pitchFamily="34" charset="-122"/>
              </a:rPr>
              <a:t>死在过犯罪恶之中，祂叫你们活过来。 </a:t>
            </a:r>
          </a:p>
          <a:p>
            <a:pPr algn="l">
              <a:lnSpc>
                <a:spcPct val="112000"/>
              </a:lnSpc>
            </a:pPr>
            <a:r>
              <a:rPr lang="en-US" altLang="zh-CN" sz="3400" b="1" dirty="0">
                <a:solidFill>
                  <a:schemeClr val="bg1"/>
                </a:solidFill>
                <a:ea typeface="微软雅黑" panose="020B0503020204020204" pitchFamily="34" charset="-122"/>
              </a:rPr>
              <a:t>And you He made alive, who were dead in trespasses and sins,</a:t>
            </a:r>
          </a:p>
          <a:p>
            <a:pPr algn="l">
              <a:lnSpc>
                <a:spcPct val="112000"/>
              </a:lnSpc>
            </a:pPr>
            <a:r>
              <a:rPr lang="en-US" altLang="zh-CN" sz="3400" b="1" dirty="0" smtClean="0">
                <a:solidFill>
                  <a:srgbClr val="FFFF00"/>
                </a:solidFill>
                <a:ea typeface="微软雅黑" panose="020B0503020204020204" pitchFamily="34" charset="-122"/>
              </a:rPr>
              <a:t>2 </a:t>
            </a:r>
            <a:r>
              <a:rPr lang="zh-CN" altLang="en-US" sz="3400" b="1" dirty="0" smtClean="0">
                <a:solidFill>
                  <a:srgbClr val="FFFF00"/>
                </a:solidFill>
                <a:ea typeface="微软雅黑" panose="020B0503020204020204" pitchFamily="34" charset="-122"/>
              </a:rPr>
              <a:t>那时</a:t>
            </a:r>
            <a:r>
              <a:rPr lang="zh-CN" altLang="en-US" sz="3400" b="1" dirty="0">
                <a:solidFill>
                  <a:srgbClr val="FFFF00"/>
                </a:solidFill>
                <a:ea typeface="微软雅黑" panose="020B0503020204020204" pitchFamily="34" charset="-122"/>
              </a:rPr>
              <a:t>，你们在其中行事为人，随从今世的风俗，顺服空中掌权者的首领，就是现今在悖逆之子心中运行的邪灵。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in </a:t>
            </a:r>
            <a:r>
              <a:rPr lang="en-US" altLang="zh-CN" sz="3400" b="1" dirty="0">
                <a:solidFill>
                  <a:schemeClr val="bg1"/>
                </a:solidFill>
                <a:ea typeface="微软雅黑" panose="020B0503020204020204" pitchFamily="34" charset="-122"/>
              </a:rPr>
              <a:t>which you once walked according to the course of this world, according to the prince of the power of the air, the spirit who now works in the sons of disobedience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96987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2:1-3】</a:t>
            </a:r>
          </a:p>
          <a:p>
            <a:pPr algn="l">
              <a:lnSpc>
                <a:spcPct val="112000"/>
              </a:lnSpc>
            </a:pPr>
            <a:r>
              <a:rPr lang="en-US" altLang="zh-CN" sz="3400" b="1" dirty="0" smtClean="0">
                <a:solidFill>
                  <a:srgbClr val="FFFF00"/>
                </a:solidFill>
                <a:ea typeface="微软雅黑" panose="020B0503020204020204" pitchFamily="34" charset="-122"/>
              </a:rPr>
              <a:t>3 </a:t>
            </a:r>
            <a:r>
              <a:rPr lang="zh-CN" altLang="en-US" sz="3400" b="1" dirty="0" smtClean="0">
                <a:solidFill>
                  <a:srgbClr val="FFFF00"/>
                </a:solidFill>
                <a:ea typeface="微软雅黑" panose="020B0503020204020204" pitchFamily="34" charset="-122"/>
              </a:rPr>
              <a:t>我们</a:t>
            </a:r>
            <a:r>
              <a:rPr lang="zh-CN" altLang="en-US" sz="3400" b="1" dirty="0">
                <a:solidFill>
                  <a:srgbClr val="FFFF00"/>
                </a:solidFill>
                <a:ea typeface="微软雅黑" panose="020B0503020204020204" pitchFamily="34" charset="-122"/>
              </a:rPr>
              <a:t>从前也都在他们中间，放纵肉体的私欲，随着肉体和心中所喜好的去行，本为可怒之子，和别人一样。 </a:t>
            </a:r>
          </a:p>
          <a:p>
            <a:pPr algn="l">
              <a:lnSpc>
                <a:spcPct val="112000"/>
              </a:lnSpc>
            </a:pPr>
            <a:r>
              <a:rPr lang="en-US" altLang="zh-CN" sz="34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1136340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雅各书</a:t>
            </a:r>
            <a:r>
              <a:rPr lang="en-US" altLang="zh-CN" sz="3400" b="1" u="sng" dirty="0">
                <a:solidFill>
                  <a:schemeClr val="bg1"/>
                </a:solidFill>
                <a:ea typeface="微软雅黑" panose="020B0503020204020204" pitchFamily="34" charset="-122"/>
              </a:rPr>
              <a:t>James 1:15b</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罪</a:t>
            </a:r>
            <a:r>
              <a:rPr lang="zh-CN" altLang="en-US" sz="3400" b="1" dirty="0">
                <a:solidFill>
                  <a:srgbClr val="FFFF00"/>
                </a:solidFill>
                <a:ea typeface="微软雅黑" panose="020B0503020204020204" pitchFamily="34" charset="-122"/>
              </a:rPr>
              <a:t>既长成，就生出死来</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sin, when it is full-grown, brings forth death</a:t>
            </a:r>
            <a:r>
              <a:rPr lang="en-US" altLang="zh-CN" sz="3400" b="1" dirty="0" smtClean="0">
                <a:solidFill>
                  <a:schemeClr val="bg1"/>
                </a:solidFill>
                <a:ea typeface="微软雅黑" panose="020B0503020204020204" pitchFamily="34" charset="-122"/>
              </a:rPr>
              <a:t>.</a:t>
            </a:r>
          </a:p>
          <a:p>
            <a:pPr algn="l">
              <a:lnSpc>
                <a:spcPct val="112000"/>
              </a:lnSpc>
            </a:pPr>
            <a:endParaRPr lang="en-US" altLang="zh-CN"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林前</a:t>
            </a:r>
            <a:r>
              <a:rPr lang="en-US" altLang="zh-CN" sz="3400" b="1" u="sng" dirty="0">
                <a:solidFill>
                  <a:schemeClr val="bg1"/>
                </a:solidFill>
                <a:ea typeface="微软雅黑" panose="020B0503020204020204" pitchFamily="34" charset="-122"/>
              </a:rPr>
              <a:t>1 Corinthians 15</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22 a</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在</a:t>
            </a:r>
            <a:r>
              <a:rPr lang="zh-CN" altLang="en-US" sz="3400" b="1" dirty="0">
                <a:solidFill>
                  <a:srgbClr val="FFFF00"/>
                </a:solidFill>
                <a:ea typeface="微软雅黑" panose="020B0503020204020204" pitchFamily="34" charset="-122"/>
              </a:rPr>
              <a:t>亚当里众人都死</a:t>
            </a:r>
            <a:r>
              <a:rPr lang="zh-CN" altLang="en-US" sz="3400" b="1" dirty="0" smtClean="0">
                <a:solidFill>
                  <a:srgbClr val="FFFF00"/>
                </a:solidFill>
                <a:ea typeface="微软雅黑" panose="020B0503020204020204" pitchFamily="34" charset="-122"/>
              </a:rPr>
              <a:t>了</a:t>
            </a:r>
            <a:r>
              <a:rPr lang="en-US" altLang="zh-CN" sz="3400" b="1" dirty="0" smtClean="0">
                <a:solidFill>
                  <a:srgbClr val="FFFF00"/>
                </a:solidFill>
                <a:ea typeface="微软雅黑" panose="020B0503020204020204" pitchFamily="34" charset="-122"/>
              </a:rPr>
              <a:t>……</a:t>
            </a:r>
          </a:p>
          <a:p>
            <a:pPr algn="l">
              <a:lnSpc>
                <a:spcPct val="112000"/>
              </a:lnSpc>
            </a:pP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as in Adam all die…</a:t>
            </a:r>
          </a:p>
        </p:txBody>
      </p:sp>
    </p:spTree>
    <p:extLst>
      <p:ext uri="{BB962C8B-B14F-4D97-AF65-F5344CB8AC3E}">
        <p14:creationId xmlns:p14="http://schemas.microsoft.com/office/powerpoint/2010/main" val="6150316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2:1-3】</a:t>
            </a:r>
          </a:p>
          <a:p>
            <a:pPr algn="l">
              <a:lnSpc>
                <a:spcPct val="112000"/>
              </a:lnSpc>
            </a:pPr>
            <a:r>
              <a:rPr lang="en-US" altLang="zh-CN" sz="3400" b="1" dirty="0" smtClean="0">
                <a:solidFill>
                  <a:srgbClr val="FFFF00"/>
                </a:solidFill>
                <a:ea typeface="微软雅黑" panose="020B0503020204020204" pitchFamily="34" charset="-122"/>
              </a:rPr>
              <a:t>1 </a:t>
            </a:r>
            <a:r>
              <a:rPr lang="zh-CN" altLang="en-US" sz="3400" b="1" dirty="0" smtClean="0">
                <a:solidFill>
                  <a:srgbClr val="FFFF00"/>
                </a:solidFill>
                <a:ea typeface="微软雅黑" panose="020B0503020204020204" pitchFamily="34" charset="-122"/>
              </a:rPr>
              <a:t>你们</a:t>
            </a:r>
            <a:r>
              <a:rPr lang="zh-CN" altLang="en-US" sz="3400" b="1" dirty="0">
                <a:solidFill>
                  <a:srgbClr val="FFFF00"/>
                </a:solidFill>
                <a:ea typeface="微软雅黑" panose="020B0503020204020204" pitchFamily="34" charset="-122"/>
              </a:rPr>
              <a:t>死在过犯罪恶之中，祂叫你们活过来。 </a:t>
            </a:r>
          </a:p>
          <a:p>
            <a:pPr algn="l">
              <a:lnSpc>
                <a:spcPct val="112000"/>
              </a:lnSpc>
            </a:pPr>
            <a:r>
              <a:rPr lang="en-US" altLang="zh-CN" sz="3400" b="1" dirty="0">
                <a:solidFill>
                  <a:schemeClr val="bg1"/>
                </a:solidFill>
                <a:ea typeface="微软雅黑" panose="020B0503020204020204" pitchFamily="34" charset="-122"/>
              </a:rPr>
              <a:t>And you He made alive, who were dead in trespasses and sins,</a:t>
            </a:r>
          </a:p>
          <a:p>
            <a:pPr algn="l">
              <a:lnSpc>
                <a:spcPct val="112000"/>
              </a:lnSpc>
            </a:pPr>
            <a:r>
              <a:rPr lang="en-US" altLang="zh-CN" sz="3400" b="1" dirty="0" smtClean="0">
                <a:solidFill>
                  <a:srgbClr val="FFFF00"/>
                </a:solidFill>
                <a:ea typeface="微软雅黑" panose="020B0503020204020204" pitchFamily="34" charset="-122"/>
              </a:rPr>
              <a:t>2 </a:t>
            </a:r>
            <a:r>
              <a:rPr lang="zh-CN" altLang="en-US" sz="3400" b="1" dirty="0" smtClean="0">
                <a:solidFill>
                  <a:srgbClr val="FFFF00"/>
                </a:solidFill>
                <a:ea typeface="微软雅黑" panose="020B0503020204020204" pitchFamily="34" charset="-122"/>
              </a:rPr>
              <a:t>那时</a:t>
            </a:r>
            <a:r>
              <a:rPr lang="zh-CN" altLang="en-US" sz="3400" b="1" dirty="0">
                <a:solidFill>
                  <a:srgbClr val="FFFF00"/>
                </a:solidFill>
                <a:ea typeface="微软雅黑" panose="020B0503020204020204" pitchFamily="34" charset="-122"/>
              </a:rPr>
              <a:t>，你们在其中行事为人，随从今世的风俗，顺服空中掌权者的首领，就是现今在悖逆之子心中运行的邪灵。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in </a:t>
            </a:r>
            <a:r>
              <a:rPr lang="en-US" altLang="zh-CN" sz="3400" b="1" dirty="0">
                <a:solidFill>
                  <a:schemeClr val="bg1"/>
                </a:solidFill>
                <a:ea typeface="微软雅黑" panose="020B0503020204020204" pitchFamily="34" charset="-122"/>
              </a:rPr>
              <a:t>which you once walked according to the course of this world, according to the prince of the power of the air, the spirit who now works in the sons of disobedience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588023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以弗所书 </a:t>
            </a:r>
            <a:r>
              <a:rPr lang="en-US" altLang="zh-CN" sz="3400" b="1" u="sng" dirty="0">
                <a:solidFill>
                  <a:schemeClr val="bg1"/>
                </a:solidFill>
                <a:ea typeface="微软雅黑" panose="020B0503020204020204" pitchFamily="34" charset="-122"/>
              </a:rPr>
              <a:t>Ephesians 2:1-3】</a:t>
            </a:r>
          </a:p>
          <a:p>
            <a:pPr algn="l">
              <a:lnSpc>
                <a:spcPct val="112000"/>
              </a:lnSpc>
            </a:pPr>
            <a:r>
              <a:rPr lang="en-US" altLang="zh-CN" sz="3400" b="1" dirty="0" smtClean="0">
                <a:solidFill>
                  <a:srgbClr val="FFFF00"/>
                </a:solidFill>
                <a:ea typeface="微软雅黑" panose="020B0503020204020204" pitchFamily="34" charset="-122"/>
              </a:rPr>
              <a:t>3 </a:t>
            </a:r>
            <a:r>
              <a:rPr lang="zh-CN" altLang="en-US" sz="3400" b="1" dirty="0" smtClean="0">
                <a:solidFill>
                  <a:srgbClr val="FFFF00"/>
                </a:solidFill>
                <a:ea typeface="微软雅黑" panose="020B0503020204020204" pitchFamily="34" charset="-122"/>
              </a:rPr>
              <a:t>我们</a:t>
            </a:r>
            <a:r>
              <a:rPr lang="zh-CN" altLang="en-US" sz="3400" b="1" dirty="0">
                <a:solidFill>
                  <a:srgbClr val="FFFF00"/>
                </a:solidFill>
                <a:ea typeface="微软雅黑" panose="020B0503020204020204" pitchFamily="34" charset="-122"/>
              </a:rPr>
              <a:t>从前也都在他们中间，放纵肉体的私欲，随着肉体和心中所喜好的去行，本为可怒之子，和别人一样。 </a:t>
            </a:r>
          </a:p>
          <a:p>
            <a:pPr algn="l">
              <a:lnSpc>
                <a:spcPct val="112000"/>
              </a:lnSpc>
            </a:pPr>
            <a:r>
              <a:rPr lang="en-US" altLang="zh-CN" sz="34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p:txBody>
      </p:sp>
    </p:spTree>
    <p:extLst>
      <p:ext uri="{BB962C8B-B14F-4D97-AF65-F5344CB8AC3E}">
        <p14:creationId xmlns:p14="http://schemas.microsoft.com/office/powerpoint/2010/main" val="3615066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73:3,5,7-9】</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我见恶人和狂傲人享平安，就心怀不平。</a:t>
            </a:r>
          </a:p>
          <a:p>
            <a:pPr algn="l">
              <a:lnSpc>
                <a:spcPct val="112000"/>
              </a:lnSpc>
            </a:pPr>
            <a:r>
              <a:rPr lang="en-US" altLang="zh-CN" sz="3400" b="1" dirty="0">
                <a:solidFill>
                  <a:schemeClr val="bg1"/>
                </a:solidFill>
                <a:ea typeface="微软雅黑" panose="020B0503020204020204" pitchFamily="34" charset="-122"/>
              </a:rPr>
              <a:t>For I was envious of the boastful, When I saw the prosperity of the wicked.</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他们不像别人受苦，也不像别人遭灾。</a:t>
            </a:r>
          </a:p>
          <a:p>
            <a:pPr algn="l">
              <a:lnSpc>
                <a:spcPct val="112000"/>
              </a:lnSpc>
            </a:pPr>
            <a:r>
              <a:rPr lang="en-US" altLang="zh-CN" sz="3400" b="1" dirty="0">
                <a:solidFill>
                  <a:schemeClr val="bg1"/>
                </a:solidFill>
                <a:ea typeface="微软雅黑" panose="020B0503020204020204" pitchFamily="34" charset="-122"/>
              </a:rPr>
              <a:t>They are not in trouble as other men, Nor are they plagued like other men.</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他们的眼睛因体胖而凸出，他们所得的过于心里所想的</a:t>
            </a:r>
            <a:r>
              <a:rPr lang="zh-CN" altLang="en-US" sz="3400" b="1" dirty="0" smtClean="0">
                <a:solidFill>
                  <a:srgbClr val="FFFF00"/>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Their </a:t>
            </a:r>
            <a:r>
              <a:rPr lang="en-US" altLang="zh-CN" sz="3400" b="1" dirty="0">
                <a:solidFill>
                  <a:schemeClr val="bg1"/>
                </a:solidFill>
                <a:ea typeface="微软雅黑" panose="020B0503020204020204" pitchFamily="34" charset="-122"/>
              </a:rPr>
              <a:t>eyes bulge with abundance; They have more than heart could wish</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196987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73:3,5,7-9】</a:t>
            </a:r>
          </a:p>
          <a:p>
            <a:pPr algn="l">
              <a:lnSpc>
                <a:spcPct val="112000"/>
              </a:lnSpc>
            </a:pPr>
            <a:r>
              <a:rPr lang="en-US" altLang="zh-CN" sz="3400" b="1" dirty="0" smtClean="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他们讥笑人，凭恶意说欺压人的话，他们说话自高。</a:t>
            </a:r>
          </a:p>
          <a:p>
            <a:pPr algn="l">
              <a:lnSpc>
                <a:spcPct val="112000"/>
              </a:lnSpc>
            </a:pPr>
            <a:r>
              <a:rPr lang="en-US" altLang="zh-CN" sz="3400" b="1" dirty="0">
                <a:solidFill>
                  <a:schemeClr val="bg1"/>
                </a:solidFill>
                <a:ea typeface="微软雅黑" panose="020B0503020204020204" pitchFamily="34" charset="-122"/>
              </a:rPr>
              <a:t>They scoff and speak wickedly concerning oppression; They speak loftily.</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他们的口亵渎上天，他们的舌毁谤全地。</a:t>
            </a:r>
          </a:p>
          <a:p>
            <a:pPr algn="l">
              <a:lnSpc>
                <a:spcPct val="112000"/>
              </a:lnSpc>
            </a:pPr>
            <a:r>
              <a:rPr lang="en-US" altLang="zh-CN" sz="3400" b="1" dirty="0">
                <a:solidFill>
                  <a:schemeClr val="bg1"/>
                </a:solidFill>
                <a:ea typeface="微软雅黑" panose="020B0503020204020204" pitchFamily="34" charset="-122"/>
              </a:rPr>
              <a:t>They set their mouth against the heavens, And their tongue walks through the earth.</a:t>
            </a:r>
          </a:p>
        </p:txBody>
      </p:sp>
    </p:spTree>
    <p:extLst>
      <p:ext uri="{BB962C8B-B14F-4D97-AF65-F5344CB8AC3E}">
        <p14:creationId xmlns:p14="http://schemas.microsoft.com/office/powerpoint/2010/main" val="24066549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73:17-20】</a:t>
            </a:r>
          </a:p>
          <a:p>
            <a:pPr algn="l">
              <a:lnSpc>
                <a:spcPct val="112000"/>
              </a:lnSpc>
            </a:pPr>
            <a:r>
              <a:rPr lang="en-US" altLang="zh-CN" sz="3400" b="1" dirty="0">
                <a:solidFill>
                  <a:srgbClr val="FFFF00"/>
                </a:solidFill>
                <a:ea typeface="微软雅黑" panose="020B0503020204020204" pitchFamily="34" charset="-122"/>
              </a:rPr>
              <a:t>17 </a:t>
            </a:r>
            <a:r>
              <a:rPr lang="zh-CN" altLang="en-US" sz="3400" b="1" dirty="0">
                <a:solidFill>
                  <a:srgbClr val="FFFF00"/>
                </a:solidFill>
                <a:ea typeface="微软雅黑" panose="020B0503020204020204" pitchFamily="34" charset="-122"/>
              </a:rPr>
              <a:t>等我进了　神的圣所，思想他们的结局。</a:t>
            </a:r>
            <a:r>
              <a:rPr lang="en-US" altLang="zh-CN" sz="3400" b="1" dirty="0">
                <a:solidFill>
                  <a:schemeClr val="bg1"/>
                </a:solidFill>
                <a:ea typeface="微软雅黑" panose="020B0503020204020204" pitchFamily="34" charset="-122"/>
              </a:rPr>
              <a:t>Until I went into the sanctuary of God; Then I understood their end.</a:t>
            </a:r>
          </a:p>
          <a:p>
            <a:pPr algn="l">
              <a:lnSpc>
                <a:spcPct val="112000"/>
              </a:lnSpc>
            </a:pPr>
            <a:r>
              <a:rPr lang="en-US" altLang="zh-CN" sz="3400" b="1" dirty="0">
                <a:solidFill>
                  <a:srgbClr val="FFFF00"/>
                </a:solidFill>
                <a:ea typeface="微软雅黑" panose="020B0503020204020204" pitchFamily="34" charset="-122"/>
              </a:rPr>
              <a:t>18 </a:t>
            </a:r>
            <a:r>
              <a:rPr lang="zh-CN" altLang="en-US" sz="3400" b="1" dirty="0">
                <a:solidFill>
                  <a:srgbClr val="FFFF00"/>
                </a:solidFill>
                <a:ea typeface="微软雅黑" panose="020B0503020204020204" pitchFamily="34" charset="-122"/>
              </a:rPr>
              <a:t>你实在把他们安在滑地，使他们掉在沉沦之中。</a:t>
            </a:r>
            <a:r>
              <a:rPr lang="en-US" altLang="zh-CN" sz="3400" b="1" dirty="0">
                <a:solidFill>
                  <a:schemeClr val="bg1"/>
                </a:solidFill>
                <a:ea typeface="微软雅黑" panose="020B0503020204020204" pitchFamily="34" charset="-122"/>
              </a:rPr>
              <a:t>Surely You set them in slippery places; You cast them down to destruction.</a:t>
            </a:r>
          </a:p>
          <a:p>
            <a:pPr algn="l">
              <a:lnSpc>
                <a:spcPct val="112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他们转眼之间成了何等的荒凉！他们被惊恐灭尽了。</a:t>
            </a:r>
            <a:r>
              <a:rPr lang="en-US" altLang="zh-CN" sz="3400" b="1" dirty="0">
                <a:solidFill>
                  <a:schemeClr val="bg1"/>
                </a:solidFill>
                <a:ea typeface="微软雅黑" panose="020B0503020204020204" pitchFamily="34" charset="-122"/>
              </a:rPr>
              <a:t>Oh, how they are brought to desolation, as in a moment! They are utterly consumed with terrors</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2075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20:30-31】</a:t>
            </a:r>
          </a:p>
          <a:p>
            <a:pPr algn="l">
              <a:lnSpc>
                <a:spcPct val="112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耶稣在门徒面前另外行了许多神迹，没有记在这书上</a:t>
            </a:r>
            <a:r>
              <a:rPr lang="zh-CN" altLang="en-US" sz="3400" b="1" dirty="0" smtClean="0">
                <a:solidFill>
                  <a:srgbClr val="FFFF00"/>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truly Jesus did many other signs in the presence of His disciples, which are not written in this book;</a:t>
            </a:r>
          </a:p>
          <a:p>
            <a:pPr algn="l">
              <a:lnSpc>
                <a:spcPct val="112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但记这些事，要叫你们信耶稣是基督，是　神的儿子，并且叫你们信了祂，就可以因祂的名得生命。</a:t>
            </a:r>
          </a:p>
          <a:p>
            <a:pPr algn="l">
              <a:lnSpc>
                <a:spcPct val="112000"/>
              </a:lnSpc>
            </a:pPr>
            <a:r>
              <a:rPr lang="en-US" altLang="zh-CN" sz="3400" b="1" dirty="0">
                <a:solidFill>
                  <a:schemeClr val="bg1"/>
                </a:solidFill>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40304055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诗篇 </a:t>
            </a:r>
            <a:r>
              <a:rPr lang="en-US" altLang="zh-CN" sz="3400" b="1" u="sng" dirty="0">
                <a:solidFill>
                  <a:schemeClr val="bg1"/>
                </a:solidFill>
                <a:ea typeface="微软雅黑" panose="020B0503020204020204" pitchFamily="34" charset="-122"/>
              </a:rPr>
              <a:t>Psalms 73:17-20】</a:t>
            </a:r>
          </a:p>
          <a:p>
            <a:pPr algn="l">
              <a:lnSpc>
                <a:spcPct val="112000"/>
              </a:lnSpc>
            </a:pPr>
            <a:r>
              <a:rPr lang="en-US" altLang="zh-CN" sz="3400" b="1" dirty="0" smtClean="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人睡醒了，怎样看梦，主啊，你醒了，也必照样轻看他们的影像。</a:t>
            </a:r>
          </a:p>
          <a:p>
            <a:pPr algn="l">
              <a:lnSpc>
                <a:spcPct val="112000"/>
              </a:lnSpc>
            </a:pPr>
            <a:r>
              <a:rPr lang="en-US" altLang="zh-CN" sz="3400" b="1" dirty="0">
                <a:solidFill>
                  <a:schemeClr val="bg1"/>
                </a:solidFill>
                <a:ea typeface="微软雅黑" panose="020B0503020204020204" pitchFamily="34" charset="-122"/>
              </a:rPr>
              <a:t>As a dream when one awakes, So, Lord, when You awake, You shall despise their image.</a:t>
            </a:r>
          </a:p>
        </p:txBody>
      </p:sp>
    </p:spTree>
    <p:extLst>
      <p:ext uri="{BB962C8B-B14F-4D97-AF65-F5344CB8AC3E}">
        <p14:creationId xmlns:p14="http://schemas.microsoft.com/office/powerpoint/2010/main" val="13289096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20:31</a:t>
            </a:r>
            <a:r>
              <a:rPr lang="en-US" altLang="zh-CN" sz="3400" b="1" u="sng" dirty="0" smtClean="0">
                <a:solidFill>
                  <a:schemeClr val="bg1"/>
                </a:solidFill>
                <a:ea typeface="微软雅黑" panose="020B0503020204020204" pitchFamily="34" charset="-122"/>
              </a:rPr>
              <a:t>】</a:t>
            </a:r>
          </a:p>
          <a:p>
            <a:pPr algn="l">
              <a:lnSpc>
                <a:spcPct val="112000"/>
              </a:lnSpc>
            </a:pPr>
            <a:r>
              <a:rPr lang="zh-CN" altLang="en-US" sz="3400" b="1" dirty="0" smtClean="0">
                <a:solidFill>
                  <a:srgbClr val="FFFF00"/>
                </a:solidFill>
                <a:ea typeface="微软雅黑" panose="020B0503020204020204" pitchFamily="34" charset="-122"/>
              </a:rPr>
              <a:t>但</a:t>
            </a:r>
            <a:r>
              <a:rPr lang="zh-CN" altLang="en-US" sz="3400" b="1" dirty="0">
                <a:solidFill>
                  <a:srgbClr val="FFFF00"/>
                </a:solidFill>
                <a:ea typeface="微软雅黑" panose="020B0503020204020204" pitchFamily="34" charset="-122"/>
              </a:rPr>
              <a:t>记这些事，要叫你们信耶稣是基督，是　神的儿子，并且叫你们信了祂，就可以因祂的名得生命</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but </a:t>
            </a:r>
            <a:r>
              <a:rPr lang="en-US" altLang="zh-CN" sz="3400" b="1" dirty="0">
                <a:solidFill>
                  <a:schemeClr val="bg1"/>
                </a:solidFill>
                <a:ea typeface="微软雅黑" panose="020B0503020204020204" pitchFamily="34" charset="-122"/>
              </a:rPr>
              <a:t>these are written that you may believe that Jesus is the Christ, the Son of God, and that believing you may have life in His name.</a:t>
            </a:r>
          </a:p>
        </p:txBody>
      </p:sp>
    </p:spTree>
    <p:extLst>
      <p:ext uri="{BB962C8B-B14F-4D97-AF65-F5344CB8AC3E}">
        <p14:creationId xmlns:p14="http://schemas.microsoft.com/office/powerpoint/2010/main" val="2699228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20:30-31】</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耶稣在门徒面前另外行了许多神迹，没有记在这书上。</a:t>
            </a:r>
          </a:p>
          <a:p>
            <a:pPr algn="l">
              <a:lnSpc>
                <a:spcPct val="112000"/>
              </a:lnSpc>
            </a:pPr>
            <a:r>
              <a:rPr lang="en-US" altLang="zh-CN" sz="3200" b="1" dirty="0">
                <a:solidFill>
                  <a:schemeClr val="bg1"/>
                </a:solidFill>
                <a:ea typeface="微软雅黑" panose="020B0503020204020204" pitchFamily="34" charset="-122"/>
              </a:rPr>
              <a:t>And truly Jesus did many other signs in the presence of His disciples, which are not written in this book;</a:t>
            </a:r>
          </a:p>
          <a:p>
            <a:pPr algn="l">
              <a:lnSpc>
                <a:spcPct val="112000"/>
              </a:lnSpc>
            </a:pPr>
            <a:r>
              <a:rPr lang="en-US" altLang="zh-CN" sz="3200" b="1" dirty="0">
                <a:solidFill>
                  <a:srgbClr val="FFFF00"/>
                </a:solidFill>
                <a:ea typeface="微软雅黑" panose="020B0503020204020204" pitchFamily="34" charset="-122"/>
              </a:rPr>
              <a:t>31 </a:t>
            </a:r>
            <a:r>
              <a:rPr lang="zh-CN" altLang="en-US" sz="3200" b="1" dirty="0">
                <a:solidFill>
                  <a:srgbClr val="FFFF00"/>
                </a:solidFill>
                <a:ea typeface="微软雅黑" panose="020B0503020204020204" pitchFamily="34" charset="-122"/>
              </a:rPr>
              <a:t>但记这些事，要叫你们信耶稣是基督，是　神的儿子，并且叫你们信了祂，就可以因祂的名得生命。</a:t>
            </a:r>
          </a:p>
          <a:p>
            <a:pPr algn="l">
              <a:lnSpc>
                <a:spcPct val="112000"/>
              </a:lnSpc>
            </a:pPr>
            <a:r>
              <a:rPr lang="en-US" altLang="zh-CN" sz="3200" b="1" dirty="0">
                <a:solidFill>
                  <a:schemeClr val="bg1"/>
                </a:solidFill>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30264001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约翰一书 </a:t>
            </a:r>
            <a:r>
              <a:rPr lang="en-US" altLang="zh-CN" sz="3400" b="1" u="sng" dirty="0">
                <a:solidFill>
                  <a:schemeClr val="bg1"/>
                </a:solidFill>
                <a:ea typeface="微软雅黑" panose="020B0503020204020204" pitchFamily="34" charset="-122"/>
              </a:rPr>
              <a:t>1 John 5:12-13】</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人有了　神的儿子就有生命，没有　神的儿子就没有生命。</a:t>
            </a:r>
            <a:r>
              <a:rPr lang="en-US" altLang="zh-CN" sz="3400" b="1" dirty="0">
                <a:solidFill>
                  <a:schemeClr val="bg1"/>
                </a:solidFill>
                <a:ea typeface="微软雅黑" panose="020B0503020204020204" pitchFamily="34" charset="-122"/>
              </a:rPr>
              <a:t>He who has the Son has life; he who does not have the Son of God does not have life.</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我将这些话写给你们信奉　神儿子之名的人，要叫你们知道自己有永生。</a:t>
            </a:r>
          </a:p>
          <a:p>
            <a:pPr algn="l">
              <a:lnSpc>
                <a:spcPct val="112000"/>
              </a:lnSpc>
            </a:pPr>
            <a:r>
              <a:rPr lang="en-US" altLang="zh-CN" sz="3400" b="1" dirty="0">
                <a:solidFill>
                  <a:schemeClr val="bg1"/>
                </a:solidFill>
                <a:ea typeface="微软雅黑" panose="020B0503020204020204" pitchFamily="34" charset="-122"/>
              </a:rPr>
              <a:t>These things I have written to you who believe in the name of the Son of God, that you may know that you have eternal life, and that you may continue to believe in the name of the Son of God.</a:t>
            </a:r>
          </a:p>
        </p:txBody>
      </p:sp>
    </p:spTree>
    <p:extLst>
      <p:ext uri="{BB962C8B-B14F-4D97-AF65-F5344CB8AC3E}">
        <p14:creationId xmlns:p14="http://schemas.microsoft.com/office/powerpoint/2010/main" val="20449303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5:39】</a:t>
            </a:r>
          </a:p>
          <a:p>
            <a:pPr algn="l">
              <a:lnSpc>
                <a:spcPct val="112000"/>
              </a:lnSpc>
            </a:pPr>
            <a:r>
              <a:rPr lang="zh-CN" altLang="en-US" sz="3400" b="1" dirty="0">
                <a:solidFill>
                  <a:srgbClr val="FFFF00"/>
                </a:solidFill>
                <a:ea typeface="微软雅黑" panose="020B0503020204020204" pitchFamily="34" charset="-122"/>
              </a:rPr>
              <a:t>你们查考圣经（或作“应当查考圣经”），因你们以为内中有永生，给我作见证的就是这经。</a:t>
            </a:r>
          </a:p>
          <a:p>
            <a:pPr algn="l">
              <a:lnSpc>
                <a:spcPct val="112000"/>
              </a:lnSpc>
            </a:pPr>
            <a:r>
              <a:rPr lang="en-US" altLang="zh-CN" sz="3400" b="1" dirty="0">
                <a:solidFill>
                  <a:schemeClr val="bg1"/>
                </a:solidFill>
                <a:ea typeface="微软雅黑" panose="020B0503020204020204" pitchFamily="34" charset="-122"/>
              </a:rPr>
              <a:t>You search the Scriptures, for in them you think you have eternal life; and these are they which testify of Me.</a:t>
            </a:r>
          </a:p>
        </p:txBody>
      </p:sp>
    </p:spTree>
    <p:extLst>
      <p:ext uri="{BB962C8B-B14F-4D97-AF65-F5344CB8AC3E}">
        <p14:creationId xmlns:p14="http://schemas.microsoft.com/office/powerpoint/2010/main" val="37653911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20:30-31】</a:t>
            </a:r>
          </a:p>
          <a:p>
            <a:pPr algn="l">
              <a:lnSpc>
                <a:spcPct val="112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耶稣在门徒面前另外行了许多神迹，没有记在这书上</a:t>
            </a:r>
            <a:r>
              <a:rPr lang="zh-CN" altLang="en-US" sz="3400" b="1" dirty="0" smtClean="0">
                <a:solidFill>
                  <a:srgbClr val="FFFF00"/>
                </a:solidFill>
                <a:ea typeface="微软雅黑" panose="020B0503020204020204" pitchFamily="34" charset="-122"/>
              </a:rPr>
              <a:t>。</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truly Jesus did many other signs in the presence of His disciples, which are not written in this book;</a:t>
            </a:r>
          </a:p>
          <a:p>
            <a:pPr algn="l">
              <a:lnSpc>
                <a:spcPct val="112000"/>
              </a:lnSpc>
            </a:pPr>
            <a:r>
              <a:rPr lang="en-US" altLang="zh-CN" sz="3400" b="1" dirty="0">
                <a:solidFill>
                  <a:srgbClr val="FFFF00"/>
                </a:solidFill>
                <a:ea typeface="微软雅黑" panose="020B0503020204020204" pitchFamily="34" charset="-122"/>
              </a:rPr>
              <a:t>31 </a:t>
            </a:r>
            <a:r>
              <a:rPr lang="zh-CN" altLang="en-US" sz="3400" b="1" dirty="0">
                <a:solidFill>
                  <a:srgbClr val="FFFF00"/>
                </a:solidFill>
                <a:ea typeface="微软雅黑" panose="020B0503020204020204" pitchFamily="34" charset="-122"/>
              </a:rPr>
              <a:t>但记这些事，要叫你们信耶稣是基督，是　神的儿子，并且叫你们信了祂，就可以因祂的名得生命。</a:t>
            </a:r>
          </a:p>
          <a:p>
            <a:pPr algn="l">
              <a:lnSpc>
                <a:spcPct val="112000"/>
              </a:lnSpc>
            </a:pPr>
            <a:r>
              <a:rPr lang="en-US" altLang="zh-CN" sz="3400" b="1" dirty="0">
                <a:solidFill>
                  <a:schemeClr val="bg1"/>
                </a:solidFill>
                <a:ea typeface="微软雅黑" panose="020B0503020204020204" pitchFamily="34" charset="-122"/>
              </a:rPr>
              <a:t>but these are written that you may believe that Jesus is the Christ, the Son of God, and that believing you may have life in His name.</a:t>
            </a:r>
          </a:p>
        </p:txBody>
      </p:sp>
    </p:spTree>
    <p:extLst>
      <p:ext uri="{BB962C8B-B14F-4D97-AF65-F5344CB8AC3E}">
        <p14:creationId xmlns:p14="http://schemas.microsoft.com/office/powerpoint/2010/main" val="4264424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20:31a</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但</a:t>
            </a:r>
            <a:r>
              <a:rPr lang="zh-CN" altLang="en-US" sz="3200" b="1" dirty="0">
                <a:solidFill>
                  <a:srgbClr val="FFFF00"/>
                </a:solidFill>
                <a:ea typeface="微软雅黑" panose="020B0503020204020204" pitchFamily="34" charset="-122"/>
              </a:rPr>
              <a:t>记这些事，要叫你们信</a:t>
            </a:r>
            <a:r>
              <a:rPr lang="en-US" altLang="zh-CN" sz="3200" b="1" dirty="0" smtClean="0">
                <a:solidFill>
                  <a:schemeClr val="bg1"/>
                </a:solidFill>
                <a:ea typeface="微软雅黑" panose="020B0503020204020204" pitchFamily="34" charset="-122"/>
              </a:rPr>
              <a:t>……</a:t>
            </a:r>
          </a:p>
          <a:p>
            <a:pPr algn="l">
              <a:lnSpc>
                <a:spcPct val="100000"/>
              </a:lnSpc>
            </a:pPr>
            <a:r>
              <a:rPr lang="en-US" altLang="zh-CN" sz="3200" b="1" dirty="0" smtClean="0">
                <a:solidFill>
                  <a:schemeClr val="bg1"/>
                </a:solidFill>
                <a:ea typeface="微软雅黑" panose="020B0503020204020204" pitchFamily="34" charset="-122"/>
              </a:rPr>
              <a:t>but </a:t>
            </a:r>
            <a:r>
              <a:rPr lang="en-US" altLang="zh-CN" sz="3200" b="1" dirty="0">
                <a:solidFill>
                  <a:schemeClr val="bg1"/>
                </a:solidFill>
                <a:ea typeface="微软雅黑" panose="020B0503020204020204" pitchFamily="34" charset="-122"/>
              </a:rPr>
              <a:t>these are written that you may believe</a:t>
            </a:r>
            <a:r>
              <a:rPr lang="en-US" altLang="zh-CN" sz="3200" b="1" dirty="0" smtClean="0">
                <a:solidFill>
                  <a:schemeClr val="bg1"/>
                </a:solidFill>
                <a:ea typeface="微软雅黑" panose="020B0503020204020204" pitchFamily="34" charset="-122"/>
              </a:rPr>
              <a: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11:1</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信</a:t>
            </a:r>
            <a:r>
              <a:rPr lang="zh-CN" altLang="en-US" sz="3200" b="1" dirty="0">
                <a:solidFill>
                  <a:srgbClr val="FFFF00"/>
                </a:solidFill>
                <a:ea typeface="微软雅黑" panose="020B0503020204020204" pitchFamily="34" charset="-122"/>
              </a:rPr>
              <a:t>就是所望之事的实底，是未见之事的确据。</a:t>
            </a:r>
          </a:p>
          <a:p>
            <a:pPr algn="l">
              <a:lnSpc>
                <a:spcPct val="100000"/>
              </a:lnSpc>
            </a:pPr>
            <a:r>
              <a:rPr lang="en-US" altLang="zh-CN" sz="3200" b="1" dirty="0">
                <a:solidFill>
                  <a:schemeClr val="bg1"/>
                </a:solidFill>
                <a:ea typeface="微软雅黑" panose="020B0503020204020204" pitchFamily="34" charset="-122"/>
              </a:rPr>
              <a:t>Now faith is the substance of things hoped for, the evidence of things not seen</a:t>
            </a:r>
            <a:r>
              <a:rPr lang="en-US" altLang="zh-CN" sz="3200" b="1" dirty="0" smtClean="0">
                <a:solidFill>
                  <a:schemeClr val="bg1"/>
                </a:solidFill>
                <a:ea typeface="微软雅黑" panose="020B0503020204020204" pitchFamily="34" charset="-122"/>
              </a:rPr>
              <a:t>.</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哥林多后书 </a:t>
            </a:r>
            <a:r>
              <a:rPr lang="en-US" altLang="zh-CN" sz="3200" b="1" u="sng" dirty="0">
                <a:solidFill>
                  <a:schemeClr val="bg1"/>
                </a:solidFill>
                <a:ea typeface="微软雅黑" panose="020B0503020204020204" pitchFamily="34" charset="-122"/>
              </a:rPr>
              <a:t>2 Corinthians 5:7</a:t>
            </a:r>
            <a:r>
              <a:rPr lang="en-US" altLang="zh-CN" sz="3200" b="1" u="sng" dirty="0" smtClean="0">
                <a:solidFill>
                  <a:schemeClr val="bg1"/>
                </a:solidFill>
                <a:ea typeface="微软雅黑" panose="020B0503020204020204" pitchFamily="34" charset="-122"/>
              </a:rPr>
              <a:t>】</a:t>
            </a:r>
          </a:p>
          <a:p>
            <a:pPr algn="l">
              <a:lnSpc>
                <a:spcPct val="112000"/>
              </a:lnSpc>
            </a:pPr>
            <a:r>
              <a:rPr lang="zh-CN" altLang="en-US" sz="3200" b="1" dirty="0" smtClean="0">
                <a:solidFill>
                  <a:srgbClr val="FFFF00"/>
                </a:solidFill>
                <a:ea typeface="微软雅黑" panose="020B0503020204020204" pitchFamily="34" charset="-122"/>
              </a:rPr>
              <a:t>因</a:t>
            </a:r>
            <a:r>
              <a:rPr lang="zh-CN" altLang="en-US" sz="3200" b="1" dirty="0">
                <a:solidFill>
                  <a:srgbClr val="FFFF00"/>
                </a:solidFill>
                <a:ea typeface="微软雅黑" panose="020B0503020204020204" pitchFamily="34" charset="-122"/>
              </a:rPr>
              <a:t>我们行事为人是凭着信心，不是凭着眼见。</a:t>
            </a:r>
          </a:p>
          <a:p>
            <a:pPr algn="l">
              <a:lnSpc>
                <a:spcPct val="112000"/>
              </a:lnSpc>
            </a:pPr>
            <a:r>
              <a:rPr lang="en-US" altLang="zh-CN" sz="3200" b="1" dirty="0">
                <a:solidFill>
                  <a:schemeClr val="bg1"/>
                </a:solidFill>
                <a:ea typeface="微软雅黑" panose="020B0503020204020204" pitchFamily="34" charset="-122"/>
              </a:rPr>
              <a:t>For we walk by faith, not by sight.</a:t>
            </a:r>
          </a:p>
        </p:txBody>
      </p:sp>
    </p:spTree>
    <p:extLst>
      <p:ext uri="{BB962C8B-B14F-4D97-AF65-F5344CB8AC3E}">
        <p14:creationId xmlns:p14="http://schemas.microsoft.com/office/powerpoint/2010/main" val="244391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6:24】</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一个人不能侍奉两个主。不是恶这个爱那个，就是重这个轻那个。你们不能又侍奉　神，又侍奉玛门（“玛门”是“财利”的意思）。”</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No one can serve two masters; for either he will hate the one and love the other, or else he will be loyal to the one and despise the other. You cannot serve God and mammon.</a:t>
            </a:r>
          </a:p>
        </p:txBody>
      </p:sp>
    </p:spTree>
    <p:extLst>
      <p:ext uri="{BB962C8B-B14F-4D97-AF65-F5344CB8AC3E}">
        <p14:creationId xmlns:p14="http://schemas.microsoft.com/office/powerpoint/2010/main" val="244391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4:8-10】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魔鬼又带祂上了一座最高的山，将世上的万国与万国的荣华都指给祂看</a:t>
            </a:r>
            <a:r>
              <a:rPr lang="zh-CN" altLang="en-US" sz="3400" b="1" dirty="0" smtClean="0">
                <a:solidFill>
                  <a:srgbClr val="FFFF00"/>
                </a:solidFill>
                <a:ea typeface="微软雅黑" panose="020B0503020204020204" pitchFamily="34" charset="-122"/>
              </a:rPr>
              <a:t>，</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Again</a:t>
            </a:r>
            <a:r>
              <a:rPr lang="en-US" altLang="zh-CN" sz="3400" b="1" dirty="0">
                <a:solidFill>
                  <a:schemeClr val="bg1"/>
                </a:solidFill>
                <a:ea typeface="微软雅黑" panose="020B0503020204020204" pitchFamily="34" charset="-122"/>
              </a:rPr>
              <a:t>, the devil took Him up on an exceedingly high mountain, and showed Him all the kingdoms of the world and their glory.</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对祂说：“你若俯伏拜我，我就把这一切都赐给你。” </a:t>
            </a:r>
            <a:endParaRPr lang="en-US" altLang="zh-CN" sz="3400" b="1" dirty="0" smtClean="0">
              <a:solidFill>
                <a:srgbClr val="FFFF00"/>
              </a:solidFill>
              <a:ea typeface="微软雅黑" panose="020B0503020204020204" pitchFamily="34" charset="-122"/>
            </a:endParaRPr>
          </a:p>
          <a:p>
            <a:pPr algn="l">
              <a:lnSpc>
                <a:spcPct val="112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he said to Him, “All these things I will give You if You will fall down and worship me</a:t>
            </a:r>
            <a:r>
              <a:rPr lang="en-US" altLang="zh-CN" sz="3400" b="1" dirty="0" smtClean="0">
                <a:solidFill>
                  <a:schemeClr val="bg1"/>
                </a:solidFill>
                <a:ea typeface="微软雅黑" panose="020B0503020204020204" pitchFamily="34" charset="-122"/>
              </a:rPr>
              <a:t>.”</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08697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4:8-10】</a:t>
            </a:r>
          </a:p>
          <a:p>
            <a:pPr algn="l">
              <a:lnSpc>
                <a:spcPct val="112000"/>
              </a:lnSpc>
            </a:pPr>
            <a:r>
              <a:rPr lang="en-US" altLang="zh-CN" sz="3400" b="1" dirty="0" smtClean="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耶稣说：“撒但退去吧（“撒但”就是“抵挡”的意思，乃魔鬼的别名）！因为经上记着说：‘当拜主你的　神，单要侍奉祂。’”</a:t>
            </a:r>
          </a:p>
          <a:p>
            <a:pPr algn="l">
              <a:lnSpc>
                <a:spcPct val="112000"/>
              </a:lnSpc>
            </a:pPr>
            <a:r>
              <a:rPr lang="en-US" altLang="zh-CN" sz="3400" b="1" dirty="0">
                <a:solidFill>
                  <a:schemeClr val="bg1"/>
                </a:solidFill>
                <a:ea typeface="微软雅黑" panose="020B0503020204020204" pitchFamily="34" charset="-122"/>
              </a:rPr>
              <a:t>Then Jesus said to him, “Away with you, Satan! For it is written, ‘You shall worship the Lord your God, and Him only you shall serve.’”</a:t>
            </a:r>
          </a:p>
        </p:txBody>
      </p:sp>
    </p:spTree>
    <p:extLst>
      <p:ext uri="{BB962C8B-B14F-4D97-AF65-F5344CB8AC3E}">
        <p14:creationId xmlns:p14="http://schemas.microsoft.com/office/powerpoint/2010/main" val="169706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4:18】</a:t>
            </a:r>
          </a:p>
          <a:p>
            <a:pPr algn="l">
              <a:lnSpc>
                <a:spcPct val="112000"/>
              </a:lnSpc>
            </a:pPr>
            <a:r>
              <a:rPr lang="zh-CN" altLang="en-US" sz="3400" b="1" dirty="0">
                <a:solidFill>
                  <a:srgbClr val="FFFF00"/>
                </a:solidFill>
                <a:ea typeface="微软雅黑" panose="020B0503020204020204" pitchFamily="34" charset="-122"/>
              </a:rPr>
              <a:t>原来我们不是顾念所见的，乃是顾念所不见的；因为所见的是暂时的，所不见的是永远的。</a:t>
            </a:r>
          </a:p>
          <a:p>
            <a:pPr algn="l">
              <a:lnSpc>
                <a:spcPct val="112000"/>
              </a:lnSpc>
            </a:pPr>
            <a:r>
              <a:rPr lang="en-US" altLang="zh-CN" sz="3400" b="1" dirty="0">
                <a:solidFill>
                  <a:schemeClr val="bg1"/>
                </a:solidFill>
                <a:ea typeface="微软雅黑" panose="020B0503020204020204" pitchFamily="34" charset="-122"/>
              </a:rPr>
              <a:t>while we do not look at the things which are seen, but at the things which are not seen. For the things which are seen are temporary, but the things which are not seen are eternal.</a:t>
            </a:r>
          </a:p>
        </p:txBody>
      </p:sp>
    </p:spTree>
    <p:extLst>
      <p:ext uri="{BB962C8B-B14F-4D97-AF65-F5344CB8AC3E}">
        <p14:creationId xmlns:p14="http://schemas.microsoft.com/office/powerpoint/2010/main" val="33114324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12084</TotalTime>
  <Words>1572</Words>
  <Application>Microsoft Office PowerPoint</Application>
  <PresentationFormat>On-screen Show (4:3)</PresentationFormat>
  <Paragraphs>101</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Microsoft YaHei</vt:lpstr>
      <vt:lpstr>SimSun</vt:lpstr>
      <vt:lpstr>Arial</vt:lpstr>
      <vt:lpstr>Calibri</vt:lpstr>
      <vt:lpstr>Calibri Light</vt:lpstr>
      <vt:lpstr>Office 主题</vt:lpstr>
      <vt:lpstr>重点是什么？ What Really Matters?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BCCC</cp:lastModifiedBy>
  <cp:revision>1135</cp:revision>
  <dcterms:created xsi:type="dcterms:W3CDTF">2018-02-16T18:09:56Z</dcterms:created>
  <dcterms:modified xsi:type="dcterms:W3CDTF">2023-05-21T18:02:19Z</dcterms:modified>
</cp:coreProperties>
</file>