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60" r:id="rId2"/>
    <p:sldId id="3661" r:id="rId3"/>
    <p:sldId id="3609" r:id="rId4"/>
    <p:sldId id="3610" r:id="rId5"/>
    <p:sldId id="3611" r:id="rId6"/>
    <p:sldId id="3612" r:id="rId7"/>
    <p:sldId id="3613" r:id="rId8"/>
    <p:sldId id="2214" r:id="rId9"/>
    <p:sldId id="3462" r:id="rId10"/>
    <p:sldId id="3662" r:id="rId11"/>
    <p:sldId id="3663" r:id="rId12"/>
    <p:sldId id="3664" r:id="rId13"/>
    <p:sldId id="3665" r:id="rId14"/>
    <p:sldId id="3666" r:id="rId15"/>
    <p:sldId id="3667" r:id="rId16"/>
    <p:sldId id="3668" r:id="rId17"/>
    <p:sldId id="3669" r:id="rId18"/>
    <p:sldId id="3670" r:id="rId19"/>
    <p:sldId id="3650" r:id="rId20"/>
    <p:sldId id="3651" r:id="rId21"/>
    <p:sldId id="3652" r:id="rId22"/>
    <p:sldId id="3600" r:id="rId23"/>
    <p:sldId id="3653" r:id="rId24"/>
    <p:sldId id="3614" r:id="rId25"/>
    <p:sldId id="3615" r:id="rId26"/>
    <p:sldId id="3654" r:id="rId27"/>
    <p:sldId id="3617" r:id="rId28"/>
    <p:sldId id="3601" r:id="rId29"/>
    <p:sldId id="2217" r:id="rId30"/>
    <p:sldId id="2216" r:id="rId31"/>
    <p:sldId id="2218" r:id="rId32"/>
    <p:sldId id="2219" r:id="rId33"/>
    <p:sldId id="3374"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054" autoAdjust="0"/>
    <p:restoredTop sz="94660"/>
  </p:normalViewPr>
  <p:slideViewPr>
    <p:cSldViewPr snapToGrid="0">
      <p:cViewPr>
        <p:scale>
          <a:sx n="80" d="100"/>
          <a:sy n="80" d="100"/>
        </p:scale>
        <p:origin x="-144" y="-77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2023/6/3</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2023/6/3</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smtClean="0">
                <a:solidFill>
                  <a:schemeClr val="bg1"/>
                </a:solidFill>
                <a:ea typeface="微软雅黑" panose="020B0503020204020204" pitchFamily="34" charset="-122"/>
              </a:rPr>
              <a:t>男人和女人</a:t>
            </a:r>
            <a:endParaRPr lang="zh-CN" altLang="en-US" sz="3400" b="1" u="sng" spc="100" dirty="0">
              <a:solidFill>
                <a:schemeClr val="bg1"/>
              </a:solidFill>
              <a:ea typeface="微软雅黑" panose="020B0503020204020204" pitchFamily="34" charset="-122"/>
            </a:endParaRPr>
          </a:p>
          <a:p>
            <a:pPr marL="914400" lvl="1" indent="-457200" algn="l">
              <a:lnSpc>
                <a:spcPct val="112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和谐</a:t>
            </a:r>
            <a:r>
              <a:rPr lang="zh-CN" altLang="en-US" sz="3200" b="1" spc="100" dirty="0">
                <a:solidFill>
                  <a:schemeClr val="bg1"/>
                </a:solidFill>
                <a:ea typeface="微软雅黑" panose="020B0503020204020204" pitchFamily="34" charset="-122"/>
              </a:rPr>
              <a:t>的夫妻关系</a:t>
            </a:r>
          </a:p>
          <a:p>
            <a:pPr marL="1371600" lvl="2"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身体</a:t>
            </a:r>
            <a:r>
              <a:rPr lang="zh-CN" altLang="en-US" sz="3000" b="1" spc="100" dirty="0">
                <a:solidFill>
                  <a:schemeClr val="bg1"/>
                </a:solidFill>
                <a:ea typeface="微软雅黑" panose="020B0503020204020204" pitchFamily="34" charset="-122"/>
              </a:rPr>
              <a:t>合一</a:t>
            </a:r>
          </a:p>
          <a:p>
            <a:pPr marL="1371600" lvl="2"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情感</a:t>
            </a:r>
            <a:r>
              <a:rPr lang="zh-CN" altLang="en-US" sz="3000" b="1" spc="100" dirty="0">
                <a:solidFill>
                  <a:schemeClr val="bg1"/>
                </a:solidFill>
                <a:ea typeface="微软雅黑" panose="020B0503020204020204" pitchFamily="34" charset="-122"/>
              </a:rPr>
              <a:t>的合一</a:t>
            </a:r>
          </a:p>
          <a:p>
            <a:pPr marL="1371600" lvl="2"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属</a:t>
            </a:r>
            <a:r>
              <a:rPr lang="zh-CN" altLang="en-US" sz="3000" b="1" spc="100" dirty="0">
                <a:solidFill>
                  <a:schemeClr val="bg1"/>
                </a:solidFill>
                <a:ea typeface="微软雅黑" panose="020B0503020204020204" pitchFamily="34" charset="-122"/>
              </a:rPr>
              <a:t>灵的</a:t>
            </a:r>
            <a:r>
              <a:rPr lang="zh-CN" altLang="en-US" sz="3000" b="1" spc="100" dirty="0" smtClean="0">
                <a:solidFill>
                  <a:schemeClr val="bg1"/>
                </a:solidFill>
                <a:ea typeface="微软雅黑" panose="020B0503020204020204" pitchFamily="34" charset="-122"/>
              </a:rPr>
              <a:t>合一</a:t>
            </a:r>
            <a:endParaRPr lang="en-US" altLang="zh-CN" sz="3000" b="1" spc="100" dirty="0" smtClean="0">
              <a:solidFill>
                <a:schemeClr val="bg1"/>
              </a:solidFill>
              <a:ea typeface="微软雅黑" panose="020B0503020204020204" pitchFamily="34" charset="-122"/>
            </a:endParaRPr>
          </a:p>
          <a:p>
            <a:pPr marL="1371600" lvl="2" indent="-457200" algn="l">
              <a:lnSpc>
                <a:spcPct val="112000"/>
              </a:lnSpc>
              <a:buFont typeface="Arial" panose="020B0604020202020204" pitchFamily="34" charset="0"/>
              <a:buChar char="•"/>
            </a:pPr>
            <a:endParaRPr lang="zh-CN" altLang="en-US" sz="1200" b="1" spc="100" dirty="0">
              <a:solidFill>
                <a:schemeClr val="bg1"/>
              </a:solidFill>
              <a:ea typeface="微软雅黑" panose="020B0503020204020204" pitchFamily="34" charset="-122"/>
            </a:endParaRPr>
          </a:p>
          <a:p>
            <a:pPr marL="914400" lvl="1" indent="-457200" algn="l">
              <a:lnSpc>
                <a:spcPct val="112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男人</a:t>
            </a:r>
            <a:r>
              <a:rPr lang="zh-CN" altLang="en-US" sz="3200" b="1" spc="100" dirty="0">
                <a:solidFill>
                  <a:schemeClr val="bg1"/>
                </a:solidFill>
                <a:ea typeface="微软雅黑" panose="020B0503020204020204" pitchFamily="34" charset="-122"/>
              </a:rPr>
              <a:t>女人地位的平等</a:t>
            </a:r>
          </a:p>
          <a:p>
            <a:pPr marL="1371600" lvl="2"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男人</a:t>
            </a:r>
            <a:r>
              <a:rPr lang="zh-CN" altLang="en-US" sz="3000" b="1" spc="100" dirty="0">
                <a:solidFill>
                  <a:schemeClr val="bg1"/>
                </a:solidFill>
                <a:ea typeface="微软雅黑" panose="020B0503020204020204" pitchFamily="34" charset="-122"/>
              </a:rPr>
              <a:t>和女人都有神的形象</a:t>
            </a:r>
          </a:p>
          <a:p>
            <a:pPr marL="1371600" lvl="2"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男女</a:t>
            </a:r>
            <a:r>
              <a:rPr lang="zh-CN" altLang="en-US" sz="3000" b="1" spc="100" dirty="0">
                <a:solidFill>
                  <a:schemeClr val="bg1"/>
                </a:solidFill>
                <a:ea typeface="微软雅黑" panose="020B0503020204020204" pitchFamily="34" charset="-122"/>
              </a:rPr>
              <a:t>相互依存</a:t>
            </a:r>
          </a:p>
          <a:p>
            <a:pPr marL="1371600" lvl="2" indent="-457200" algn="l">
              <a:lnSpc>
                <a:spcPct val="112000"/>
              </a:lnSpc>
              <a:buFont typeface="Arial" panose="020B0604020202020204" pitchFamily="34" charset="0"/>
              <a:buChar char="•"/>
            </a:pPr>
            <a:r>
              <a:rPr lang="zh-CN" altLang="en-US" sz="3000" b="1" spc="100" dirty="0" smtClean="0">
                <a:solidFill>
                  <a:schemeClr val="bg1"/>
                </a:solidFill>
                <a:ea typeface="微软雅黑" panose="020B0503020204020204" pitchFamily="34" charset="-122"/>
              </a:rPr>
              <a:t>男女</a:t>
            </a:r>
            <a:r>
              <a:rPr lang="zh-CN" altLang="en-US" sz="3000" b="1" spc="100" dirty="0">
                <a:solidFill>
                  <a:schemeClr val="bg1"/>
                </a:solidFill>
                <a:ea typeface="微软雅黑" panose="020B0503020204020204" pitchFamily="34" charset="-122"/>
              </a:rPr>
              <a:t>在基督里</a:t>
            </a:r>
            <a:r>
              <a:rPr lang="zh-CN" altLang="en-US" sz="3000" b="1" spc="100" dirty="0" smtClean="0">
                <a:solidFill>
                  <a:schemeClr val="bg1"/>
                </a:solidFill>
                <a:ea typeface="微软雅黑" panose="020B0503020204020204" pitchFamily="34" charset="-122"/>
              </a:rPr>
              <a:t>平等</a:t>
            </a:r>
            <a:endParaRPr lang="en-US" altLang="zh-CN" sz="3000" b="1" spc="100" dirty="0" smtClean="0">
              <a:solidFill>
                <a:schemeClr val="bg1"/>
              </a:solidFill>
              <a:ea typeface="微软雅黑" panose="020B0503020204020204" pitchFamily="34" charset="-122"/>
            </a:endParaRPr>
          </a:p>
          <a:p>
            <a:pPr marL="1371600" lvl="2" indent="-457200" algn="l">
              <a:lnSpc>
                <a:spcPct val="112000"/>
              </a:lnSpc>
              <a:buFont typeface="Arial" panose="020B0604020202020204" pitchFamily="34" charset="0"/>
              <a:buChar char="•"/>
            </a:pPr>
            <a:endParaRPr lang="zh-CN" altLang="en-US" sz="1200" b="1" spc="100" dirty="0">
              <a:solidFill>
                <a:schemeClr val="bg1"/>
              </a:solidFill>
              <a:ea typeface="微软雅黑" panose="020B0503020204020204" pitchFamily="34" charset="-122"/>
            </a:endParaRPr>
          </a:p>
          <a:p>
            <a:pPr marL="914400" lvl="1" indent="-457200" algn="l">
              <a:lnSpc>
                <a:spcPct val="112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男女</a:t>
            </a:r>
            <a:r>
              <a:rPr lang="zh-CN" altLang="en-US" sz="3200" b="1" spc="100" dirty="0">
                <a:solidFill>
                  <a:schemeClr val="bg1"/>
                </a:solidFill>
                <a:ea typeface="微软雅黑" panose="020B0503020204020204" pitchFamily="34" charset="-122"/>
              </a:rPr>
              <a:t>在角色和权柄上的差异</a:t>
            </a:r>
            <a:endParaRPr lang="zh-CN" altLang="en-US"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886518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耶稣就对他们说：“小子，你们有吃的没有？”他们回答说：</a:t>
            </a:r>
            <a:r>
              <a:rPr lang="zh-CN" altLang="en-US" sz="3200" b="1" dirty="0" smtClean="0">
                <a:solidFill>
                  <a:srgbClr val="FFFF00"/>
                </a:solidFill>
                <a:ea typeface="微软雅黑" panose="020B0503020204020204" pitchFamily="34" charset="-122"/>
              </a:rPr>
              <a:t>“没有。”</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 </a:t>
            </a:r>
            <a:r>
              <a:rPr lang="en-US" altLang="zh-CN" sz="3200" b="1" dirty="0">
                <a:solidFill>
                  <a:schemeClr val="bg1"/>
                </a:solidFill>
                <a:ea typeface="微软雅黑" panose="020B0503020204020204" pitchFamily="34" charset="-122"/>
              </a:rPr>
              <a:t>Jesus said to them, “Children, have you any food</a:t>
            </a:r>
            <a:r>
              <a:rPr lang="en-US" altLang="zh-CN" sz="3200" b="1" dirty="0" smtClean="0">
                <a:solidFill>
                  <a:schemeClr val="bg1"/>
                </a:solidFill>
                <a:ea typeface="微软雅黑" panose="020B0503020204020204" pitchFamily="34" charset="-122"/>
              </a:rPr>
              <a:t>?” They </a:t>
            </a:r>
            <a:r>
              <a:rPr lang="en-US" altLang="zh-CN" sz="3200" b="1" dirty="0">
                <a:solidFill>
                  <a:schemeClr val="bg1"/>
                </a:solidFill>
                <a:ea typeface="微软雅黑" panose="020B0503020204020204" pitchFamily="34" charset="-122"/>
              </a:rPr>
              <a:t>answered Him, “No.”</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耶稣说：“你们把网撒在船的右边，就必得着。”他们便撒下网去，竟拉不上来了，因为鱼甚多</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He said to them, “Cast the net on the right side of the boat, and you will find some.” So they cast, and now they were not able to draw it in because of the multitude of fish.</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耶稣所爱的那门徒对彼得说：“是主！”那时西门彼得赤着身子，一听见是主，就束上一件外衣，跳在海里。</a:t>
            </a:r>
            <a:r>
              <a:rPr lang="en-US" altLang="zh-CN" sz="3000" b="1" dirty="0">
                <a:solidFill>
                  <a:schemeClr val="bg1"/>
                </a:solidFill>
                <a:ea typeface="微软雅黑" panose="020B0503020204020204" pitchFamily="34" charset="-122"/>
              </a:rPr>
              <a:t>Therefore that disciple whom Jesus loved said to Peter, “It is the Lord!” Now when Simon Peter heard that it was the Lord, he put on his outer garment (for he had removed it), and plunged into the sea.</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其余的门徒离岸不远，约有二百肘（古代以肘为尺，一肘约有今时尺半），就在小船上把那网鱼拉过来。</a:t>
            </a:r>
            <a:r>
              <a:rPr lang="en-US" altLang="zh-CN" sz="3200" b="1" dirty="0">
                <a:solidFill>
                  <a:schemeClr val="bg1"/>
                </a:solidFill>
                <a:ea typeface="微软雅黑" panose="020B0503020204020204" pitchFamily="34" charset="-122"/>
              </a:rPr>
              <a:t>But the other disciples came in the little boat (for they were not far from land, but about two hundred cubits), dragging the net with fish.</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他们上了岸，就看见那里有炭火，上面有鱼，又有饼</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Then</a:t>
            </a:r>
            <a:r>
              <a:rPr lang="en-US" altLang="zh-CN" sz="3200" b="1" dirty="0">
                <a:solidFill>
                  <a:schemeClr val="bg1"/>
                </a:solidFill>
                <a:ea typeface="微软雅黑" panose="020B0503020204020204" pitchFamily="34" charset="-122"/>
              </a:rPr>
              <a:t>, as soon as they had come to land, they saw a fire of coals there, and fish laid on it, and bread.</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耶稣对他们说：“把刚才打的鱼拿几条来。”</a:t>
            </a:r>
            <a:r>
              <a:rPr lang="zh-CN" altLang="en-US" sz="3200" b="1" dirty="0">
                <a:solidFill>
                  <a:schemeClr val="bg1"/>
                </a:solidFill>
                <a:ea typeface="微软雅黑" panose="020B0503020204020204" pitchFamily="34" charset="-122"/>
              </a:rPr>
              <a:t> </a:t>
            </a:r>
            <a:endParaRPr lang="en-US" altLang="zh-CN" sz="3200" b="1" dirty="0" smtClean="0">
              <a:solidFill>
                <a:schemeClr val="bg1"/>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Jesus </a:t>
            </a:r>
            <a:r>
              <a:rPr lang="en-US" altLang="zh-CN" sz="3200" b="1" dirty="0">
                <a:solidFill>
                  <a:schemeClr val="bg1"/>
                </a:solidFill>
                <a:ea typeface="微软雅黑" panose="020B0503020204020204" pitchFamily="34" charset="-122"/>
              </a:rPr>
              <a:t>said to them, “Bring some of the fish which you have just caught</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西门彼得就去（或作“上船”），把网拉到岸上，那网满了大鱼，共一百五十三条。鱼虽这样多，网却没有破。</a:t>
            </a:r>
            <a:r>
              <a:rPr lang="en-US" altLang="zh-CN" sz="3200" b="1" dirty="0">
                <a:solidFill>
                  <a:schemeClr val="bg1"/>
                </a:solidFill>
                <a:ea typeface="微软雅黑" panose="020B0503020204020204" pitchFamily="34" charset="-122"/>
              </a:rPr>
              <a:t>Simon Peter went up and dragged the net to land, full of large fish, one hundred and fifty-three; and although there were so many, the net was not broken.</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耶稣说：“你们来吃早饭。”门徒中没有一个</a:t>
            </a:r>
            <a:r>
              <a:rPr lang="zh-CN" altLang="en-US" sz="3200" b="1" dirty="0" smtClean="0">
                <a:solidFill>
                  <a:srgbClr val="FFFF00"/>
                </a:solidFill>
                <a:ea typeface="微软雅黑" panose="020B0503020204020204" pitchFamily="34" charset="-122"/>
              </a:rPr>
              <a:t>敢问祂“你是谁”</a:t>
            </a:r>
            <a:r>
              <a:rPr lang="zh-CN" altLang="en-US" sz="3200" b="1" dirty="0">
                <a:solidFill>
                  <a:srgbClr val="FFFF00"/>
                </a:solidFill>
                <a:ea typeface="微软雅黑" panose="020B0503020204020204" pitchFamily="34" charset="-122"/>
              </a:rPr>
              <a:t>，因为知道是主</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Jesus </a:t>
            </a:r>
            <a:r>
              <a:rPr lang="en-US" altLang="zh-CN" sz="3200" b="1" dirty="0">
                <a:solidFill>
                  <a:schemeClr val="bg1"/>
                </a:solidFill>
                <a:ea typeface="微软雅黑" panose="020B0503020204020204" pitchFamily="34" charset="-122"/>
              </a:rPr>
              <a:t>said to them, “Come and eat breakfast.” Yet none of the disciples dared ask Him, “Who are You?”—knowing that it was the Lord.</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耶稣就来拿饼和鱼给他们</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Jesus </a:t>
            </a:r>
            <a:r>
              <a:rPr lang="en-US" altLang="zh-CN" sz="3200" b="1" dirty="0">
                <a:solidFill>
                  <a:schemeClr val="bg1"/>
                </a:solidFill>
                <a:ea typeface="微软雅黑" panose="020B0503020204020204" pitchFamily="34" charset="-122"/>
              </a:rPr>
              <a:t>then came and took the bread and gave it to them, and likewise the fish.</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耶稣从死里复活以后向门徒显现，这是第三次</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This </a:t>
            </a:r>
            <a:r>
              <a:rPr lang="en-US" altLang="zh-CN" sz="3200" b="1" dirty="0">
                <a:solidFill>
                  <a:schemeClr val="bg1"/>
                </a:solidFill>
                <a:ea typeface="微软雅黑" panose="020B0503020204020204" pitchFamily="34" charset="-122"/>
              </a:rPr>
              <a:t>is now the third time Jesus showed Himself to His disciples after He was raised from the dead.</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他们吃完了早饭，耶稣对西门彼得说：“约翰的儿子西门（“约翰”在马太福音</a:t>
            </a:r>
            <a:r>
              <a:rPr lang="en-US" altLang="zh-CN" sz="3200" b="1" dirty="0">
                <a:solidFill>
                  <a:srgbClr val="FFFF00"/>
                </a:solidFill>
                <a:ea typeface="微软雅黑" panose="020B0503020204020204" pitchFamily="34" charset="-122"/>
              </a:rPr>
              <a:t>16</a:t>
            </a:r>
            <a:r>
              <a:rPr lang="zh-CN" altLang="en-US" sz="3200" b="1" dirty="0">
                <a:solidFill>
                  <a:srgbClr val="FFFF00"/>
                </a:solidFill>
                <a:ea typeface="微软雅黑" panose="020B0503020204020204" pitchFamily="34" charset="-122"/>
              </a:rPr>
              <a:t>章</a:t>
            </a:r>
            <a:r>
              <a:rPr lang="en-US" altLang="zh-CN" sz="3200" b="1" dirty="0">
                <a:solidFill>
                  <a:srgbClr val="FFFF00"/>
                </a:solidFill>
                <a:ea typeface="微软雅黑" panose="020B0503020204020204" pitchFamily="34" charset="-122"/>
              </a:rPr>
              <a:t>17</a:t>
            </a:r>
            <a:r>
              <a:rPr lang="zh-CN" altLang="en-US" sz="3200" b="1" dirty="0">
                <a:solidFill>
                  <a:srgbClr val="FFFF00"/>
                </a:solidFill>
                <a:ea typeface="微软雅黑" panose="020B0503020204020204" pitchFamily="34" charset="-122"/>
              </a:rPr>
              <a:t>节称“约拿”），你爱我比这些更深吗？”彼得说：“主啊，是的，你知道我爱你。”耶稣对他说：“你喂养我的小羊。”</a:t>
            </a:r>
          </a:p>
          <a:p>
            <a:pPr algn="l">
              <a:lnSpc>
                <a:spcPct val="112000"/>
              </a:lnSpc>
            </a:pPr>
            <a:r>
              <a:rPr lang="en-US" altLang="zh-CN" sz="3200" b="1" dirty="0">
                <a:solidFill>
                  <a:schemeClr val="bg1"/>
                </a:solidFill>
                <a:ea typeface="微软雅黑" panose="020B0503020204020204" pitchFamily="34" charset="-122"/>
              </a:rPr>
              <a:t>So when they had eaten breakfast, Jesus said to Simon Peter, “Simon, son of Jonah, do you love Me more than </a:t>
            </a:r>
            <a:r>
              <a:rPr lang="en-US" altLang="zh-CN" sz="3200" b="1" dirty="0" err="1">
                <a:solidFill>
                  <a:schemeClr val="bg1"/>
                </a:solidFill>
                <a:ea typeface="微软雅黑" panose="020B0503020204020204" pitchFamily="34" charset="-122"/>
              </a:rPr>
              <a:t>these?”He</a:t>
            </a:r>
            <a:r>
              <a:rPr lang="en-US" altLang="zh-CN" sz="3200" b="1" dirty="0">
                <a:solidFill>
                  <a:schemeClr val="bg1"/>
                </a:solidFill>
                <a:ea typeface="微软雅黑" panose="020B0503020204020204" pitchFamily="34" charset="-122"/>
              </a:rPr>
              <a:t> said to Him, “Yes, Lord; You know that I love </a:t>
            </a:r>
            <a:r>
              <a:rPr lang="en-US" altLang="zh-CN" sz="3200" b="1" dirty="0" err="1">
                <a:solidFill>
                  <a:schemeClr val="bg1"/>
                </a:solidFill>
                <a:ea typeface="微软雅黑" panose="020B0503020204020204" pitchFamily="34" charset="-122"/>
              </a:rPr>
              <a:t>You.”He</a:t>
            </a:r>
            <a:r>
              <a:rPr lang="en-US" altLang="zh-CN" sz="3200" b="1" dirty="0">
                <a:solidFill>
                  <a:schemeClr val="bg1"/>
                </a:solidFill>
                <a:ea typeface="微软雅黑" panose="020B0503020204020204" pitchFamily="34" charset="-122"/>
              </a:rPr>
              <a:t> said to him, “Feed My lambs.”</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传道书 </a:t>
            </a:r>
            <a:r>
              <a:rPr lang="en-US" altLang="zh-CN" sz="3200" b="1" u="sng" dirty="0">
                <a:solidFill>
                  <a:schemeClr val="bg1"/>
                </a:solidFill>
                <a:ea typeface="微软雅黑" panose="020B0503020204020204" pitchFamily="34" charset="-122"/>
              </a:rPr>
              <a:t>Ecclesiastes 1:3】</a:t>
            </a:r>
          </a:p>
          <a:p>
            <a:pPr algn="l">
              <a:lnSpc>
                <a:spcPct val="112000"/>
              </a:lnSpc>
            </a:pPr>
            <a:r>
              <a:rPr lang="zh-CN" altLang="en-US" sz="3200" b="1" dirty="0">
                <a:solidFill>
                  <a:srgbClr val="FFFF00"/>
                </a:solidFill>
                <a:ea typeface="微软雅黑" panose="020B0503020204020204" pitchFamily="34" charset="-122"/>
              </a:rPr>
              <a:t>人一切的劳碌，就是他在日光之下的劳碌，有什么益处呢？</a:t>
            </a:r>
          </a:p>
          <a:p>
            <a:pPr algn="l">
              <a:lnSpc>
                <a:spcPct val="112000"/>
              </a:lnSpc>
            </a:pPr>
            <a:r>
              <a:rPr lang="en-US" altLang="zh-CN" sz="3200" b="1" dirty="0">
                <a:solidFill>
                  <a:schemeClr val="bg1"/>
                </a:solidFill>
                <a:ea typeface="微软雅黑" panose="020B0503020204020204" pitchFamily="34" charset="-122"/>
              </a:rPr>
              <a:t>What profit has a man from all his labor In which he toils under the sun</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rgbClr val="FFFF00"/>
                </a:solidFill>
                <a:ea typeface="微软雅黑" panose="020B0503020204020204" pitchFamily="34" charset="-122"/>
              </a:rPr>
              <a:t>【</a:t>
            </a:r>
            <a:r>
              <a:rPr lang="zh-CN" altLang="en-US" sz="3200" b="1" u="sng" dirty="0">
                <a:solidFill>
                  <a:srgbClr val="FFFF00"/>
                </a:solidFill>
                <a:ea typeface="微软雅黑" panose="020B0503020204020204" pitchFamily="34" charset="-122"/>
              </a:rPr>
              <a:t>传道书 </a:t>
            </a:r>
            <a:r>
              <a:rPr lang="en-US" altLang="zh-CN" sz="3200" b="1" u="sng" dirty="0">
                <a:solidFill>
                  <a:srgbClr val="FFFF00"/>
                </a:solidFill>
                <a:ea typeface="微软雅黑" panose="020B0503020204020204" pitchFamily="34" charset="-122"/>
              </a:rPr>
              <a:t>Ecclesiastes 2:11】</a:t>
            </a:r>
          </a:p>
          <a:p>
            <a:pPr algn="l">
              <a:lnSpc>
                <a:spcPct val="112000"/>
              </a:lnSpc>
            </a:pPr>
            <a:r>
              <a:rPr lang="zh-CN" altLang="en-US" sz="3200" b="1" dirty="0">
                <a:solidFill>
                  <a:srgbClr val="FFFF00"/>
                </a:solidFill>
                <a:ea typeface="微软雅黑" panose="020B0503020204020204" pitchFamily="34" charset="-122"/>
              </a:rPr>
              <a:t>后来，我察看我手所经营的一切事和我劳碌所成的功，谁知都是虚空，都是捕风，在日光之下毫无益处。</a:t>
            </a:r>
          </a:p>
          <a:p>
            <a:pPr algn="l">
              <a:lnSpc>
                <a:spcPct val="112000"/>
              </a:lnSpc>
            </a:pPr>
            <a:r>
              <a:rPr lang="en-US" altLang="zh-CN" sz="3200" b="1" dirty="0">
                <a:solidFill>
                  <a:schemeClr val="bg1"/>
                </a:solidFill>
                <a:ea typeface="微软雅黑" panose="020B0503020204020204" pitchFamily="34" charset="-122"/>
              </a:rPr>
              <a:t>Then I looked on all the works that my hands had done And on the labor in which I had toiled; And indeed all was vanity and grasping for the wind. There was no profit under the sun.</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4:13</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耶稣</a:t>
            </a:r>
            <a:r>
              <a:rPr lang="zh-CN" altLang="en-US" sz="3200" b="1" dirty="0">
                <a:solidFill>
                  <a:srgbClr val="FFFF00"/>
                </a:solidFill>
                <a:ea typeface="微软雅黑" panose="020B0503020204020204" pitchFamily="34" charset="-122"/>
              </a:rPr>
              <a:t>回答说：“凡喝这水的，还要再渴；</a:t>
            </a:r>
          </a:p>
          <a:p>
            <a:pPr algn="l">
              <a:lnSpc>
                <a:spcPct val="112000"/>
              </a:lnSpc>
            </a:pPr>
            <a:r>
              <a:rPr lang="en-US" altLang="zh-CN" sz="3200" b="1" dirty="0">
                <a:solidFill>
                  <a:schemeClr val="bg1"/>
                </a:solidFill>
                <a:ea typeface="微软雅黑" panose="020B0503020204020204" pitchFamily="34" charset="-122"/>
              </a:rPr>
              <a:t>Jesus answered and said to her, “Whoever drinks of this water will thirst again,</a:t>
            </a:r>
          </a:p>
        </p:txBody>
      </p:sp>
    </p:spTree>
    <p:extLst>
      <p:ext uri="{BB962C8B-B14F-4D97-AF65-F5344CB8AC3E}">
        <p14:creationId xmlns:p14="http://schemas.microsoft.com/office/powerpoint/2010/main" val="280026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耶利米书 </a:t>
            </a:r>
            <a:r>
              <a:rPr lang="en-US" altLang="zh-CN" sz="3000" b="1" u="sng" dirty="0">
                <a:solidFill>
                  <a:schemeClr val="bg1"/>
                </a:solidFill>
                <a:ea typeface="微软雅黑" panose="020B0503020204020204" pitchFamily="34" charset="-122"/>
              </a:rPr>
              <a:t>Jeremiah 2:13】</a:t>
            </a:r>
          </a:p>
          <a:p>
            <a:pPr algn="l">
              <a:lnSpc>
                <a:spcPct val="112000"/>
              </a:lnSpc>
            </a:pPr>
            <a:r>
              <a:rPr lang="zh-CN" altLang="en-US" sz="3000" b="1" dirty="0">
                <a:solidFill>
                  <a:srgbClr val="FFFF00"/>
                </a:solidFill>
                <a:ea typeface="微软雅黑" panose="020B0503020204020204" pitchFamily="34" charset="-122"/>
              </a:rPr>
              <a:t>因为我的百姓作了两件恶事，就是离弃我这活水的泉源，为自己凿出池子，是破裂不能存水的池子。” </a:t>
            </a:r>
          </a:p>
          <a:p>
            <a:pPr algn="l">
              <a:lnSpc>
                <a:spcPct val="100000"/>
              </a:lnSpc>
            </a:pPr>
            <a:r>
              <a:rPr lang="zh-CN" altLang="en-US" sz="3000" b="1" dirty="0">
                <a:solidFill>
                  <a:schemeClr val="bg1"/>
                </a:solidFill>
                <a:ea typeface="微软雅黑" panose="020B0503020204020204" pitchFamily="34" charset="-122"/>
              </a:rPr>
              <a:t>“</a:t>
            </a:r>
            <a:r>
              <a:rPr lang="en-US" altLang="zh-CN" sz="3000" b="1" dirty="0">
                <a:solidFill>
                  <a:schemeClr val="bg1"/>
                </a:solidFill>
                <a:ea typeface="微软雅黑" panose="020B0503020204020204" pitchFamily="34" charset="-122"/>
              </a:rPr>
              <a:t>For My people have committed two evils: They have forsaken Me, the fountain of living waters, And hewn themselves cisterns—broken cisterns that can hold no water.</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诗篇 </a:t>
            </a:r>
            <a:r>
              <a:rPr lang="en-US" altLang="zh-CN" sz="3000" b="1" u="sng" dirty="0">
                <a:solidFill>
                  <a:schemeClr val="bg1"/>
                </a:solidFill>
                <a:ea typeface="微软雅黑" panose="020B0503020204020204" pitchFamily="34" charset="-122"/>
              </a:rPr>
              <a:t>Psalms 16</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4a】</a:t>
            </a:r>
          </a:p>
          <a:p>
            <a:pPr algn="l">
              <a:lnSpc>
                <a:spcPct val="112000"/>
              </a:lnSpc>
            </a:pPr>
            <a:r>
              <a:rPr lang="zh-CN" altLang="en-US" sz="3000" b="1" dirty="0">
                <a:solidFill>
                  <a:srgbClr val="FFFF00"/>
                </a:solidFill>
                <a:ea typeface="微软雅黑" panose="020B0503020204020204" pitchFamily="34" charset="-122"/>
              </a:rPr>
              <a:t>以别神代替耶和华的（或作“送礼物给别神的”），他们的愁苦必加增</a:t>
            </a:r>
            <a:r>
              <a:rPr lang="en-US" altLang="zh-CN" sz="3000" b="1" dirty="0">
                <a:solidFill>
                  <a:srgbClr val="FFFF00"/>
                </a:solidFill>
                <a:ea typeface="微软雅黑" panose="020B0503020204020204" pitchFamily="34" charset="-122"/>
              </a:rPr>
              <a:t>……</a:t>
            </a:r>
          </a:p>
          <a:p>
            <a:pPr algn="l">
              <a:lnSpc>
                <a:spcPct val="100000"/>
              </a:lnSpc>
            </a:pPr>
            <a:r>
              <a:rPr lang="en-US" altLang="zh-CN" sz="3000" b="1" dirty="0">
                <a:solidFill>
                  <a:schemeClr val="bg1"/>
                </a:solidFill>
                <a:ea typeface="微软雅黑" panose="020B0503020204020204" pitchFamily="34" charset="-122"/>
              </a:rPr>
              <a:t>Their sorrows shall be multiplied who hasten after another god….</a:t>
            </a:r>
          </a:p>
        </p:txBody>
      </p:sp>
    </p:spTree>
    <p:extLst>
      <p:ext uri="{BB962C8B-B14F-4D97-AF65-F5344CB8AC3E}">
        <p14:creationId xmlns:p14="http://schemas.microsoft.com/office/powerpoint/2010/main" val="1208929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男女在角色和权柄上的差异</a:t>
            </a:r>
          </a:p>
          <a:p>
            <a:pPr marL="914400" lvl="1"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妻子为主</a:t>
            </a:r>
            <a:r>
              <a:rPr lang="zh-CN" altLang="en-US" sz="3400" b="1" spc="100" dirty="0">
                <a:solidFill>
                  <a:schemeClr val="bg1"/>
                </a:solidFill>
                <a:ea typeface="微软雅黑" panose="020B0503020204020204" pitchFamily="34" charset="-122"/>
              </a:rPr>
              <a:t>而顺服</a:t>
            </a:r>
            <a:r>
              <a:rPr lang="zh-CN" altLang="en-US" sz="3400" b="1" spc="100" dirty="0" smtClean="0">
                <a:solidFill>
                  <a:schemeClr val="bg1"/>
                </a:solidFill>
                <a:ea typeface="微软雅黑" panose="020B0503020204020204" pitchFamily="34" charset="-122"/>
              </a:rPr>
              <a:t>丈夫</a:t>
            </a:r>
            <a:endParaRPr lang="zh-CN" altLang="en-US" sz="3400" b="1" spc="100" dirty="0">
              <a:solidFill>
                <a:schemeClr val="bg1"/>
              </a:solidFill>
              <a:ea typeface="微软雅黑" panose="020B0503020204020204" pitchFamily="34" charset="-122"/>
            </a:endParaRPr>
          </a:p>
          <a:p>
            <a:pPr marL="914400" lvl="1"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男女受造</a:t>
            </a:r>
            <a:r>
              <a:rPr lang="zh-CN" altLang="en-US" sz="3400" b="1" spc="100" dirty="0">
                <a:solidFill>
                  <a:schemeClr val="bg1"/>
                </a:solidFill>
                <a:ea typeface="微软雅黑" panose="020B0503020204020204" pitchFamily="34" charset="-122"/>
              </a:rPr>
              <a:t>的</a:t>
            </a:r>
            <a:r>
              <a:rPr lang="zh-CN" altLang="en-US" sz="3400" b="1" spc="100" dirty="0" smtClean="0">
                <a:solidFill>
                  <a:schemeClr val="bg1"/>
                </a:solidFill>
                <a:ea typeface="微软雅黑" panose="020B0503020204020204" pitchFamily="34" charset="-122"/>
              </a:rPr>
              <a:t>次序 </a:t>
            </a:r>
            <a:endParaRPr lang="zh-CN" altLang="en-US" sz="3400" b="1" spc="100" dirty="0">
              <a:solidFill>
                <a:schemeClr val="bg1"/>
              </a:solidFill>
              <a:ea typeface="微软雅黑" panose="020B0503020204020204" pitchFamily="34" charset="-122"/>
            </a:endParaRPr>
          </a:p>
          <a:p>
            <a:pPr marL="914400" lvl="1"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夏娃受造为亚当的帮助者</a:t>
            </a:r>
            <a:endParaRPr lang="en-US" altLang="zh-CN" sz="3400" b="1" spc="100" dirty="0" smtClean="0">
              <a:solidFill>
                <a:schemeClr val="bg1"/>
              </a:solidFill>
              <a:ea typeface="微软雅黑" panose="020B0503020204020204" pitchFamily="34" charset="-122"/>
            </a:endParaRPr>
          </a:p>
          <a:p>
            <a:pPr marL="914400" lvl="1"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亚当</a:t>
            </a:r>
            <a:r>
              <a:rPr lang="zh-CN" altLang="en-US" sz="3400" b="1" spc="100" dirty="0">
                <a:solidFill>
                  <a:schemeClr val="bg1"/>
                </a:solidFill>
                <a:ea typeface="微软雅黑" panose="020B0503020204020204" pitchFamily="34" charset="-122"/>
              </a:rPr>
              <a:t>给夏娃起名</a:t>
            </a:r>
          </a:p>
          <a:p>
            <a:pPr marL="914400" lvl="1"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堕落</a:t>
            </a:r>
            <a:r>
              <a:rPr lang="zh-CN" altLang="en-US" sz="3400" b="1" spc="100" dirty="0">
                <a:solidFill>
                  <a:schemeClr val="bg1"/>
                </a:solidFill>
                <a:ea typeface="微软雅黑" panose="020B0503020204020204" pitchFamily="34" charset="-122"/>
              </a:rPr>
              <a:t>之后，神先对亚当说话</a:t>
            </a:r>
          </a:p>
          <a:p>
            <a:pPr marL="914400" lvl="1" indent="-457200" algn="l">
              <a:lnSpc>
                <a:spcPct val="112000"/>
              </a:lnSpc>
              <a:buFont typeface="Arial" panose="020B0604020202020204" pitchFamily="34" charset="0"/>
              <a:buChar char="•"/>
            </a:pPr>
            <a:r>
              <a:rPr lang="zh-CN" altLang="en-US" sz="3400" b="1" spc="100" dirty="0" smtClean="0">
                <a:solidFill>
                  <a:schemeClr val="bg1"/>
                </a:solidFill>
                <a:ea typeface="微软雅黑" panose="020B0503020204020204" pitchFamily="34" charset="-122"/>
              </a:rPr>
              <a:t>亚当</a:t>
            </a:r>
            <a:r>
              <a:rPr lang="zh-CN" altLang="en-US" sz="3400" b="1" spc="100" dirty="0">
                <a:solidFill>
                  <a:schemeClr val="bg1"/>
                </a:solidFill>
                <a:ea typeface="微软雅黑" panose="020B0503020204020204" pitchFamily="34" charset="-122"/>
              </a:rPr>
              <a:t>代表全人类，夏娃不代表全人类</a:t>
            </a:r>
          </a:p>
        </p:txBody>
      </p:sp>
    </p:spTree>
    <p:extLst>
      <p:ext uri="{BB962C8B-B14F-4D97-AF65-F5344CB8AC3E}">
        <p14:creationId xmlns:p14="http://schemas.microsoft.com/office/powerpoint/2010/main" val="31699043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21:7】</a:t>
            </a:r>
          </a:p>
          <a:p>
            <a:pPr algn="l">
              <a:lnSpc>
                <a:spcPct val="112000"/>
              </a:lnSpc>
            </a:pPr>
            <a:r>
              <a:rPr lang="zh-CN" altLang="en-US" sz="3400" b="1" dirty="0">
                <a:solidFill>
                  <a:srgbClr val="FFFF00"/>
                </a:solidFill>
                <a:ea typeface="微软雅黑" panose="020B0503020204020204" pitchFamily="34" charset="-122"/>
              </a:rPr>
              <a:t>耶稣所爱的那门徒对彼得说：“是主！”那时西门彼得赤着身子，一听见是主，就束上一件外衣，跳在海里。</a:t>
            </a:r>
          </a:p>
          <a:p>
            <a:pPr algn="l">
              <a:lnSpc>
                <a:spcPct val="112000"/>
              </a:lnSpc>
            </a:pPr>
            <a:r>
              <a:rPr lang="en-US" altLang="zh-CN" sz="3400" b="1" dirty="0">
                <a:solidFill>
                  <a:schemeClr val="bg1"/>
                </a:solidFill>
                <a:ea typeface="微软雅黑" panose="020B0503020204020204" pitchFamily="34" charset="-122"/>
              </a:rPr>
              <a:t>Therefore that disciple whom Jesus loved said to Peter, “It is the Lord!” Now when Simon Peter heard that it was the Lord, he put on his outer garment (for he had removed it), and plunged into the sea.</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089296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16:2】</a:t>
            </a:r>
          </a:p>
          <a:p>
            <a:pPr algn="l">
              <a:lnSpc>
                <a:spcPct val="112000"/>
              </a:lnSpc>
            </a:pPr>
            <a:r>
              <a:rPr lang="zh-CN" altLang="en-US" sz="3200" b="1" dirty="0">
                <a:solidFill>
                  <a:srgbClr val="FFFF00"/>
                </a:solidFill>
                <a:ea typeface="微软雅黑" panose="020B0503020204020204" pitchFamily="34" charset="-122"/>
              </a:rPr>
              <a:t>我的心哪，你曾对耶和华说：“你是我的主，我的好处不在你以外。”</a:t>
            </a:r>
          </a:p>
          <a:p>
            <a:pPr algn="l">
              <a:lnSpc>
                <a:spcPct val="112000"/>
              </a:lnSpc>
            </a:pPr>
            <a:r>
              <a:rPr lang="en-US" altLang="zh-CN" sz="3200" b="1" dirty="0">
                <a:solidFill>
                  <a:schemeClr val="bg1"/>
                </a:solidFill>
                <a:ea typeface="微软雅黑" panose="020B0503020204020204" pitchFamily="34" charset="-122"/>
              </a:rPr>
              <a:t>O my soul, you have said to the Lord</a:t>
            </a:r>
            <a:r>
              <a:rPr lang="en-US" altLang="zh-CN" sz="3200" b="1" dirty="0" smtClean="0">
                <a:solidFill>
                  <a:schemeClr val="bg1"/>
                </a:solidFill>
                <a:ea typeface="微软雅黑" panose="020B0503020204020204" pitchFamily="34" charset="-122"/>
              </a:rPr>
              <a:t>, “</a:t>
            </a:r>
            <a:r>
              <a:rPr lang="en-US" altLang="zh-CN" sz="3200" b="1" dirty="0">
                <a:solidFill>
                  <a:schemeClr val="bg1"/>
                </a:solidFill>
                <a:ea typeface="微软雅黑" panose="020B0503020204020204" pitchFamily="34" charset="-122"/>
              </a:rPr>
              <a:t>You are my Lord, My goodness is nothing apart from You.”</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73:25】</a:t>
            </a:r>
          </a:p>
          <a:p>
            <a:pPr algn="l">
              <a:lnSpc>
                <a:spcPct val="112000"/>
              </a:lnSpc>
            </a:pPr>
            <a:r>
              <a:rPr lang="zh-CN" altLang="en-US" sz="3200" b="1" dirty="0">
                <a:solidFill>
                  <a:srgbClr val="FFFF00"/>
                </a:solidFill>
                <a:ea typeface="微软雅黑" panose="020B0503020204020204" pitchFamily="34" charset="-122"/>
              </a:rPr>
              <a:t>除你以外，在天上我有谁呢？除你以外，在地上我也没有所爱慕的。</a:t>
            </a:r>
          </a:p>
          <a:p>
            <a:pPr algn="l">
              <a:lnSpc>
                <a:spcPct val="112000"/>
              </a:lnSpc>
            </a:pPr>
            <a:r>
              <a:rPr lang="en-US" altLang="zh-CN" sz="3200" b="1" dirty="0">
                <a:solidFill>
                  <a:schemeClr val="bg1"/>
                </a:solidFill>
                <a:ea typeface="微软雅黑" panose="020B0503020204020204" pitchFamily="34" charset="-122"/>
              </a:rPr>
              <a:t>Whom have I in heaven but You? And there is none upon earth that I desire besides You.</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089296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21:7】</a:t>
            </a:r>
          </a:p>
          <a:p>
            <a:pPr algn="l">
              <a:lnSpc>
                <a:spcPct val="112000"/>
              </a:lnSpc>
            </a:pPr>
            <a:r>
              <a:rPr lang="zh-CN" altLang="en-US" sz="3200" b="1" dirty="0">
                <a:solidFill>
                  <a:srgbClr val="FFFF00"/>
                </a:solidFill>
                <a:ea typeface="微软雅黑" panose="020B0503020204020204" pitchFamily="34" charset="-122"/>
              </a:rPr>
              <a:t>耶稣所爱的那门徒对彼得说：“是主！”那时西门彼得赤着身子，一听见是主，就束上一件外衣，跳在海里。</a:t>
            </a:r>
          </a:p>
          <a:p>
            <a:pPr algn="l">
              <a:lnSpc>
                <a:spcPct val="112000"/>
              </a:lnSpc>
            </a:pPr>
            <a:r>
              <a:rPr lang="en-US" altLang="zh-CN" sz="3200" b="1" dirty="0">
                <a:solidFill>
                  <a:schemeClr val="bg1"/>
                </a:solidFill>
                <a:ea typeface="微软雅黑" panose="020B0503020204020204" pitchFamily="34" charset="-122"/>
              </a:rPr>
              <a:t>Therefore that disciple whom Jesus loved said to Peter, “It is the Lord!” Now when Simon Peter heard that it was the Lord, he put on his outer garment (for he had removed it), and plunged into the sea.</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604233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21:9</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13】</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他们上了岸，就看见那里有炭火，上面有鱼，又有饼。</a:t>
            </a:r>
            <a:r>
              <a:rPr lang="en-US" altLang="zh-CN" sz="3000" b="1" dirty="0">
                <a:solidFill>
                  <a:schemeClr val="bg1"/>
                </a:solidFill>
                <a:ea typeface="微软雅黑" panose="020B0503020204020204" pitchFamily="34" charset="-122"/>
              </a:rPr>
              <a:t>Then, as soon as they had come to land, they saw a fire of coals there, and fish laid on it, and bread.</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耶稣说：“你们来吃早饭。”门徒中没有一个</a:t>
            </a:r>
            <a:r>
              <a:rPr lang="zh-CN" altLang="en-US" sz="3200" b="1" dirty="0" smtClean="0">
                <a:solidFill>
                  <a:srgbClr val="FFFF00"/>
                </a:solidFill>
                <a:ea typeface="微软雅黑" panose="020B0503020204020204" pitchFamily="34" charset="-122"/>
              </a:rPr>
              <a:t>敢问祂“你是谁”</a:t>
            </a:r>
            <a:r>
              <a:rPr lang="zh-CN" altLang="en-US" sz="3200" b="1" dirty="0">
                <a:solidFill>
                  <a:srgbClr val="FFFF00"/>
                </a:solidFill>
                <a:ea typeface="微软雅黑" panose="020B0503020204020204" pitchFamily="34" charset="-122"/>
              </a:rPr>
              <a:t>，因为知道是主</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000" b="1" dirty="0" smtClean="0">
                <a:solidFill>
                  <a:schemeClr val="bg1"/>
                </a:solidFill>
                <a:ea typeface="微软雅黑" panose="020B0503020204020204" pitchFamily="34" charset="-122"/>
              </a:rPr>
              <a:t>Jesus </a:t>
            </a:r>
            <a:r>
              <a:rPr lang="en-US" altLang="zh-CN" sz="3000" b="1" dirty="0">
                <a:solidFill>
                  <a:schemeClr val="bg1"/>
                </a:solidFill>
                <a:ea typeface="微软雅黑" panose="020B0503020204020204" pitchFamily="34" charset="-122"/>
              </a:rPr>
              <a:t>said to them, “Come and eat breakfast.” Yet none of the disciples dared ask Him, “Who are You?”—knowing that it was the Lord.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耶稣就来拿饼和鱼给他们。</a:t>
            </a:r>
          </a:p>
          <a:p>
            <a:pPr algn="l">
              <a:lnSpc>
                <a:spcPct val="100000"/>
              </a:lnSpc>
            </a:pPr>
            <a:r>
              <a:rPr lang="en-US" altLang="zh-CN" sz="3000" b="1" dirty="0">
                <a:solidFill>
                  <a:schemeClr val="bg1"/>
                </a:solidFill>
                <a:ea typeface="微软雅黑" panose="020B0503020204020204" pitchFamily="34" charset="-122"/>
              </a:rPr>
              <a:t>Jesus then came and took the bread and gave it to them, and likewise the fish.</a:t>
            </a:r>
          </a:p>
        </p:txBody>
      </p:sp>
    </p:spTree>
    <p:extLst>
      <p:ext uri="{BB962C8B-B14F-4D97-AF65-F5344CB8AC3E}">
        <p14:creationId xmlns:p14="http://schemas.microsoft.com/office/powerpoint/2010/main" val="16761787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6:35】</a:t>
            </a:r>
          </a:p>
          <a:p>
            <a:pPr algn="l">
              <a:lnSpc>
                <a:spcPct val="112000"/>
              </a:lnSpc>
            </a:pPr>
            <a:r>
              <a:rPr lang="zh-CN" altLang="en-US" sz="3200" b="1" dirty="0">
                <a:solidFill>
                  <a:srgbClr val="FFFF00"/>
                </a:solidFill>
                <a:ea typeface="微软雅黑" panose="020B0503020204020204" pitchFamily="34" charset="-122"/>
              </a:rPr>
              <a:t>耶稣说：“我就是生命的粮，到我这里来的，必定不饿；信我的，永远不渴。</a:t>
            </a:r>
          </a:p>
          <a:p>
            <a:pPr algn="l">
              <a:lnSpc>
                <a:spcPct val="112000"/>
              </a:lnSpc>
            </a:pPr>
            <a:r>
              <a:rPr lang="en-US" altLang="zh-CN" sz="3200" b="1" dirty="0">
                <a:solidFill>
                  <a:schemeClr val="bg1"/>
                </a:solidFill>
                <a:ea typeface="微软雅黑" panose="020B0503020204020204" pitchFamily="34" charset="-122"/>
              </a:rPr>
              <a:t>And Jesus said to them, “I am the bread of life. He who comes to Me shall never hunger, and he who believes in Me shall never thirst.</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11:28</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凡</a:t>
            </a:r>
            <a:r>
              <a:rPr lang="zh-CN" altLang="en-US" sz="3200" b="1" dirty="0">
                <a:solidFill>
                  <a:srgbClr val="FFFF00"/>
                </a:solidFill>
                <a:ea typeface="微软雅黑" panose="020B0503020204020204" pitchFamily="34" charset="-122"/>
              </a:rPr>
              <a:t>劳苦担重担的人，可以到我这里来，我就使你们得安息</a:t>
            </a:r>
            <a:r>
              <a:rPr lang="zh-CN" altLang="en-US" sz="3200" b="1" dirty="0" smtClean="0">
                <a:solidFill>
                  <a:srgbClr val="FFFF00"/>
                </a:solidFill>
                <a:ea typeface="微软雅黑" panose="020B0503020204020204" pitchFamily="34" charset="-122"/>
              </a:rPr>
              <a:t>。</a:t>
            </a:r>
            <a:r>
              <a:rPr lang="en-US" altLang="zh-CN" sz="3200" b="1" dirty="0" smtClean="0">
                <a:solidFill>
                  <a:schemeClr val="bg1"/>
                </a:solidFill>
                <a:ea typeface="微软雅黑" panose="020B0503020204020204" pitchFamily="34" charset="-122"/>
              </a:rPr>
              <a:t>Come </a:t>
            </a:r>
            <a:r>
              <a:rPr lang="en-US" altLang="zh-CN" sz="3200" b="1" dirty="0">
                <a:solidFill>
                  <a:schemeClr val="bg1"/>
                </a:solidFill>
                <a:ea typeface="微软雅黑" panose="020B0503020204020204" pitchFamily="34" charset="-122"/>
              </a:rPr>
              <a:t>to Me, all you who labor and are heavy laden, and I will give you rest.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455774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16:33</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我</a:t>
            </a:r>
            <a:r>
              <a:rPr lang="zh-CN" altLang="en-US" sz="3200" b="1" dirty="0">
                <a:solidFill>
                  <a:srgbClr val="FFFF00"/>
                </a:solidFill>
                <a:ea typeface="微软雅黑" panose="020B0503020204020204" pitchFamily="34" charset="-122"/>
              </a:rPr>
              <a:t>将这些事告诉你们，是要叫你们在我里面有平安。在世上你们有苦难，但你们可以放心，我已经胜了世界。”</a:t>
            </a:r>
          </a:p>
          <a:p>
            <a:pPr algn="l">
              <a:lnSpc>
                <a:spcPct val="112000"/>
              </a:lnSpc>
            </a:pPr>
            <a:r>
              <a:rPr lang="en-US" altLang="zh-CN" sz="3200" b="1" dirty="0">
                <a:solidFill>
                  <a:schemeClr val="bg1"/>
                </a:solidFill>
                <a:ea typeface="微软雅黑" panose="020B0503020204020204" pitchFamily="34" charset="-122"/>
              </a:rPr>
              <a:t>These things I have spoken to you, that in Me you may have peace. In the world you will have tribulation; but be of good cheer, I have overcome the world.”</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915855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21:15】</a:t>
            </a:r>
          </a:p>
          <a:p>
            <a:pPr algn="l">
              <a:lnSpc>
                <a:spcPct val="112000"/>
              </a:lnSpc>
            </a:pPr>
            <a:r>
              <a:rPr lang="zh-CN" altLang="en-US" sz="3200" b="1" dirty="0">
                <a:solidFill>
                  <a:srgbClr val="FFFF00"/>
                </a:solidFill>
                <a:ea typeface="微软雅黑" panose="020B0503020204020204" pitchFamily="34" charset="-122"/>
              </a:rPr>
              <a:t>他们吃完了早饭，耶稣对西门彼得说：“约翰的儿子西门（“约翰”在马太福音</a:t>
            </a:r>
            <a:r>
              <a:rPr lang="en-US" altLang="zh-CN" sz="3200" b="1" dirty="0">
                <a:solidFill>
                  <a:srgbClr val="FFFF00"/>
                </a:solidFill>
                <a:ea typeface="微软雅黑" panose="020B0503020204020204" pitchFamily="34" charset="-122"/>
              </a:rPr>
              <a:t>16</a:t>
            </a:r>
            <a:r>
              <a:rPr lang="zh-CN" altLang="en-US" sz="3200" b="1" dirty="0">
                <a:solidFill>
                  <a:srgbClr val="FFFF00"/>
                </a:solidFill>
                <a:ea typeface="微软雅黑" panose="020B0503020204020204" pitchFamily="34" charset="-122"/>
              </a:rPr>
              <a:t>章</a:t>
            </a:r>
            <a:r>
              <a:rPr lang="en-US" altLang="zh-CN" sz="3200" b="1" dirty="0">
                <a:solidFill>
                  <a:srgbClr val="FFFF00"/>
                </a:solidFill>
                <a:ea typeface="微软雅黑" panose="020B0503020204020204" pitchFamily="34" charset="-122"/>
              </a:rPr>
              <a:t>17</a:t>
            </a:r>
            <a:r>
              <a:rPr lang="zh-CN" altLang="en-US" sz="3200" b="1" dirty="0">
                <a:solidFill>
                  <a:srgbClr val="FFFF00"/>
                </a:solidFill>
                <a:ea typeface="微软雅黑" panose="020B0503020204020204" pitchFamily="34" charset="-122"/>
              </a:rPr>
              <a:t>节称“约拿”），你爱我比这些更深吗？”彼得说：“主啊，是的，你知道我爱你。”耶稣对他说：“你喂养我的小羊。” </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So </a:t>
            </a:r>
            <a:r>
              <a:rPr lang="en-US" altLang="zh-CN" sz="3200" b="1" dirty="0">
                <a:solidFill>
                  <a:schemeClr val="bg1"/>
                </a:solidFill>
                <a:ea typeface="微软雅黑" panose="020B0503020204020204" pitchFamily="34" charset="-122"/>
              </a:rPr>
              <a:t>when they had eaten breakfast, Jesus said to Simon Peter, “Simon, son of Jonah, do you love Me more than these</a:t>
            </a:r>
            <a:r>
              <a:rPr lang="en-US" altLang="zh-CN" sz="3200" b="1" dirty="0" smtClean="0">
                <a:solidFill>
                  <a:schemeClr val="bg1"/>
                </a:solidFill>
                <a:ea typeface="微软雅黑" panose="020B0503020204020204" pitchFamily="34" charset="-122"/>
              </a:rPr>
              <a:t>?” He </a:t>
            </a:r>
            <a:r>
              <a:rPr lang="en-US" altLang="zh-CN" sz="3200" b="1" dirty="0">
                <a:solidFill>
                  <a:schemeClr val="bg1"/>
                </a:solidFill>
                <a:ea typeface="微软雅黑" panose="020B0503020204020204" pitchFamily="34" charset="-122"/>
              </a:rPr>
              <a:t>said to Him, “Yes, Lord; You know that I love You</a:t>
            </a:r>
            <a:r>
              <a:rPr lang="en-US" altLang="zh-CN" sz="3200" b="1" dirty="0" smtClean="0">
                <a:solidFill>
                  <a:schemeClr val="bg1"/>
                </a:solidFill>
                <a:ea typeface="微软雅黑" panose="020B0503020204020204" pitchFamily="34" charset="-122"/>
              </a:rPr>
              <a:t>.” He </a:t>
            </a:r>
            <a:r>
              <a:rPr lang="en-US" altLang="zh-CN" sz="3200" b="1" dirty="0">
                <a:solidFill>
                  <a:schemeClr val="bg1"/>
                </a:solidFill>
                <a:ea typeface="微软雅黑" panose="020B0503020204020204" pitchFamily="34" charset="-122"/>
              </a:rPr>
              <a:t>said to him, “Feed My lambs.”</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020843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马可福音 </a:t>
            </a:r>
            <a:r>
              <a:rPr lang="en-US" altLang="zh-CN" sz="3200" b="1" u="sng" spc="100" dirty="0">
                <a:solidFill>
                  <a:schemeClr val="bg1"/>
                </a:solidFill>
                <a:ea typeface="微软雅黑" panose="020B0503020204020204" pitchFamily="34" charset="-122"/>
              </a:rPr>
              <a:t>Mark 16:15】</a:t>
            </a:r>
          </a:p>
          <a:p>
            <a:pPr algn="l">
              <a:lnSpc>
                <a:spcPct val="112000"/>
              </a:lnSpc>
            </a:pPr>
            <a:r>
              <a:rPr lang="zh-CN" altLang="en-US" sz="3200" b="1" spc="100" dirty="0">
                <a:solidFill>
                  <a:srgbClr val="FFFF00"/>
                </a:solidFill>
                <a:ea typeface="微软雅黑" panose="020B0503020204020204" pitchFamily="34" charset="-122"/>
              </a:rPr>
              <a:t>祂又对他们说：“你们往普天下去，传福音给万民听（“万民”原文作“凡受造的”）。</a:t>
            </a:r>
          </a:p>
          <a:p>
            <a:pPr algn="l">
              <a:lnSpc>
                <a:spcPct val="112000"/>
              </a:lnSpc>
            </a:pPr>
            <a:r>
              <a:rPr lang="en-US" altLang="zh-CN" sz="3200" b="1" spc="100" dirty="0">
                <a:solidFill>
                  <a:schemeClr val="bg1"/>
                </a:solidFill>
                <a:ea typeface="微软雅黑" panose="020B0503020204020204" pitchFamily="34" charset="-122"/>
              </a:rPr>
              <a:t>And He said to them, “Go into all the world and preach the gospel to every creature.</a:t>
            </a:r>
          </a:p>
          <a:p>
            <a:pPr algn="l">
              <a:lnSpc>
                <a:spcPct val="112000"/>
              </a:lnSpc>
            </a:pPr>
            <a:endParaRPr lang="en-US" altLang="zh-CN" sz="32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86000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smtClean="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28:19-20】</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所以，你们要去，使万民作我的门徒，奉父、子、圣灵的名给他们施洗（或作“给他们施洗，归于父、子、圣灵的名”）</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00000"/>
              </a:lnSpc>
            </a:pPr>
            <a:r>
              <a:rPr lang="en-US" altLang="zh-CN" sz="3200" b="1" dirty="0" smtClean="0">
                <a:solidFill>
                  <a:schemeClr val="bg1"/>
                </a:solidFill>
                <a:ea typeface="微软雅黑" panose="020B0503020204020204" pitchFamily="34" charset="-122"/>
              </a:rPr>
              <a:t>Go </a:t>
            </a:r>
            <a:r>
              <a:rPr lang="en-US" altLang="zh-CN" sz="3200" b="1" dirty="0">
                <a:solidFill>
                  <a:schemeClr val="bg1"/>
                </a:solidFill>
                <a:ea typeface="微软雅黑" panose="020B0503020204020204" pitchFamily="34" charset="-122"/>
              </a:rPr>
              <a:t>therefore and make disciples of all the nations, baptizing them in the name of the Father and of the Son and of the Holy Spirit,</a:t>
            </a:r>
          </a:p>
          <a:p>
            <a:pPr algn="l">
              <a:lnSpc>
                <a:spcPct val="112000"/>
              </a:lnSpc>
            </a:pPr>
            <a:r>
              <a:rPr lang="en-US" altLang="zh-CN" sz="3200" b="1" dirty="0">
                <a:solidFill>
                  <a:srgbClr val="FFFF00"/>
                </a:solidFill>
                <a:ea typeface="微软雅黑" panose="020B0503020204020204" pitchFamily="34" charset="-122"/>
              </a:rPr>
              <a:t>20 </a:t>
            </a:r>
            <a:r>
              <a:rPr lang="zh-CN" altLang="en-US" sz="3200" b="1" dirty="0">
                <a:solidFill>
                  <a:srgbClr val="FFFF00"/>
                </a:solidFill>
                <a:ea typeface="微软雅黑" panose="020B0503020204020204" pitchFamily="34" charset="-122"/>
              </a:rPr>
              <a:t>凡我所吩咐你们的，都教训他们遵守，我就常与你们同在，直到世界的末了。”</a:t>
            </a:r>
          </a:p>
          <a:p>
            <a:pPr algn="l">
              <a:lnSpc>
                <a:spcPct val="100000"/>
              </a:lnSpc>
            </a:pPr>
            <a:r>
              <a:rPr lang="en-US" altLang="zh-CN" sz="3200" b="1" dirty="0">
                <a:solidFill>
                  <a:schemeClr val="bg1"/>
                </a:solidFill>
                <a:ea typeface="微软雅黑" panose="020B0503020204020204" pitchFamily="34" charset="-122"/>
              </a:rPr>
              <a:t>teaching them to observe all things that I have commanded you; and lo, I am with you always, even to the end of the age.” Amen.</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307979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rgbClr val="FFFF00"/>
                </a:solidFill>
                <a:latin typeface="微软雅黑" panose="020B0503020204020204" pitchFamily="34" charset="-122"/>
                <a:ea typeface="微软雅黑" panose="020B0503020204020204" pitchFamily="34" charset="-122"/>
              </a:rPr>
              <a:t>信仰告白</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en-US" altLang="zh-CN" sz="3200" b="1" dirty="0">
              <a:solidFill>
                <a:schemeClr val="bg1"/>
              </a:solidFill>
              <a:ea typeface="微软雅黑" panose="020B0503020204020204" pitchFamily="34" charset="-122"/>
            </a:endParaRPr>
          </a:p>
        </p:txBody>
      </p:sp>
      <p:sp>
        <p:nvSpPr>
          <p:cNvPr id="3" name="副标题 2"/>
          <p:cNvSpPr txBox="1">
            <a:spLocks/>
          </p:cNvSpPr>
          <p:nvPr/>
        </p:nvSpPr>
        <p:spPr>
          <a:xfrm>
            <a:off x="1143000" y="3602038"/>
            <a:ext cx="6858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CN" b="1" dirty="0" smtClean="0">
                <a:solidFill>
                  <a:schemeClr val="bg1"/>
                </a:solidFill>
              </a:rPr>
              <a:t>Boise Chinese Christian Church </a:t>
            </a:r>
          </a:p>
          <a:p>
            <a:r>
              <a:rPr lang="en-US" altLang="zh-CN" b="1" dirty="0" smtClean="0">
                <a:solidFill>
                  <a:schemeClr val="bg1"/>
                </a:solidFill>
              </a:rPr>
              <a:t>6/4/2023</a:t>
            </a:r>
            <a:endParaRPr lang="zh-CN" altLang="en-US" b="1" dirty="0">
              <a:solidFill>
                <a:schemeClr val="bg1"/>
              </a:solidFill>
            </a:endParaRPr>
          </a:p>
        </p:txBody>
      </p:sp>
      <p:sp>
        <p:nvSpPr>
          <p:cNvPr id="4" name="标题 1"/>
          <p:cNvSpPr>
            <a:spLocks noGrp="1"/>
          </p:cNvSpPr>
          <p:nvPr>
            <p:ph type="ctrTitle"/>
          </p:nvPr>
        </p:nvSpPr>
        <p:spPr>
          <a:xfrm>
            <a:off x="685800" y="1122363"/>
            <a:ext cx="7772400" cy="2387600"/>
          </a:xfrm>
        </p:spPr>
        <p:txBody>
          <a:bodyPr>
            <a:norm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圣餐</a:t>
            </a:r>
            <a:r>
              <a:rPr lang="en-US" altLang="zh-CN" b="1" dirty="0" smtClean="0">
                <a:solidFill>
                  <a:schemeClr val="bg1"/>
                </a:solidFill>
                <a:latin typeface="微软雅黑" panose="020B0503020204020204" pitchFamily="34" charset="-122"/>
                <a:ea typeface="微软雅黑" panose="020B0503020204020204" pitchFamily="34" charset="-122"/>
              </a:rPr>
              <a:t/>
            </a:r>
            <a:br>
              <a:rPr lang="en-US" altLang="zh-CN" b="1" dirty="0" smtClean="0">
                <a:solidFill>
                  <a:schemeClr val="bg1"/>
                </a:solidFill>
                <a:latin typeface="微软雅黑" panose="020B0503020204020204" pitchFamily="34" charset="-122"/>
                <a:ea typeface="微软雅黑" panose="020B0503020204020204" pitchFamily="34" charset="-122"/>
              </a:rPr>
            </a:br>
            <a:r>
              <a:rPr lang="en-US" altLang="zh-CN" b="1" dirty="0" smtClean="0">
                <a:solidFill>
                  <a:schemeClr val="bg1"/>
                </a:solidFill>
                <a:latin typeface="微软雅黑" panose="020B0503020204020204" pitchFamily="34" charset="-122"/>
                <a:ea typeface="微软雅黑" panose="020B0503020204020204" pitchFamily="34" charset="-122"/>
              </a:rPr>
              <a:t>Holy Communion</a:t>
            </a:r>
            <a:endParaRPr lang="zh-CN" altLang="en-US" b="1" dirty="0">
              <a:solidFill>
                <a:schemeClr val="bg1"/>
              </a:solidFill>
            </a:endParaRPr>
          </a:p>
        </p:txBody>
      </p:sp>
    </p:spTree>
    <p:extLst>
      <p:ext uri="{BB962C8B-B14F-4D97-AF65-F5344CB8AC3E}">
        <p14:creationId xmlns:p14="http://schemas.microsoft.com/office/powerpoint/2010/main" val="20079973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0112116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我信上帝，全能的父，创造天地的主。</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我信我主耶稣基督，上帝的独生子；</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因着圣灵感孕，从童贞女马利亚所生；</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在本丢彼拉多手下受难，被钉在十字架上，受死，埋葬</a:t>
                      </a:r>
                      <a:r>
                        <a:rPr lang="zh-CN" altLang="en-US" sz="3200" dirty="0" smtClean="0">
                          <a:latin typeface="微软雅黑" panose="020B0503020204020204" pitchFamily="34" charset="-122"/>
                          <a:ea typeface="微软雅黑" panose="020B0503020204020204" pitchFamily="34" charset="-122"/>
                        </a:rPr>
                        <a:t>；</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296662350"/>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降在阴间；第三天从死里复活；</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后升天，坐在全能父上帝的右边；</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将来必从那里降临，审判活人，死人。</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我信圣灵；</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11749933"/>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我信圣而公之教会；</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我信圣徒相通；</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我信罪得赦免，</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我信身体复活；</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我信永生。阿们！</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solidFill>
                            <a:srgbClr val="FFFF00"/>
                          </a:solidFill>
                          <a:latin typeface="微软雅黑" panose="020B0503020204020204" pitchFamily="34" charset="-122"/>
                          <a:ea typeface="微软雅黑" panose="020B0503020204020204" pitchFamily="34" charset="-122"/>
                        </a:rPr>
                        <a:t>【</a:t>
                      </a:r>
                      <a:r>
                        <a:rPr lang="zh-CN" altLang="en-US" sz="3000" dirty="0" smtClean="0">
                          <a:solidFill>
                            <a:srgbClr val="FFFF00"/>
                          </a:solidFill>
                          <a:latin typeface="微软雅黑" panose="020B0503020204020204" pitchFamily="34" charset="-122"/>
                          <a:ea typeface="微软雅黑" panose="020B0503020204020204" pitchFamily="34" charset="-122"/>
                        </a:rPr>
                        <a:t>哥林多后书</a:t>
                      </a:r>
                      <a:r>
                        <a:rPr lang="en-US" altLang="zh-CN" sz="3000" dirty="0" smtClean="0">
                          <a:solidFill>
                            <a:srgbClr val="FFFF00"/>
                          </a:solidFill>
                          <a:latin typeface="微软雅黑" panose="020B0503020204020204" pitchFamily="34" charset="-122"/>
                          <a:ea typeface="微软雅黑" panose="020B0503020204020204" pitchFamily="34" charset="-122"/>
                        </a:rPr>
                        <a:t>13:14】</a:t>
                      </a:r>
                    </a:p>
                    <a:p>
                      <a:endParaRPr lang="en-US" altLang="zh-CN" sz="30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愿</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主耶稣基督的恩惠、</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　</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神的慈爱、</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圣灵的感动，</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常与你们众人同在！</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4022925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23 </a:t>
            </a:r>
            <a:r>
              <a:rPr lang="zh-CN" altLang="en-US" sz="3300" b="1" dirty="0" smtClean="0">
                <a:solidFill>
                  <a:srgbClr val="FFFF00"/>
                </a:solidFill>
                <a:ea typeface="微软雅黑" panose="020B0503020204020204" pitchFamily="34" charset="-122"/>
              </a:rPr>
              <a:t>我当日传给你们的，原是从主领受的，就是主耶稣被卖的那一夜，拿起饼来， </a:t>
            </a:r>
          </a:p>
          <a:p>
            <a:pPr algn="l">
              <a:lnSpc>
                <a:spcPct val="100000"/>
              </a:lnSpc>
            </a:pP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I received from the Lord that which I also delivered to you: that the Lord Jesus on the same night in which He was betrayed took bread</a:t>
            </a:r>
            <a:r>
              <a:rPr lang="en-US" altLang="zh-CN" sz="3200" b="1" dirty="0" smtClean="0">
                <a:solidFill>
                  <a:schemeClr val="bg1"/>
                </a:solidFill>
                <a:ea typeface="微软雅黑" panose="020B0503020204020204" pitchFamily="34" charset="-122"/>
              </a:rPr>
              <a:t>;</a:t>
            </a:r>
          </a:p>
          <a:p>
            <a:pPr algn="l">
              <a:lnSpc>
                <a:spcPct val="100000"/>
              </a:lnSpc>
            </a:pPr>
            <a:r>
              <a:rPr lang="en-US" altLang="zh-CN" sz="3300" b="1" dirty="0" smtClean="0">
                <a:solidFill>
                  <a:srgbClr val="FFFF00"/>
                </a:solidFill>
                <a:ea typeface="微软雅黑" panose="020B0503020204020204" pitchFamily="34" charset="-122"/>
              </a:rPr>
              <a:t>24 </a:t>
            </a:r>
            <a:r>
              <a:rPr lang="zh-CN" altLang="en-US" sz="3300" b="1" dirty="0" smtClean="0">
                <a:solidFill>
                  <a:srgbClr val="FFFF00"/>
                </a:solidFill>
                <a:ea typeface="微软雅黑" panose="020B0503020204020204" pitchFamily="34" charset="-122"/>
              </a:rPr>
              <a:t>祝谢了，就掰开，说</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这是我的身体，为你们舍的</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舍”有古卷作“掰开”</a:t>
            </a:r>
            <a:r>
              <a:rPr lang="en-US" altLang="zh-CN" sz="3300" b="1" dirty="0" smtClean="0">
                <a:solidFill>
                  <a:srgbClr val="FFFF00"/>
                </a:solidFill>
                <a:ea typeface="微软雅黑" panose="020B0503020204020204" pitchFamily="34" charset="-122"/>
              </a:rPr>
              <a:t>)</a:t>
            </a:r>
            <a:r>
              <a:rPr lang="zh-CN" altLang="en-US" sz="3300" b="1" dirty="0" smtClean="0">
                <a:solidFill>
                  <a:srgbClr val="FFFF00"/>
                </a:solidFill>
                <a:ea typeface="微软雅黑" panose="020B0503020204020204" pitchFamily="34" charset="-122"/>
              </a:rPr>
              <a:t>，你们应当如此行，为的是记念我。” </a:t>
            </a:r>
          </a:p>
          <a:p>
            <a:pPr algn="l">
              <a:lnSpc>
                <a:spcPct val="100000"/>
              </a:lnSpc>
            </a:pPr>
            <a:r>
              <a:rPr lang="en-US" altLang="zh-CN" sz="3200" b="1" dirty="0" smtClean="0">
                <a:solidFill>
                  <a:schemeClr val="bg1"/>
                </a:solidFill>
                <a:ea typeface="微软雅黑" panose="020B0503020204020204" pitchFamily="34" charset="-122"/>
              </a:rPr>
              <a:t>and </a:t>
            </a:r>
            <a:r>
              <a:rPr lang="en-US" altLang="zh-CN" sz="3200" b="1" dirty="0">
                <a:solidFill>
                  <a:schemeClr val="bg1"/>
                </a:solidFill>
                <a:ea typeface="微软雅黑" panose="020B0503020204020204" pitchFamily="34" charset="-122"/>
              </a:rPr>
              <a:t>when He had given thanks, He broke it and said, “Take, eat; this is My body which is broken for you; do this in remembrance of Me.”</a:t>
            </a:r>
          </a:p>
        </p:txBody>
      </p:sp>
    </p:spTree>
    <p:extLst>
      <p:ext uri="{BB962C8B-B14F-4D97-AF65-F5344CB8AC3E}">
        <p14:creationId xmlns:p14="http://schemas.microsoft.com/office/powerpoint/2010/main" val="570354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25 </a:t>
            </a:r>
            <a:r>
              <a:rPr lang="zh-CN" altLang="en-US" sz="3300" b="1" dirty="0" smtClean="0">
                <a:solidFill>
                  <a:srgbClr val="FFFF00"/>
                </a:solidFill>
                <a:ea typeface="微软雅黑" panose="020B0503020204020204" pitchFamily="34" charset="-122"/>
              </a:rPr>
              <a:t>饭后，也照样拿起杯来，说：“这杯是用我的血所立的新约。你们每逢喝的时候，要如此行，为的是记念我。”</a:t>
            </a:r>
            <a:endParaRPr lang="en-US" altLang="zh-CN" sz="3300" b="1" dirty="0" smtClean="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In the same manner He also took the cup after supper, saying, “This cup is the new covenant in My blood. This do, as often as you drink it, in remembrance of Me.”</a:t>
            </a:r>
            <a:endParaRPr lang="zh-CN" altLang="en-US" sz="3200" b="1"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26 </a:t>
            </a:r>
            <a:r>
              <a:rPr lang="zh-CN" altLang="en-US" sz="3300" b="1" dirty="0" smtClean="0">
                <a:solidFill>
                  <a:srgbClr val="FFFF00"/>
                </a:solidFill>
                <a:ea typeface="微软雅黑" panose="020B0503020204020204" pitchFamily="34" charset="-122"/>
              </a:rPr>
              <a:t>你们每逢吃这饼，喝这杯，是表明主的死，直等到祂来。</a:t>
            </a:r>
            <a:r>
              <a:rPr lang="en-US" altLang="zh-CN" sz="3200" b="1" dirty="0" smtClean="0">
                <a:solidFill>
                  <a:schemeClr val="bg1"/>
                </a:solidFill>
                <a:ea typeface="微软雅黑" panose="020B0503020204020204" pitchFamily="34" charset="-122"/>
              </a:rPr>
              <a:t>For </a:t>
            </a:r>
            <a:r>
              <a:rPr lang="en-US" altLang="zh-CN" sz="3200" b="1" dirty="0">
                <a:solidFill>
                  <a:schemeClr val="bg1"/>
                </a:solidFill>
                <a:ea typeface="微软雅黑" panose="020B0503020204020204" pitchFamily="34" charset="-122"/>
              </a:rPr>
              <a:t>as often as you eat this bread and drink this cup, you proclaim the Lord’s death till He comes.</a:t>
            </a:r>
            <a:endParaRPr lang="en-US" altLang="zh-CN" sz="3200" b="1" dirty="0" smtClean="0">
              <a:solidFill>
                <a:schemeClr val="bg1"/>
              </a:solidFill>
              <a:ea typeface="微软雅黑" panose="020B0503020204020204" pitchFamily="34" charset="-122"/>
            </a:endParaRPr>
          </a:p>
          <a:p>
            <a:pPr algn="l">
              <a:lnSpc>
                <a:spcPct val="114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22351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27 </a:t>
            </a:r>
            <a:r>
              <a:rPr lang="zh-CN" altLang="en-US" sz="3300" b="1" dirty="0" smtClean="0">
                <a:solidFill>
                  <a:srgbClr val="FFFF00"/>
                </a:solidFill>
                <a:ea typeface="微软雅黑" panose="020B0503020204020204" pitchFamily="34" charset="-122"/>
              </a:rPr>
              <a:t>所以，无论何人不按理吃主的饼、喝主的杯，就是干犯主的身、主的血了。</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Therefore whoever eats this bread or drinks this cup of the Lord in an unworthy manner will be guilty of the body and blood of the Lord.</a:t>
            </a:r>
            <a:endParaRPr lang="zh-CN" altLang="en-US" sz="3300" b="1"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28 </a:t>
            </a:r>
            <a:r>
              <a:rPr lang="zh-CN" altLang="en-US" sz="3300" b="1" dirty="0" smtClean="0">
                <a:solidFill>
                  <a:srgbClr val="FFFF00"/>
                </a:solidFill>
                <a:ea typeface="微软雅黑" panose="020B0503020204020204" pitchFamily="34" charset="-122"/>
              </a:rPr>
              <a:t>人应当自己省察，然后吃这饼、喝这杯。</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But let a man examine himself, and so let him eat of the bread and drink of the cup.</a:t>
            </a:r>
          </a:p>
        </p:txBody>
      </p:sp>
    </p:spTree>
    <p:extLst>
      <p:ext uri="{BB962C8B-B14F-4D97-AF65-F5344CB8AC3E}">
        <p14:creationId xmlns:p14="http://schemas.microsoft.com/office/powerpoint/2010/main" val="4706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smtClean="0">
                <a:solidFill>
                  <a:schemeClr val="bg1"/>
                </a:solidFill>
                <a:ea typeface="微软雅黑" panose="020B0503020204020204" pitchFamily="34" charset="-122"/>
              </a:rPr>
              <a:t>【</a:t>
            </a:r>
            <a:r>
              <a:rPr lang="zh-CN" altLang="en-US" sz="3600" b="1" u="sng" dirty="0" smtClean="0">
                <a:solidFill>
                  <a:schemeClr val="bg1"/>
                </a:solidFill>
                <a:ea typeface="微软雅黑" panose="020B0503020204020204" pitchFamily="34" charset="-122"/>
              </a:rPr>
              <a:t>林前 </a:t>
            </a:r>
            <a:r>
              <a:rPr lang="en-US" altLang="zh-CN" sz="3600" b="1" u="sng" dirty="0" smtClean="0">
                <a:solidFill>
                  <a:schemeClr val="bg1"/>
                </a:solidFill>
                <a:ea typeface="微软雅黑" panose="020B0503020204020204" pitchFamily="34" charset="-122"/>
              </a:rPr>
              <a:t>1 </a:t>
            </a:r>
            <a:r>
              <a:rPr lang="en-US" altLang="zh-CN" sz="3600" b="1" u="sng" dirty="0">
                <a:solidFill>
                  <a:schemeClr val="bg1"/>
                </a:solidFill>
                <a:ea typeface="微软雅黑" panose="020B0503020204020204" pitchFamily="34" charset="-122"/>
              </a:rPr>
              <a:t>Corinthians </a:t>
            </a:r>
            <a:r>
              <a:rPr lang="en-US" altLang="zh-CN" sz="3600" b="1" u="sng" dirty="0" smtClean="0">
                <a:solidFill>
                  <a:schemeClr val="bg1"/>
                </a:solidFill>
                <a:ea typeface="微软雅黑" panose="020B0503020204020204" pitchFamily="34" charset="-122"/>
              </a:rPr>
              <a:t>11:23-29】</a:t>
            </a:r>
            <a:endParaRPr lang="en-US" altLang="zh-CN" sz="3600" b="1" u="sng" dirty="0">
              <a:solidFill>
                <a:schemeClr val="bg1"/>
              </a:solidFill>
              <a:ea typeface="微软雅黑" panose="020B0503020204020204" pitchFamily="34" charset="-122"/>
            </a:endParaRPr>
          </a:p>
          <a:p>
            <a:pPr algn="l">
              <a:lnSpc>
                <a:spcPct val="114000"/>
              </a:lnSpc>
            </a:pPr>
            <a:r>
              <a:rPr lang="en-US" altLang="zh-CN" sz="3300" b="1" dirty="0" smtClean="0">
                <a:solidFill>
                  <a:srgbClr val="FFFF00"/>
                </a:solidFill>
                <a:ea typeface="微软雅黑" panose="020B0503020204020204" pitchFamily="34" charset="-122"/>
              </a:rPr>
              <a:t>29 </a:t>
            </a:r>
            <a:r>
              <a:rPr lang="zh-CN" altLang="en-US" sz="3300" b="1" dirty="0" smtClean="0">
                <a:solidFill>
                  <a:srgbClr val="FFFF00"/>
                </a:solidFill>
                <a:ea typeface="微软雅黑" panose="020B0503020204020204" pitchFamily="34" charset="-122"/>
              </a:rPr>
              <a:t>因为人吃喝，若不分辨是主的身体，就是吃喝自己的罪了。</a:t>
            </a:r>
            <a:endParaRPr lang="en-US" altLang="zh-CN" sz="3300" b="1" dirty="0" smtClean="0">
              <a:solidFill>
                <a:srgbClr val="FFFF00"/>
              </a:solidFill>
              <a:ea typeface="微软雅黑" panose="020B0503020204020204" pitchFamily="34" charset="-122"/>
            </a:endParaRPr>
          </a:p>
          <a:p>
            <a:pPr algn="l">
              <a:lnSpc>
                <a:spcPct val="114000"/>
              </a:lnSpc>
            </a:pPr>
            <a:r>
              <a:rPr lang="en-US" altLang="zh-CN" sz="3200" b="1" dirty="0">
                <a:solidFill>
                  <a:schemeClr val="bg1"/>
                </a:solidFill>
                <a:ea typeface="微软雅黑" panose="020B0503020204020204" pitchFamily="34" charset="-122"/>
              </a:rPr>
              <a:t>For he who eats and drinks in an unworthy manner eats and drinks judgment to himself, not discerning the Lord’s body.</a:t>
            </a:r>
          </a:p>
        </p:txBody>
      </p:sp>
    </p:spTree>
    <p:extLst>
      <p:ext uri="{BB962C8B-B14F-4D97-AF65-F5344CB8AC3E}">
        <p14:creationId xmlns:p14="http://schemas.microsoft.com/office/powerpoint/2010/main" val="37162094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遇见主耶稣</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Meet The Lord Jesus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6/4/2023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21:3-15】</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西门彼得对他们说：“我打鱼去。”他们说：“我们也和你同去。”他们就出去，上了船，那一夜并没有打着什么</a:t>
            </a:r>
            <a:r>
              <a:rPr lang="zh-CN" altLang="en-US" sz="3200" b="1" dirty="0" smtClean="0">
                <a:solidFill>
                  <a:srgbClr val="FFFF00"/>
                </a:solidFill>
                <a:ea typeface="微软雅黑" panose="020B0503020204020204" pitchFamily="34" charset="-122"/>
              </a:rPr>
              <a:t>。</a:t>
            </a:r>
            <a:endParaRPr lang="en-US" altLang="zh-CN" sz="3200" b="1" dirty="0" smtClean="0">
              <a:solidFill>
                <a:srgbClr val="FFFF00"/>
              </a:solidFill>
              <a:ea typeface="微软雅黑" panose="020B0503020204020204" pitchFamily="34" charset="-122"/>
            </a:endParaRPr>
          </a:p>
          <a:p>
            <a:pPr algn="l">
              <a:lnSpc>
                <a:spcPct val="112000"/>
              </a:lnSpc>
            </a:pPr>
            <a:r>
              <a:rPr lang="en-US" altLang="zh-CN" sz="3200" b="1" dirty="0" smtClean="0">
                <a:solidFill>
                  <a:schemeClr val="bg1"/>
                </a:solidFill>
                <a:ea typeface="微软雅黑" panose="020B0503020204020204" pitchFamily="34" charset="-122"/>
              </a:rPr>
              <a:t>Simon </a:t>
            </a:r>
            <a:r>
              <a:rPr lang="en-US" altLang="zh-CN" sz="3200" b="1" dirty="0">
                <a:solidFill>
                  <a:schemeClr val="bg1"/>
                </a:solidFill>
                <a:ea typeface="微软雅黑" panose="020B0503020204020204" pitchFamily="34" charset="-122"/>
              </a:rPr>
              <a:t>Peter said to them, “I am going fishing</a:t>
            </a:r>
            <a:r>
              <a:rPr lang="en-US" altLang="zh-CN" sz="3200" b="1" dirty="0" smtClean="0">
                <a:solidFill>
                  <a:schemeClr val="bg1"/>
                </a:solidFill>
                <a:ea typeface="微软雅黑" panose="020B0503020204020204" pitchFamily="34" charset="-122"/>
              </a:rPr>
              <a:t>.” They </a:t>
            </a:r>
            <a:r>
              <a:rPr lang="en-US" altLang="zh-CN" sz="3200" b="1" dirty="0">
                <a:solidFill>
                  <a:schemeClr val="bg1"/>
                </a:solidFill>
                <a:ea typeface="微软雅黑" panose="020B0503020204020204" pitchFamily="34" charset="-122"/>
              </a:rPr>
              <a:t>said to him, “We are going with you also.” They went out and immediately got into the boat, and that night they caught nothing.</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天将亮的时候，耶稣站在岸上，门徒却不知道是耶稣。</a:t>
            </a:r>
            <a:r>
              <a:rPr lang="en-US" altLang="zh-CN" sz="3100" b="1" dirty="0">
                <a:solidFill>
                  <a:schemeClr val="bg1"/>
                </a:solidFill>
                <a:ea typeface="微软雅黑" panose="020B0503020204020204" pitchFamily="34" charset="-122"/>
              </a:rPr>
              <a:t>But when the morning had now come, Jesus stood on the shore; yet the disciples did not know that it was Jesus.</a:t>
            </a:r>
            <a:endParaRPr lang="en-US" altLang="zh-CN" sz="31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11941</TotalTime>
  <Words>2818</Words>
  <Application>Microsoft Office PowerPoint</Application>
  <PresentationFormat>全屏显示(4:3)</PresentationFormat>
  <Paragraphs>209</Paragraphs>
  <Slides>33</Slides>
  <Notes>0</Notes>
  <HiddenSlides>0</HiddenSlides>
  <MMClips>0</MMClips>
  <ScaleCrop>false</ScaleCrop>
  <HeadingPairs>
    <vt:vector size="4" baseType="variant">
      <vt:variant>
        <vt:lpstr>主题</vt:lpstr>
      </vt:variant>
      <vt:variant>
        <vt:i4>1</vt:i4>
      </vt:variant>
      <vt:variant>
        <vt:lpstr>幻灯片标题</vt:lpstr>
      </vt:variant>
      <vt:variant>
        <vt:i4>33</vt:i4>
      </vt:variant>
    </vt:vector>
  </HeadingPairs>
  <TitlesOfParts>
    <vt:vector size="34" baseType="lpstr">
      <vt:lpstr>Office 主题</vt:lpstr>
      <vt:lpstr>PowerPoint 演示文稿</vt:lpstr>
      <vt:lpstr>PowerPoint 演示文稿</vt:lpstr>
      <vt:lpstr>圣餐 Holy Communion</vt:lpstr>
      <vt:lpstr>PowerPoint 演示文稿</vt:lpstr>
      <vt:lpstr>PowerPoint 演示文稿</vt:lpstr>
      <vt:lpstr>PowerPoint 演示文稿</vt:lpstr>
      <vt:lpstr>PowerPoint 演示文稿</vt:lpstr>
      <vt:lpstr>遇见主耶稣 Meet The Lord Jesus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1095</cp:revision>
  <dcterms:created xsi:type="dcterms:W3CDTF">2018-02-16T18:09:56Z</dcterms:created>
  <dcterms:modified xsi:type="dcterms:W3CDTF">2023-06-04T05:17:45Z</dcterms:modified>
</cp:coreProperties>
</file>