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680" r:id="rId4"/>
    <p:sldId id="3681" r:id="rId5"/>
    <p:sldId id="3682" r:id="rId6"/>
    <p:sldId id="3714" r:id="rId7"/>
    <p:sldId id="3683" r:id="rId8"/>
    <p:sldId id="3684" r:id="rId9"/>
    <p:sldId id="3685" r:id="rId10"/>
    <p:sldId id="3697" r:id="rId11"/>
    <p:sldId id="3698" r:id="rId12"/>
    <p:sldId id="3715" r:id="rId13"/>
    <p:sldId id="3699"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78" y="15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2023/6/18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en-US" altLang="zh-CN" sz="4600" b="1" dirty="0" smtClean="0">
                <a:solidFill>
                  <a:srgbClr val="FFFF00"/>
                </a:solidFill>
                <a:latin typeface="微软雅黑" panose="020B0503020204020204" pitchFamily="34" charset="-122"/>
                <a:ea typeface="微软雅黑" panose="020B0503020204020204" pitchFamily="34" charset="-122"/>
              </a:rPr>
              <a:t>2023 </a:t>
            </a:r>
            <a:r>
              <a:rPr lang="zh-CN" altLang="en-US" sz="4600" b="1" dirty="0" smtClean="0">
                <a:solidFill>
                  <a:srgbClr val="FFFF00"/>
                </a:solidFill>
                <a:latin typeface="微软雅黑" panose="020B0503020204020204" pitchFamily="34" charset="-122"/>
                <a:ea typeface="微软雅黑" panose="020B0503020204020204" pitchFamily="34" charset="-122"/>
              </a:rPr>
              <a:t>父亲节</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smtClean="0">
                <a:solidFill>
                  <a:schemeClr val="bg1"/>
                </a:solidFill>
                <a:latin typeface="微软雅黑" panose="020B0503020204020204" pitchFamily="34" charset="-122"/>
                <a:ea typeface="微软雅黑" panose="020B0503020204020204" pitchFamily="34" charset="-122"/>
              </a:rPr>
              <a:t>2023 Father’s Day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6/18/2023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19:18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趁</a:t>
            </a:r>
            <a:r>
              <a:rPr lang="zh-CN" altLang="en-US" sz="3200" b="1" dirty="0">
                <a:solidFill>
                  <a:srgbClr val="FFFF00"/>
                </a:solidFill>
                <a:ea typeface="微软雅黑" panose="020B0503020204020204" pitchFamily="34" charset="-122"/>
              </a:rPr>
              <a:t>有指望，管教你的儿子，你的心不可任他死亡。</a:t>
            </a:r>
          </a:p>
          <a:p>
            <a:pPr algn="l">
              <a:lnSpc>
                <a:spcPct val="112000"/>
              </a:lnSpc>
            </a:pPr>
            <a:r>
              <a:rPr lang="en-US" altLang="zh-CN" sz="3200" b="1" dirty="0">
                <a:solidFill>
                  <a:schemeClr val="bg1"/>
                </a:solidFill>
                <a:ea typeface="微软雅黑" panose="020B0503020204020204" pitchFamily="34" charset="-122"/>
              </a:rPr>
              <a:t>Chasten your son while there is hope</a:t>
            </a:r>
            <a:r>
              <a:rPr lang="en-US" altLang="zh-CN" sz="3200" b="1" dirty="0" smtClean="0">
                <a:solidFill>
                  <a:schemeClr val="bg1"/>
                </a:solidFill>
                <a:ea typeface="微软雅黑" panose="020B0503020204020204" pitchFamily="34" charset="-122"/>
              </a:rPr>
              <a:t>, And </a:t>
            </a:r>
            <a:r>
              <a:rPr lang="en-US" altLang="zh-CN" sz="3200" b="1" dirty="0">
                <a:solidFill>
                  <a:schemeClr val="bg1"/>
                </a:solidFill>
                <a:ea typeface="微软雅黑" panose="020B0503020204020204" pitchFamily="34" charset="-122"/>
              </a:rPr>
              <a:t>do not set your heart on his destruction.</a:t>
            </a:r>
          </a:p>
        </p:txBody>
      </p:sp>
    </p:spTree>
    <p:extLst>
      <p:ext uri="{BB962C8B-B14F-4D97-AF65-F5344CB8AC3E}">
        <p14:creationId xmlns:p14="http://schemas.microsoft.com/office/powerpoint/2010/main" val="3352322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r>
              <a:rPr lang="en-US" altLang="zh-CN" sz="3200" b="1" dirty="0">
                <a:solidFill>
                  <a:schemeClr val="bg1"/>
                </a:solidFill>
                <a:ea typeface="微软雅黑" panose="020B0503020204020204" pitchFamily="34" charset="-122"/>
              </a:rPr>
              <a:t>For God did not send His Son into the world to condemn the world, but that the world through Him might be saved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523229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smtClean="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17097881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4:12】</a:t>
            </a:r>
          </a:p>
          <a:p>
            <a:pPr algn="l">
              <a:lnSpc>
                <a:spcPct val="112000"/>
              </a:lnSpc>
            </a:pPr>
            <a:r>
              <a:rPr lang="zh-CN" altLang="en-US" sz="3200" b="1" dirty="0">
                <a:solidFill>
                  <a:srgbClr val="FFFF00"/>
                </a:solidFill>
                <a:ea typeface="微软雅黑" panose="020B0503020204020204" pitchFamily="34" charset="-122"/>
              </a:rPr>
              <a:t>除祂以外，别无拯救。因为在天下人间，没有赐下别的名，我们可以靠着得救。”</a:t>
            </a:r>
          </a:p>
          <a:p>
            <a:pPr algn="l">
              <a:lnSpc>
                <a:spcPct val="112000"/>
              </a:lnSpc>
            </a:pPr>
            <a:r>
              <a:rPr lang="en-US" altLang="zh-CN" sz="3200" b="1" dirty="0">
                <a:solidFill>
                  <a:schemeClr val="bg1"/>
                </a:solidFill>
                <a:ea typeface="微软雅黑" panose="020B0503020204020204" pitchFamily="34" charset="-122"/>
              </a:rPr>
              <a:t>Nor is there salvation in any other, for there is no other name under heaven given among men by which we must be saved.”</a:t>
            </a:r>
          </a:p>
        </p:txBody>
      </p:sp>
    </p:spTree>
    <p:extLst>
      <p:ext uri="{BB962C8B-B14F-4D97-AF65-F5344CB8AC3E}">
        <p14:creationId xmlns:p14="http://schemas.microsoft.com/office/powerpoint/2010/main" val="1011769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en-US" altLang="zh-CN" sz="3200" b="1" u="sng" dirty="0" smtClean="0">
              <a:solidFill>
                <a:schemeClr val="bg1"/>
              </a:solidFill>
              <a:ea typeface="微软雅黑" panose="020B0503020204020204" pitchFamily="34" charset="-122"/>
            </a:endParaRP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24:15b</a:t>
            </a:r>
            <a:r>
              <a:rPr lang="en-US" altLang="zh-CN" sz="3200" b="1" u="sng" dirty="0" smtClean="0">
                <a:solidFill>
                  <a:schemeClr val="bg1"/>
                </a:solidFill>
                <a:ea typeface="微软雅黑" panose="020B0503020204020204" pitchFamily="34" charset="-122"/>
              </a:rPr>
              <a:t>】</a:t>
            </a:r>
          </a:p>
          <a:p>
            <a:pPr algn="l">
              <a:lnSpc>
                <a:spcPct val="112000"/>
              </a:lnSpc>
            </a:pPr>
            <a:r>
              <a:rPr lang="en-US" altLang="zh-CN" sz="3200" b="1" dirty="0" smtClean="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至于我和我家，我们必定侍奉耶和华。”</a:t>
            </a:r>
          </a:p>
          <a:p>
            <a:pPr algn="l">
              <a:lnSpc>
                <a:spcPct val="112000"/>
              </a:lnSpc>
            </a:pPr>
            <a:r>
              <a:rPr lang="en-US" altLang="zh-CN" sz="3200" b="1" dirty="0">
                <a:solidFill>
                  <a:schemeClr val="bg1"/>
                </a:solidFill>
                <a:ea typeface="微软雅黑" panose="020B0503020204020204" pitchFamily="34" charset="-122"/>
              </a:rPr>
              <a:t>…. But as for me and my house, we will serve the Lord.”</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5:22-23】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你们作妻子的，当顺服自己的丈夫，如同顺服主。</a:t>
            </a:r>
            <a:r>
              <a:rPr lang="en-US" altLang="zh-CN" sz="3200" b="1" dirty="0">
                <a:solidFill>
                  <a:schemeClr val="bg1"/>
                </a:solidFill>
                <a:ea typeface="微软雅黑" panose="020B0503020204020204" pitchFamily="34" charset="-122"/>
              </a:rPr>
              <a:t>Wives, submit to your own husbands, as to the Lord.</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因为丈夫是妻子的头，如同基督是教会的头，祂又是教会全体的救主。</a:t>
            </a:r>
            <a:r>
              <a:rPr lang="en-US" altLang="zh-CN" sz="3200" b="1" dirty="0">
                <a:solidFill>
                  <a:schemeClr val="bg1"/>
                </a:solidFill>
                <a:ea typeface="微软雅黑" panose="020B0503020204020204" pitchFamily="34" charset="-122"/>
              </a:rPr>
              <a:t>For the husband is head of the wife, as also Christ is head of the church; and He is the Savior of the body.</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教会怎样顺服基督，妻子也要怎样凡事顺服丈夫</a:t>
            </a:r>
            <a:r>
              <a:rPr lang="zh-CN" altLang="en-US" sz="3200" b="1" dirty="0" smtClean="0">
                <a:solidFill>
                  <a:srgbClr val="FFFF00"/>
                </a:solidFill>
                <a:ea typeface="微软雅黑" panose="020B0503020204020204" pitchFamily="34" charset="-122"/>
              </a:rPr>
              <a:t>。</a:t>
            </a:r>
            <a:r>
              <a:rPr lang="en-US" altLang="zh-CN" sz="3100" b="1" dirty="0" smtClean="0">
                <a:solidFill>
                  <a:schemeClr val="bg1"/>
                </a:solidFill>
                <a:ea typeface="微软雅黑" panose="020B0503020204020204" pitchFamily="34" charset="-122"/>
              </a:rPr>
              <a:t>Therefore</a:t>
            </a:r>
            <a:r>
              <a:rPr lang="en-US" altLang="zh-CN" sz="3100" b="1" dirty="0">
                <a:solidFill>
                  <a:schemeClr val="bg1"/>
                </a:solidFill>
                <a:ea typeface="微软雅黑" panose="020B0503020204020204" pitchFamily="34" charset="-122"/>
              </a:rPr>
              <a:t>, just as the church is subject to Christ, so let the wives be to their own husbands in everything.</a:t>
            </a:r>
          </a:p>
        </p:txBody>
      </p:sp>
    </p:spTree>
    <p:extLst>
      <p:ext uri="{BB962C8B-B14F-4D97-AF65-F5344CB8AC3E}">
        <p14:creationId xmlns:p14="http://schemas.microsoft.com/office/powerpoint/2010/main" val="2606229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3:4】</a:t>
            </a:r>
          </a:p>
          <a:p>
            <a:pPr algn="l">
              <a:lnSpc>
                <a:spcPct val="112000"/>
              </a:lnSpc>
            </a:pPr>
            <a:r>
              <a:rPr lang="zh-CN" altLang="en-US" sz="3200" b="1" dirty="0">
                <a:solidFill>
                  <a:srgbClr val="FFFF00"/>
                </a:solidFill>
                <a:ea typeface="微软雅黑" panose="020B0503020204020204" pitchFamily="34" charset="-122"/>
              </a:rPr>
              <a:t>好好管理自己的家，使儿女凡事端庄、顺服（或作“端端庄庄地使儿女顺服”）。</a:t>
            </a:r>
          </a:p>
          <a:p>
            <a:pPr algn="l">
              <a:lnSpc>
                <a:spcPct val="112000"/>
              </a:lnSpc>
            </a:pPr>
            <a:r>
              <a:rPr lang="en-US" altLang="zh-CN" sz="3200" b="1" dirty="0">
                <a:solidFill>
                  <a:schemeClr val="bg1"/>
                </a:solidFill>
                <a:ea typeface="微软雅黑" panose="020B0503020204020204" pitchFamily="34" charset="-122"/>
              </a:rPr>
              <a:t>one who rules his own house well, having his children in submission with all reverence</a:t>
            </a:r>
          </a:p>
        </p:txBody>
      </p:sp>
    </p:spTree>
    <p:extLst>
      <p:ext uri="{BB962C8B-B14F-4D97-AF65-F5344CB8AC3E}">
        <p14:creationId xmlns:p14="http://schemas.microsoft.com/office/powerpoint/2010/main" val="2606229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24:14-15】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现在你们要敬畏耶和华，诚心实意地侍奉祂，将你们列祖在大河那边和在埃及所侍奉的神除掉，去侍奉耶和华</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Now therefore, fear the Lord, serve Him in sincerity and in truth, and put away the gods which your fathers served on the other side of the River and in Egypt. Serve the Lord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062291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24:14-15】</a:t>
            </a:r>
          </a:p>
          <a:p>
            <a:pPr algn="l">
              <a:lnSpc>
                <a:spcPct val="112000"/>
              </a:lnSpc>
            </a:pPr>
            <a:r>
              <a:rPr lang="en-US" altLang="zh-CN" sz="3200" b="1" dirty="0" smtClean="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若是你们以侍奉耶和华为不好，今日就可以选择所要侍奉的，是你们列祖在大河那边所侍奉的神呢？是你们所住这地的亚摩利人的神呢？至于我和我家，我们必定侍奉耶和华。”</a:t>
            </a:r>
          </a:p>
          <a:p>
            <a:pPr algn="l">
              <a:lnSpc>
                <a:spcPct val="112000"/>
              </a:lnSpc>
            </a:pPr>
            <a:r>
              <a:rPr lang="en-US" altLang="zh-CN" sz="3200" b="1" dirty="0">
                <a:solidFill>
                  <a:schemeClr val="bg1"/>
                </a:solidFill>
                <a:ea typeface="微软雅黑" panose="020B0503020204020204" pitchFamily="34" charset="-122"/>
              </a:rPr>
              <a:t>And 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p:txBody>
      </p:sp>
    </p:spTree>
    <p:extLst>
      <p:ext uri="{BB962C8B-B14F-4D97-AF65-F5344CB8AC3E}">
        <p14:creationId xmlns:p14="http://schemas.microsoft.com/office/powerpoint/2010/main" val="3714803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24:15b</a:t>
            </a:r>
            <a:r>
              <a:rPr lang="en-US" altLang="zh-CN" sz="3200" b="1" u="sng" dirty="0" smtClean="0">
                <a:solidFill>
                  <a:schemeClr val="bg1"/>
                </a:solidFill>
                <a:ea typeface="微软雅黑" panose="020B0503020204020204" pitchFamily="34" charset="-122"/>
              </a:rPr>
              <a:t>】</a:t>
            </a:r>
          </a:p>
          <a:p>
            <a:pPr algn="l">
              <a:lnSpc>
                <a:spcPct val="112000"/>
              </a:lnSpc>
            </a:pPr>
            <a:r>
              <a:rPr lang="en-US" altLang="zh-CN" sz="3200" b="1" dirty="0" smtClean="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至于我和我家，我们必定侍奉耶和华。”</a:t>
            </a:r>
          </a:p>
          <a:p>
            <a:pPr algn="l">
              <a:lnSpc>
                <a:spcPct val="112000"/>
              </a:lnSpc>
            </a:pPr>
            <a:r>
              <a:rPr lang="en-US" altLang="zh-CN" sz="3200" b="1" dirty="0">
                <a:solidFill>
                  <a:schemeClr val="bg1"/>
                </a:solidFill>
                <a:ea typeface="微软雅黑" panose="020B0503020204020204" pitchFamily="34" charset="-122"/>
              </a:rPr>
              <a:t>…. But as for me and my house, we will serve the Lord.”</a:t>
            </a:r>
          </a:p>
        </p:txBody>
      </p:sp>
    </p:spTree>
    <p:extLst>
      <p:ext uri="{BB962C8B-B14F-4D97-AF65-F5344CB8AC3E}">
        <p14:creationId xmlns:p14="http://schemas.microsoft.com/office/powerpoint/2010/main" val="26062291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歌罗西书 </a:t>
            </a:r>
            <a:r>
              <a:rPr lang="en-US" altLang="zh-CN" sz="3200" b="1" u="sng" dirty="0">
                <a:solidFill>
                  <a:schemeClr val="bg1"/>
                </a:solidFill>
                <a:ea typeface="微软雅黑" panose="020B0503020204020204" pitchFamily="34" charset="-122"/>
              </a:rPr>
              <a:t>Colossians 3:21】</a:t>
            </a:r>
          </a:p>
          <a:p>
            <a:pPr algn="l">
              <a:lnSpc>
                <a:spcPct val="112000"/>
              </a:lnSpc>
            </a:pPr>
            <a:r>
              <a:rPr lang="zh-CN" altLang="en-US" sz="3200" b="1" dirty="0">
                <a:solidFill>
                  <a:srgbClr val="FFFF00"/>
                </a:solidFill>
                <a:ea typeface="微软雅黑" panose="020B0503020204020204" pitchFamily="34" charset="-122"/>
              </a:rPr>
              <a:t>你们作父亲的，不要惹儿女的气，恐怕他们失了志气。</a:t>
            </a:r>
          </a:p>
          <a:p>
            <a:pPr algn="l">
              <a:lnSpc>
                <a:spcPct val="112000"/>
              </a:lnSpc>
            </a:pPr>
            <a:r>
              <a:rPr lang="en-US" altLang="zh-CN" sz="3200" b="1" dirty="0">
                <a:solidFill>
                  <a:schemeClr val="bg1"/>
                </a:solidFill>
                <a:ea typeface="微软雅黑" panose="020B0503020204020204" pitchFamily="34" charset="-122"/>
              </a:rPr>
              <a:t>Fathers, do not provoke your children, lest they become discouraged.</a:t>
            </a:r>
          </a:p>
        </p:txBody>
      </p:sp>
    </p:spTree>
    <p:extLst>
      <p:ext uri="{BB962C8B-B14F-4D97-AF65-F5344CB8AC3E}">
        <p14:creationId xmlns:p14="http://schemas.microsoft.com/office/powerpoint/2010/main" val="2606229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20:7</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行为</a:t>
            </a:r>
            <a:r>
              <a:rPr lang="zh-CN" altLang="en-US" sz="3200" b="1" dirty="0">
                <a:solidFill>
                  <a:srgbClr val="FFFF00"/>
                </a:solidFill>
                <a:ea typeface="微软雅黑" panose="020B0503020204020204" pitchFamily="34" charset="-122"/>
              </a:rPr>
              <a:t>纯正的义人，他的子孙是有福的。</a:t>
            </a:r>
          </a:p>
          <a:p>
            <a:pPr algn="l">
              <a:lnSpc>
                <a:spcPct val="112000"/>
              </a:lnSpc>
            </a:pPr>
            <a:r>
              <a:rPr lang="en-US" altLang="zh-CN" sz="3200" b="1" dirty="0">
                <a:solidFill>
                  <a:schemeClr val="bg1"/>
                </a:solidFill>
                <a:ea typeface="微软雅黑" panose="020B0503020204020204" pitchFamily="34" charset="-122"/>
              </a:rPr>
              <a:t>The righteous man walks in his integrity; His children are blessed after him.</a:t>
            </a:r>
          </a:p>
        </p:txBody>
      </p:sp>
    </p:spTree>
    <p:extLst>
      <p:ext uri="{BB962C8B-B14F-4D97-AF65-F5344CB8AC3E}">
        <p14:creationId xmlns:p14="http://schemas.microsoft.com/office/powerpoint/2010/main" val="2606229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12274</TotalTime>
  <Words>794</Words>
  <Application>Microsoft Office PowerPoint</Application>
  <PresentationFormat>On-screen Show (4:3)</PresentationFormat>
  <Paragraphs>43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Microsoft Yahei</vt:lpstr>
      <vt:lpstr>宋体</vt:lpstr>
      <vt:lpstr>Arial</vt:lpstr>
      <vt:lpstr>Calibri</vt:lpstr>
      <vt:lpstr>Calibri Light</vt:lpstr>
      <vt:lpstr>Office 主题</vt:lpstr>
      <vt:lpstr>2023 父亲节 2023 Father’s 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1105</cp:revision>
  <dcterms:created xsi:type="dcterms:W3CDTF">2018-02-16T18:09:56Z</dcterms:created>
  <dcterms:modified xsi:type="dcterms:W3CDTF">2023-06-18T18:26:01Z</dcterms:modified>
</cp:coreProperties>
</file>