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750" r:id="rId2"/>
    <p:sldId id="3782" r:id="rId3"/>
    <p:sldId id="3779" r:id="rId4"/>
    <p:sldId id="3783" r:id="rId5"/>
    <p:sldId id="3784" r:id="rId6"/>
    <p:sldId id="3780" r:id="rId7"/>
    <p:sldId id="3774" r:id="rId8"/>
    <p:sldId id="3781" r:id="rId9"/>
    <p:sldId id="3785" r:id="rId10"/>
    <p:sldId id="3787" r:id="rId11"/>
    <p:sldId id="3786" r:id="rId1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p:scale>
          <a:sx n="70" d="100"/>
          <a:sy n="70" d="100"/>
        </p:scale>
        <p:origin x="-408" y="-10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2023/6/16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2023/6/16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2023/6/16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2023/6/16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2023/6/16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2023/6/16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2023/6/16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smtClean="0">
                <a:solidFill>
                  <a:schemeClr val="bg1"/>
                </a:solidFill>
                <a:ea typeface="微软雅黑" panose="020B0503020204020204" pitchFamily="34" charset="-122"/>
              </a:rPr>
              <a:t>人的罪</a:t>
            </a:r>
            <a:endParaRPr lang="zh-CN" altLang="en-US" sz="3400" b="1" u="sng" spc="100" dirty="0">
              <a:solidFill>
                <a:schemeClr val="bg1"/>
              </a:solidFill>
              <a:ea typeface="微软雅黑" panose="020B0503020204020204" pitchFamily="34" charset="-122"/>
            </a:endParaRP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诗篇 </a:t>
            </a:r>
            <a:r>
              <a:rPr lang="en-US" altLang="zh-CN" sz="3000" b="1" u="sng" spc="100" dirty="0">
                <a:solidFill>
                  <a:schemeClr val="bg1"/>
                </a:solidFill>
                <a:ea typeface="微软雅黑" panose="020B0503020204020204" pitchFamily="34" charset="-122"/>
              </a:rPr>
              <a:t>Psalms 51:1-4】</a:t>
            </a:r>
          </a:p>
          <a:p>
            <a:pPr algn="l">
              <a:lnSpc>
                <a:spcPct val="112000"/>
              </a:lnSpc>
            </a:pPr>
            <a:r>
              <a:rPr lang="en-US" altLang="zh-CN" sz="3000" b="1" spc="100" dirty="0">
                <a:solidFill>
                  <a:srgbClr val="FFFF00"/>
                </a:solidFill>
                <a:ea typeface="微软雅黑" panose="020B0503020204020204" pitchFamily="34" charset="-122"/>
              </a:rPr>
              <a:t>1 </a:t>
            </a:r>
            <a:r>
              <a:rPr lang="zh-CN" altLang="en-US" sz="3000" b="1" spc="100" dirty="0">
                <a:solidFill>
                  <a:srgbClr val="FFFF00"/>
                </a:solidFill>
                <a:ea typeface="微软雅黑" panose="020B0503020204020204" pitchFamily="34" charset="-122"/>
              </a:rPr>
              <a:t>（大卫与拔示巴同室以后，先知拿单来见他。他作这诗，交与伶长。）　神啊，求你按你的慈爱怜恤我，按你丰盛的慈悲涂抹我的过犯。</a:t>
            </a:r>
            <a:r>
              <a:rPr lang="en-US" altLang="zh-CN" sz="2900" b="1" spc="100" dirty="0">
                <a:solidFill>
                  <a:schemeClr val="bg1"/>
                </a:solidFill>
                <a:ea typeface="微软雅黑" panose="020B0503020204020204" pitchFamily="34" charset="-122"/>
              </a:rPr>
              <a:t>To the Chief Musician. A Psalm of David when Nathan the prophet went to him, after he had gone in to Bathsheba. Have mercy upon me, O God, According to Your lovingkindness; According to the multitude of Your tender mercies, Blot out my transgressions.</a:t>
            </a:r>
          </a:p>
          <a:p>
            <a:pPr algn="l">
              <a:lnSpc>
                <a:spcPct val="100000"/>
              </a:lnSpc>
            </a:pPr>
            <a:r>
              <a:rPr lang="en-US" altLang="zh-CN" sz="3000" b="1" spc="100" dirty="0">
                <a:solidFill>
                  <a:srgbClr val="FFFF00"/>
                </a:solidFill>
                <a:ea typeface="微软雅黑" panose="020B0503020204020204" pitchFamily="34" charset="-122"/>
              </a:rPr>
              <a:t>2 </a:t>
            </a:r>
            <a:r>
              <a:rPr lang="zh-CN" altLang="en-US" sz="3000" b="1" spc="100" dirty="0">
                <a:solidFill>
                  <a:srgbClr val="FFFF00"/>
                </a:solidFill>
                <a:ea typeface="微软雅黑" panose="020B0503020204020204" pitchFamily="34" charset="-122"/>
              </a:rPr>
              <a:t>求你将我的罪孽洗除净尽，并洁除我的罪。</a:t>
            </a:r>
            <a:r>
              <a:rPr lang="en-US" altLang="zh-CN" sz="2900" b="1" spc="100" dirty="0">
                <a:solidFill>
                  <a:schemeClr val="bg1"/>
                </a:solidFill>
                <a:ea typeface="微软雅黑" panose="020B0503020204020204" pitchFamily="34" charset="-122"/>
              </a:rPr>
              <a:t>Wash me thoroughly from my iniquity, And cleanse me from my sin</a:t>
            </a:r>
            <a:r>
              <a:rPr lang="en-US" altLang="zh-CN" sz="2900" b="1" spc="100" dirty="0" smtClean="0">
                <a:solidFill>
                  <a:schemeClr val="bg1"/>
                </a:solidFill>
                <a:ea typeface="微软雅黑" panose="020B0503020204020204" pitchFamily="34" charset="-122"/>
              </a:rPr>
              <a:t>.</a:t>
            </a:r>
            <a:endParaRPr lang="en-US" altLang="zh-CN" sz="30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943196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400" b="1" u="sng" spc="100" dirty="0" smtClean="0">
                <a:solidFill>
                  <a:schemeClr val="bg1"/>
                </a:solidFill>
                <a:ea typeface="微软雅黑" panose="020B0503020204020204" pitchFamily="34" charset="-122"/>
              </a:rPr>
              <a:t>罪</a:t>
            </a:r>
            <a:r>
              <a:rPr lang="zh-CN" altLang="en-US" sz="3400" b="1" u="sng" spc="100" dirty="0">
                <a:solidFill>
                  <a:schemeClr val="bg1"/>
                </a:solidFill>
                <a:ea typeface="微软雅黑" panose="020B0503020204020204" pitchFamily="34" charset="-122"/>
              </a:rPr>
              <a:t>的传承</a:t>
            </a:r>
          </a:p>
          <a:p>
            <a:pPr marL="457200" indent="-457200" algn="l">
              <a:lnSpc>
                <a:spcPct val="15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传承</a:t>
            </a:r>
            <a:r>
              <a:rPr lang="zh-CN" altLang="en-US" sz="3400" b="1" spc="100" dirty="0">
                <a:solidFill>
                  <a:schemeClr val="bg1"/>
                </a:solidFill>
                <a:ea typeface="微软雅黑" panose="020B0503020204020204" pitchFamily="34" charset="-122"/>
              </a:rPr>
              <a:t>的罪疚（</a:t>
            </a:r>
            <a:r>
              <a:rPr lang="en-US" altLang="zh-CN" sz="3400" b="1" spc="100" dirty="0">
                <a:solidFill>
                  <a:schemeClr val="bg1"/>
                </a:solidFill>
                <a:ea typeface="微软雅黑" panose="020B0503020204020204" pitchFamily="34" charset="-122"/>
              </a:rPr>
              <a:t>inherited guilt</a:t>
            </a:r>
            <a:r>
              <a:rPr lang="zh-CN" altLang="en-US" sz="3400" b="1" spc="100" dirty="0">
                <a:solidFill>
                  <a:schemeClr val="bg1"/>
                </a:solidFill>
                <a:ea typeface="微软雅黑" panose="020B0503020204020204" pitchFamily="34" charset="-122"/>
              </a:rPr>
              <a:t>）</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归算（</a:t>
            </a:r>
            <a:r>
              <a:rPr lang="en-US" altLang="zh-CN" sz="3000" b="1" spc="100" dirty="0">
                <a:solidFill>
                  <a:schemeClr val="bg1"/>
                </a:solidFill>
                <a:ea typeface="微软雅黑" panose="020B0503020204020204" pitchFamily="34" charset="-122"/>
              </a:rPr>
              <a:t>impute</a:t>
            </a:r>
            <a:r>
              <a:rPr lang="zh-CN" altLang="en-US" sz="3000" b="1" spc="100" dirty="0" smtClean="0">
                <a:solidFill>
                  <a:schemeClr val="bg1"/>
                </a:solidFill>
                <a:ea typeface="微软雅黑" panose="020B0503020204020204" pitchFamily="34" charset="-122"/>
              </a:rPr>
              <a:t>）：罪的归算与义的</a:t>
            </a:r>
            <a:r>
              <a:rPr lang="zh-CN" altLang="en-US" sz="3000" b="1" spc="100" dirty="0" smtClean="0">
                <a:solidFill>
                  <a:schemeClr val="bg1"/>
                </a:solidFill>
                <a:ea typeface="微软雅黑" panose="020B0503020204020204" pitchFamily="34" charset="-122"/>
              </a:rPr>
              <a:t>归算</a:t>
            </a:r>
            <a:endParaRPr lang="en-US" altLang="zh-CN" sz="3000" b="1" spc="100" dirty="0" smtClean="0">
              <a:solidFill>
                <a:schemeClr val="bg1"/>
              </a:solidFill>
              <a:ea typeface="微软雅黑" panose="020B0503020204020204" pitchFamily="34" charset="-122"/>
            </a:endParaRPr>
          </a:p>
          <a:p>
            <a:pPr algn="l">
              <a:lnSpc>
                <a:spcPct val="100000"/>
              </a:lnSpc>
            </a:pPr>
            <a:r>
              <a:rPr lang="en-US" altLang="zh-CN" sz="3400" b="1" u="sng" spc="100" dirty="0">
                <a:solidFill>
                  <a:schemeClr val="bg1"/>
                </a:solidFill>
                <a:ea typeface="微软雅黑" panose="020B0503020204020204" pitchFamily="34" charset="-122"/>
              </a:rPr>
              <a:t>【</a:t>
            </a:r>
            <a:r>
              <a:rPr lang="zh-CN" altLang="en-US" sz="3400" b="1" u="sng" spc="100" dirty="0">
                <a:solidFill>
                  <a:schemeClr val="bg1"/>
                </a:solidFill>
                <a:ea typeface="微软雅黑" panose="020B0503020204020204" pitchFamily="34" charset="-122"/>
              </a:rPr>
              <a:t>罗</a:t>
            </a:r>
            <a:r>
              <a:rPr lang="en-US" altLang="zh-CN" sz="3400" b="1" u="sng" spc="100" dirty="0">
                <a:solidFill>
                  <a:schemeClr val="bg1"/>
                </a:solidFill>
                <a:ea typeface="微软雅黑" panose="020B0503020204020204" pitchFamily="34" charset="-122"/>
              </a:rPr>
              <a:t>Rom 5:18-19】</a:t>
            </a:r>
          </a:p>
          <a:p>
            <a:pPr algn="l">
              <a:lnSpc>
                <a:spcPct val="100000"/>
              </a:lnSpc>
            </a:pPr>
            <a:r>
              <a:rPr lang="en-US" altLang="zh-CN" sz="3400" b="1" spc="100" dirty="0" smtClean="0">
                <a:solidFill>
                  <a:srgbClr val="FFFF00"/>
                </a:solidFill>
                <a:ea typeface="微软雅黑" panose="020B0503020204020204" pitchFamily="34" charset="-122"/>
              </a:rPr>
              <a:t>19 </a:t>
            </a:r>
            <a:r>
              <a:rPr lang="zh-CN" altLang="en-US" sz="3400" b="1" spc="100" dirty="0">
                <a:solidFill>
                  <a:srgbClr val="FFFF00"/>
                </a:solidFill>
                <a:ea typeface="微软雅黑" panose="020B0503020204020204" pitchFamily="34" charset="-122"/>
              </a:rPr>
              <a:t>因一人的悖逆，众人成为罪人；照样，因一人的顺从，众人也成为义了。</a:t>
            </a:r>
          </a:p>
          <a:p>
            <a:pPr algn="l">
              <a:lnSpc>
                <a:spcPct val="100000"/>
              </a:lnSpc>
            </a:pPr>
            <a:r>
              <a:rPr lang="en-US" altLang="zh-CN" sz="3400" b="1" spc="100" dirty="0">
                <a:solidFill>
                  <a:schemeClr val="bg1"/>
                </a:solidFill>
                <a:ea typeface="微软雅黑" panose="020B0503020204020204" pitchFamily="34" charset="-122"/>
              </a:rPr>
              <a:t>For as by one man’s disobedience many were made sinners, so also by one Man’s obedience many will be made righteous.</a:t>
            </a:r>
          </a:p>
          <a:p>
            <a:pPr lvl="1" algn="l">
              <a:lnSpc>
                <a:spcPct val="150000"/>
              </a:lnSpc>
            </a:pPr>
            <a:endParaRPr lang="zh-CN" altLang="en-US" sz="3000" b="1" spc="100" dirty="0" smtClean="0">
              <a:solidFill>
                <a:schemeClr val="bg1"/>
              </a:solidFill>
              <a:ea typeface="微软雅黑" panose="020B0503020204020204" pitchFamily="34" charset="-122"/>
            </a:endParaRPr>
          </a:p>
        </p:txBody>
      </p:sp>
    </p:spTree>
    <p:extLst>
      <p:ext uri="{BB962C8B-B14F-4D97-AF65-F5344CB8AC3E}">
        <p14:creationId xmlns:p14="http://schemas.microsoft.com/office/powerpoint/2010/main" val="16954728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400" b="1" u="sng" spc="100" dirty="0" smtClean="0">
                <a:solidFill>
                  <a:schemeClr val="bg1"/>
                </a:solidFill>
                <a:ea typeface="微软雅黑" panose="020B0503020204020204" pitchFamily="34" charset="-122"/>
              </a:rPr>
              <a:t>罪</a:t>
            </a:r>
            <a:r>
              <a:rPr lang="zh-CN" altLang="en-US" sz="3400" b="1" u="sng" spc="100" dirty="0">
                <a:solidFill>
                  <a:schemeClr val="bg1"/>
                </a:solidFill>
                <a:ea typeface="微软雅黑" panose="020B0503020204020204" pitchFamily="34" charset="-122"/>
              </a:rPr>
              <a:t>的传承</a:t>
            </a:r>
          </a:p>
          <a:p>
            <a:pPr marL="457200" indent="-457200" algn="l">
              <a:lnSpc>
                <a:spcPct val="15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传承</a:t>
            </a:r>
            <a:r>
              <a:rPr lang="zh-CN" altLang="en-US" sz="3400" b="1" spc="100" dirty="0">
                <a:solidFill>
                  <a:schemeClr val="bg1"/>
                </a:solidFill>
                <a:ea typeface="微软雅黑" panose="020B0503020204020204" pitchFamily="34" charset="-122"/>
              </a:rPr>
              <a:t>的罪疚（</a:t>
            </a:r>
            <a:r>
              <a:rPr lang="en-US" altLang="zh-CN" sz="3400" b="1" spc="100" dirty="0">
                <a:solidFill>
                  <a:schemeClr val="bg1"/>
                </a:solidFill>
                <a:ea typeface="微软雅黑" panose="020B0503020204020204" pitchFamily="34" charset="-122"/>
              </a:rPr>
              <a:t>inherited guilt</a:t>
            </a:r>
            <a:r>
              <a:rPr lang="zh-CN" altLang="en-US" sz="3400" b="1" spc="100" dirty="0">
                <a:solidFill>
                  <a:schemeClr val="bg1"/>
                </a:solidFill>
                <a:ea typeface="微软雅黑" panose="020B0503020204020204" pitchFamily="34" charset="-122"/>
              </a:rPr>
              <a:t>）</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归算（</a:t>
            </a:r>
            <a:r>
              <a:rPr lang="en-US" altLang="zh-CN" sz="3000" b="1" spc="100" dirty="0">
                <a:solidFill>
                  <a:schemeClr val="bg1"/>
                </a:solidFill>
                <a:ea typeface="微软雅黑" panose="020B0503020204020204" pitchFamily="34" charset="-122"/>
              </a:rPr>
              <a:t>impute</a:t>
            </a:r>
            <a:r>
              <a:rPr lang="zh-CN" altLang="en-US" sz="3000" b="1" spc="100" dirty="0" smtClean="0">
                <a:solidFill>
                  <a:schemeClr val="bg1"/>
                </a:solidFill>
                <a:ea typeface="微软雅黑" panose="020B0503020204020204" pitchFamily="34" charset="-122"/>
              </a:rPr>
              <a:t>）：罪的归算与义的归算</a:t>
            </a:r>
            <a:endParaRPr lang="en-US" altLang="zh-CN" sz="3000" b="1" spc="100" dirty="0" smtClean="0">
              <a:solidFill>
                <a:schemeClr val="bg1"/>
              </a:solidFill>
              <a:ea typeface="微软雅黑" panose="020B0503020204020204" pitchFamily="34" charset="-122"/>
            </a:endParaRPr>
          </a:p>
          <a:p>
            <a:pPr marL="914400" lvl="1" indent="-457200" algn="l">
              <a:lnSpc>
                <a:spcPct val="150000"/>
              </a:lnSpc>
              <a:buFont typeface="Arial" panose="020B0604020202020204" pitchFamily="34" charset="0"/>
              <a:buChar char="•"/>
            </a:pPr>
            <a:endParaRPr lang="zh-CN" altLang="en-US" b="1" spc="100" dirty="0">
              <a:solidFill>
                <a:schemeClr val="bg1"/>
              </a:solidFill>
              <a:ea typeface="微软雅黑" panose="020B0503020204020204" pitchFamily="34" charset="-122"/>
            </a:endParaRPr>
          </a:p>
          <a:p>
            <a:pPr marL="457200" indent="-457200" algn="l">
              <a:lnSpc>
                <a:spcPct val="15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传承</a:t>
            </a:r>
            <a:r>
              <a:rPr lang="zh-CN" altLang="en-US" sz="3400" b="1" spc="100" dirty="0">
                <a:solidFill>
                  <a:schemeClr val="bg1"/>
                </a:solidFill>
                <a:ea typeface="微软雅黑" panose="020B0503020204020204" pitchFamily="34" charset="-122"/>
              </a:rPr>
              <a:t>的败坏（</a:t>
            </a:r>
            <a:r>
              <a:rPr lang="en-US" altLang="zh-CN" sz="3400" b="1" spc="100" dirty="0">
                <a:solidFill>
                  <a:schemeClr val="bg1"/>
                </a:solidFill>
                <a:ea typeface="微软雅黑" panose="020B0503020204020204" pitchFamily="34" charset="-122"/>
              </a:rPr>
              <a:t>inherited corruption</a:t>
            </a:r>
            <a:r>
              <a:rPr lang="zh-CN" altLang="en-US" sz="3400" b="1" spc="100" dirty="0">
                <a:solidFill>
                  <a:schemeClr val="bg1"/>
                </a:solidFill>
                <a:ea typeface="微软雅黑" panose="020B0503020204020204" pitchFamily="34" charset="-122"/>
              </a:rPr>
              <a:t>）</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因为</a:t>
            </a:r>
            <a:r>
              <a:rPr lang="zh-CN" altLang="en-US" sz="3000" b="1" spc="100" dirty="0">
                <a:solidFill>
                  <a:schemeClr val="bg1"/>
                </a:solidFill>
                <a:ea typeface="微软雅黑" panose="020B0503020204020204" pitchFamily="34" charset="-122"/>
              </a:rPr>
              <a:t>传承的败坏，人失去行善（遵行神的旨意，行神所喜悦的事）的能力。</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全然</a:t>
            </a:r>
            <a:r>
              <a:rPr lang="zh-CN" altLang="en-US" sz="3000" b="1" spc="100" dirty="0">
                <a:solidFill>
                  <a:schemeClr val="bg1"/>
                </a:solidFill>
                <a:ea typeface="微软雅黑" panose="020B0503020204020204" pitchFamily="34" charset="-122"/>
              </a:rPr>
              <a:t>的无能（</a:t>
            </a:r>
            <a:r>
              <a:rPr lang="en-US" altLang="zh-CN" sz="3000" b="1" spc="100" dirty="0">
                <a:solidFill>
                  <a:schemeClr val="bg1"/>
                </a:solidFill>
                <a:ea typeface="微软雅黑" panose="020B0503020204020204" pitchFamily="34" charset="-122"/>
              </a:rPr>
              <a:t>total inability</a:t>
            </a:r>
            <a:r>
              <a:rPr lang="zh-CN" altLang="en-US" sz="3000" b="1" spc="100" dirty="0">
                <a:solidFill>
                  <a:schemeClr val="bg1"/>
                </a:solidFill>
                <a:ea typeface="微软雅黑" panose="020B0503020204020204" pitchFamily="34" charset="-122"/>
              </a:rPr>
              <a:t>）与“自由意志”</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行善</a:t>
            </a:r>
            <a:r>
              <a:rPr lang="zh-CN" altLang="en-US" sz="3000" b="1" spc="100" dirty="0">
                <a:solidFill>
                  <a:schemeClr val="bg1"/>
                </a:solidFill>
                <a:ea typeface="微软雅黑" panose="020B0503020204020204" pitchFamily="34" charset="-122"/>
              </a:rPr>
              <a:t>：遵行神的旨意，行神所喜悦的事。</a:t>
            </a:r>
          </a:p>
        </p:txBody>
      </p:sp>
    </p:spTree>
    <p:extLst>
      <p:ext uri="{BB962C8B-B14F-4D97-AF65-F5344CB8AC3E}">
        <p14:creationId xmlns:p14="http://schemas.microsoft.com/office/powerpoint/2010/main" val="35220999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smtClean="0">
                <a:solidFill>
                  <a:schemeClr val="bg1"/>
                </a:solidFill>
                <a:ea typeface="微软雅黑" panose="020B0503020204020204" pitchFamily="34" charset="-122"/>
              </a:rPr>
              <a:t>人的罪</a:t>
            </a:r>
            <a:endParaRPr lang="zh-CN" altLang="en-US" sz="3400" b="1" u="sng" spc="100" dirty="0">
              <a:solidFill>
                <a:schemeClr val="bg1"/>
              </a:solidFill>
              <a:ea typeface="微软雅黑" panose="020B0503020204020204" pitchFamily="34" charset="-122"/>
            </a:endParaRP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诗篇 </a:t>
            </a:r>
            <a:r>
              <a:rPr lang="en-US" altLang="zh-CN" sz="3000" b="1" u="sng" spc="100" dirty="0">
                <a:solidFill>
                  <a:schemeClr val="bg1"/>
                </a:solidFill>
                <a:ea typeface="微软雅黑" panose="020B0503020204020204" pitchFamily="34" charset="-122"/>
              </a:rPr>
              <a:t>Psalms 51:1-4】</a:t>
            </a:r>
          </a:p>
          <a:p>
            <a:pPr algn="l">
              <a:lnSpc>
                <a:spcPct val="112000"/>
              </a:lnSpc>
            </a:pPr>
            <a:r>
              <a:rPr lang="en-US" altLang="zh-CN" sz="3000" b="1" spc="100" dirty="0" smtClean="0">
                <a:solidFill>
                  <a:srgbClr val="FFFF00"/>
                </a:solidFill>
                <a:ea typeface="微软雅黑" panose="020B0503020204020204" pitchFamily="34" charset="-122"/>
              </a:rPr>
              <a:t>3 </a:t>
            </a:r>
            <a:r>
              <a:rPr lang="zh-CN" altLang="en-US" sz="3000" b="1" spc="100" dirty="0">
                <a:solidFill>
                  <a:srgbClr val="FFFF00"/>
                </a:solidFill>
                <a:ea typeface="微软雅黑" panose="020B0503020204020204" pitchFamily="34" charset="-122"/>
              </a:rPr>
              <a:t>因为我知道我的过犯，我的罪常在我面前</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12000"/>
              </a:lnSpc>
            </a:pPr>
            <a:r>
              <a:rPr lang="en-US" altLang="zh-CN" sz="3000" b="1" spc="100" dirty="0" smtClean="0">
                <a:solidFill>
                  <a:schemeClr val="bg1"/>
                </a:solidFill>
                <a:ea typeface="微软雅黑" panose="020B0503020204020204" pitchFamily="34" charset="-122"/>
              </a:rPr>
              <a:t>For </a:t>
            </a:r>
            <a:r>
              <a:rPr lang="en-US" altLang="zh-CN" sz="3000" b="1" spc="100" dirty="0">
                <a:solidFill>
                  <a:schemeClr val="bg1"/>
                </a:solidFill>
                <a:ea typeface="微软雅黑" panose="020B0503020204020204" pitchFamily="34" charset="-122"/>
              </a:rPr>
              <a:t>I acknowledge my transgressions, And my sin is always before me.</a:t>
            </a:r>
          </a:p>
          <a:p>
            <a:pPr algn="l">
              <a:lnSpc>
                <a:spcPct val="112000"/>
              </a:lnSpc>
            </a:pPr>
            <a:r>
              <a:rPr lang="en-US" altLang="zh-CN" sz="3000" b="1" spc="100" dirty="0">
                <a:solidFill>
                  <a:srgbClr val="FFFF00"/>
                </a:solidFill>
                <a:ea typeface="微软雅黑" panose="020B0503020204020204" pitchFamily="34" charset="-122"/>
              </a:rPr>
              <a:t>4 </a:t>
            </a:r>
            <a:r>
              <a:rPr lang="zh-CN" altLang="en-US" sz="3000" b="1" spc="100" dirty="0">
                <a:solidFill>
                  <a:srgbClr val="FFFF00"/>
                </a:solidFill>
                <a:ea typeface="微软雅黑" panose="020B0503020204020204" pitchFamily="34" charset="-122"/>
              </a:rPr>
              <a:t>我向你犯罪，惟独得罪了你，在你眼前行了这恶，以致你责备我的时候显为公义；判断我的时候显为清正。</a:t>
            </a:r>
          </a:p>
          <a:p>
            <a:pPr algn="l">
              <a:lnSpc>
                <a:spcPct val="112000"/>
              </a:lnSpc>
            </a:pPr>
            <a:r>
              <a:rPr lang="en-US" altLang="zh-CN" sz="3000" b="1" spc="100" dirty="0">
                <a:solidFill>
                  <a:schemeClr val="bg1"/>
                </a:solidFill>
                <a:ea typeface="微软雅黑" panose="020B0503020204020204" pitchFamily="34" charset="-122"/>
              </a:rPr>
              <a:t>Against You, You only, have I sinned, And done this evil in Your sight—That You may be found just when You speak, And blameless when You judge.</a:t>
            </a:r>
          </a:p>
        </p:txBody>
      </p:sp>
    </p:spTree>
    <p:extLst>
      <p:ext uri="{BB962C8B-B14F-4D97-AF65-F5344CB8AC3E}">
        <p14:creationId xmlns:p14="http://schemas.microsoft.com/office/powerpoint/2010/main" val="28976493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smtClean="0">
                <a:solidFill>
                  <a:schemeClr val="bg1"/>
                </a:solidFill>
                <a:ea typeface="微软雅黑" panose="020B0503020204020204" pitchFamily="34" charset="-122"/>
              </a:rPr>
              <a:t>人的罪的定义</a:t>
            </a:r>
            <a:endParaRPr lang="zh-CN" altLang="en-US" sz="3400" b="1" u="sng" spc="100" dirty="0">
              <a:solidFill>
                <a:schemeClr val="bg1"/>
              </a:solidFill>
              <a:ea typeface="微软雅黑" panose="020B0503020204020204" pitchFamily="34" charset="-122"/>
            </a:endParaRPr>
          </a:p>
          <a:p>
            <a:pPr algn="l">
              <a:lnSpc>
                <a:spcPct val="112000"/>
              </a:lnSpc>
            </a:pPr>
            <a:r>
              <a:rPr lang="en-US" altLang="zh-CN" sz="3400" b="1" u="sng" spc="100" dirty="0">
                <a:solidFill>
                  <a:schemeClr val="bg1"/>
                </a:solidFill>
                <a:ea typeface="微软雅黑" panose="020B0503020204020204" pitchFamily="34" charset="-122"/>
              </a:rPr>
              <a:t>【</a:t>
            </a:r>
            <a:r>
              <a:rPr lang="zh-CN" altLang="en-US" sz="3400" b="1" u="sng" spc="100" dirty="0">
                <a:solidFill>
                  <a:schemeClr val="bg1"/>
                </a:solidFill>
                <a:ea typeface="微软雅黑" panose="020B0503020204020204" pitchFamily="34" charset="-122"/>
              </a:rPr>
              <a:t>罗</a:t>
            </a:r>
            <a:r>
              <a:rPr lang="en-US" altLang="zh-CN" sz="3400" b="1" u="sng" spc="100" dirty="0">
                <a:solidFill>
                  <a:schemeClr val="bg1"/>
                </a:solidFill>
                <a:ea typeface="微软雅黑" panose="020B0503020204020204" pitchFamily="34" charset="-122"/>
              </a:rPr>
              <a:t>Rom 3:23</a:t>
            </a:r>
            <a:r>
              <a:rPr lang="en-US" altLang="zh-CN" sz="3400" b="1" u="sng" spc="100" dirty="0" smtClean="0">
                <a:solidFill>
                  <a:schemeClr val="bg1"/>
                </a:solidFill>
                <a:ea typeface="微软雅黑" panose="020B0503020204020204" pitchFamily="34" charset="-122"/>
              </a:rPr>
              <a:t>】</a:t>
            </a:r>
          </a:p>
          <a:p>
            <a:pPr algn="l">
              <a:lnSpc>
                <a:spcPct val="112000"/>
              </a:lnSpc>
            </a:pPr>
            <a:r>
              <a:rPr lang="zh-CN" altLang="en-US" sz="3400" b="1" spc="100" dirty="0" smtClean="0">
                <a:solidFill>
                  <a:srgbClr val="FFFF00"/>
                </a:solidFill>
                <a:ea typeface="微软雅黑" panose="020B0503020204020204" pitchFamily="34" charset="-122"/>
              </a:rPr>
              <a:t>因为</a:t>
            </a:r>
            <a:r>
              <a:rPr lang="zh-CN" altLang="en-US" sz="3400" b="1" spc="100" dirty="0">
                <a:solidFill>
                  <a:srgbClr val="FFFF00"/>
                </a:solidFill>
                <a:ea typeface="微软雅黑" panose="020B0503020204020204" pitchFamily="34" charset="-122"/>
              </a:rPr>
              <a:t>世人都犯了罪，亏缺了　神的荣耀，</a:t>
            </a:r>
          </a:p>
          <a:p>
            <a:pPr algn="l">
              <a:lnSpc>
                <a:spcPct val="112000"/>
              </a:lnSpc>
            </a:pPr>
            <a:r>
              <a:rPr lang="en-US" altLang="zh-CN" sz="3400" b="1" spc="100" dirty="0">
                <a:solidFill>
                  <a:schemeClr val="bg1"/>
                </a:solidFill>
                <a:ea typeface="微软雅黑" panose="020B0503020204020204" pitchFamily="34" charset="-122"/>
              </a:rPr>
              <a:t>for all have sinned and fall short of the glory of God,</a:t>
            </a:r>
          </a:p>
          <a:p>
            <a:pPr algn="l">
              <a:lnSpc>
                <a:spcPct val="112000"/>
              </a:lnSpc>
            </a:pPr>
            <a:endParaRPr lang="en-US" altLang="zh-CN" sz="3400" b="1" spc="100" dirty="0">
              <a:solidFill>
                <a:schemeClr val="bg1"/>
              </a:solidFill>
              <a:ea typeface="微软雅黑" panose="020B0503020204020204" pitchFamily="34" charset="-122"/>
            </a:endParaRPr>
          </a:p>
          <a:p>
            <a:pPr algn="l">
              <a:lnSpc>
                <a:spcPct val="112000"/>
              </a:lnSpc>
            </a:pPr>
            <a:r>
              <a:rPr lang="en-US" altLang="zh-CN" sz="3400" b="1" u="sng" spc="100" dirty="0">
                <a:solidFill>
                  <a:schemeClr val="bg1"/>
                </a:solidFill>
                <a:ea typeface="微软雅黑" panose="020B0503020204020204" pitchFamily="34" charset="-122"/>
              </a:rPr>
              <a:t>【</a:t>
            </a:r>
            <a:r>
              <a:rPr lang="zh-CN" altLang="en-US" sz="3400" b="1" u="sng" spc="100" dirty="0">
                <a:solidFill>
                  <a:schemeClr val="bg1"/>
                </a:solidFill>
                <a:ea typeface="微软雅黑" panose="020B0503020204020204" pitchFamily="34" charset="-122"/>
              </a:rPr>
              <a:t>约壹</a:t>
            </a:r>
            <a:r>
              <a:rPr lang="en-US" altLang="zh-CN" sz="3400" b="1" u="sng" spc="100" dirty="0">
                <a:solidFill>
                  <a:schemeClr val="bg1"/>
                </a:solidFill>
                <a:ea typeface="微软雅黑" panose="020B0503020204020204" pitchFamily="34" charset="-122"/>
              </a:rPr>
              <a:t>1Jn 3:4</a:t>
            </a:r>
            <a:r>
              <a:rPr lang="en-US" altLang="zh-CN" sz="3400" b="1" u="sng" spc="100" dirty="0" smtClean="0">
                <a:solidFill>
                  <a:schemeClr val="bg1"/>
                </a:solidFill>
                <a:ea typeface="微软雅黑" panose="020B0503020204020204" pitchFamily="34" charset="-122"/>
              </a:rPr>
              <a:t>】</a:t>
            </a:r>
          </a:p>
          <a:p>
            <a:pPr algn="l">
              <a:lnSpc>
                <a:spcPct val="112000"/>
              </a:lnSpc>
            </a:pPr>
            <a:r>
              <a:rPr lang="zh-CN" altLang="en-US" sz="3400" b="1" spc="100" dirty="0" smtClean="0">
                <a:solidFill>
                  <a:srgbClr val="FFFF00"/>
                </a:solidFill>
                <a:ea typeface="微软雅黑" panose="020B0503020204020204" pitchFamily="34" charset="-122"/>
              </a:rPr>
              <a:t>凡</a:t>
            </a:r>
            <a:r>
              <a:rPr lang="zh-CN" altLang="en-US" sz="3400" b="1" spc="100" dirty="0">
                <a:solidFill>
                  <a:srgbClr val="FFFF00"/>
                </a:solidFill>
                <a:ea typeface="微软雅黑" panose="020B0503020204020204" pitchFamily="34" charset="-122"/>
              </a:rPr>
              <a:t>犯罪的，就是违背律法；违背律法，就是罪。</a:t>
            </a:r>
          </a:p>
          <a:p>
            <a:pPr algn="l">
              <a:lnSpc>
                <a:spcPct val="112000"/>
              </a:lnSpc>
            </a:pPr>
            <a:r>
              <a:rPr lang="en-US" altLang="zh-CN" sz="3400" b="1" spc="100" dirty="0">
                <a:solidFill>
                  <a:schemeClr val="bg1"/>
                </a:solidFill>
                <a:ea typeface="微软雅黑" panose="020B0503020204020204" pitchFamily="34" charset="-122"/>
              </a:rPr>
              <a:t>Whoever commits sin also commits lawlessness, and sin is lawlessness.</a:t>
            </a:r>
          </a:p>
        </p:txBody>
      </p:sp>
    </p:spTree>
    <p:extLst>
      <p:ext uri="{BB962C8B-B14F-4D97-AF65-F5344CB8AC3E}">
        <p14:creationId xmlns:p14="http://schemas.microsoft.com/office/powerpoint/2010/main" val="21845871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smtClean="0">
                <a:solidFill>
                  <a:schemeClr val="bg1"/>
                </a:solidFill>
                <a:ea typeface="微软雅黑" panose="020B0503020204020204" pitchFamily="34" charset="-122"/>
              </a:rPr>
              <a:t>人的罪的表现</a:t>
            </a:r>
            <a:endParaRPr lang="en-US" altLang="zh-CN" sz="3400" b="1" u="sng" spc="100"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spc="100" dirty="0">
                <a:solidFill>
                  <a:schemeClr val="bg1"/>
                </a:solidFill>
                <a:ea typeface="微软雅黑" panose="020B0503020204020204" pitchFamily="34" charset="-122"/>
              </a:rPr>
              <a:t>人在行为，思想和本性上违背神颁布的道德律</a:t>
            </a:r>
            <a:r>
              <a:rPr lang="zh-CN" altLang="en-US" sz="3400" b="1" spc="100" dirty="0" smtClean="0">
                <a:solidFill>
                  <a:schemeClr val="bg1"/>
                </a:solidFill>
                <a:ea typeface="微软雅黑" panose="020B0503020204020204" pitchFamily="34" charset="-122"/>
              </a:rPr>
              <a:t>。</a:t>
            </a:r>
            <a:endParaRPr lang="en-US" altLang="zh-CN" sz="3400" b="1" spc="100"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endParaRPr lang="en-US" altLang="zh-CN" sz="3400" b="1" spc="100"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最大的道德律是：</a:t>
            </a:r>
            <a:endParaRPr lang="en-US" altLang="zh-CN" sz="3400" b="1" spc="100" dirty="0" smtClean="0">
              <a:solidFill>
                <a:schemeClr val="bg1"/>
              </a:solidFill>
              <a:ea typeface="微软雅黑" panose="020B0503020204020204" pitchFamily="34" charset="-122"/>
            </a:endParaRPr>
          </a:p>
          <a:p>
            <a:pPr algn="l">
              <a:lnSpc>
                <a:spcPct val="112000"/>
              </a:lnSpc>
            </a:pPr>
            <a:r>
              <a:rPr lang="en-US" altLang="zh-CN" sz="3400" b="1" u="sng" spc="100" dirty="0">
                <a:solidFill>
                  <a:schemeClr val="bg1"/>
                </a:solidFill>
                <a:ea typeface="微软雅黑" panose="020B0503020204020204" pitchFamily="34" charset="-122"/>
              </a:rPr>
              <a:t>【</a:t>
            </a:r>
            <a:r>
              <a:rPr lang="zh-CN" altLang="en-US" sz="3400" b="1" u="sng" spc="100" dirty="0">
                <a:solidFill>
                  <a:schemeClr val="bg1"/>
                </a:solidFill>
                <a:ea typeface="微软雅黑" panose="020B0503020204020204" pitchFamily="34" charset="-122"/>
              </a:rPr>
              <a:t>申</a:t>
            </a:r>
            <a:r>
              <a:rPr lang="en-US" altLang="zh-CN" sz="3400" b="1" u="sng" spc="100" dirty="0" err="1">
                <a:solidFill>
                  <a:schemeClr val="bg1"/>
                </a:solidFill>
                <a:ea typeface="微软雅黑" panose="020B0503020204020204" pitchFamily="34" charset="-122"/>
              </a:rPr>
              <a:t>Deu</a:t>
            </a:r>
            <a:r>
              <a:rPr lang="en-US" altLang="zh-CN" sz="3400" b="1" u="sng" spc="100" dirty="0">
                <a:solidFill>
                  <a:schemeClr val="bg1"/>
                </a:solidFill>
                <a:ea typeface="微软雅黑" panose="020B0503020204020204" pitchFamily="34" charset="-122"/>
              </a:rPr>
              <a:t> 6:5</a:t>
            </a:r>
            <a:r>
              <a:rPr lang="en-US" altLang="zh-CN" sz="3400" b="1" u="sng" spc="100" dirty="0" smtClean="0">
                <a:solidFill>
                  <a:schemeClr val="bg1"/>
                </a:solidFill>
                <a:ea typeface="微软雅黑" panose="020B0503020204020204" pitchFamily="34" charset="-122"/>
              </a:rPr>
              <a:t>】</a:t>
            </a:r>
          </a:p>
          <a:p>
            <a:pPr algn="l">
              <a:lnSpc>
                <a:spcPct val="112000"/>
              </a:lnSpc>
            </a:pPr>
            <a:r>
              <a:rPr lang="zh-CN" altLang="en-US" sz="3400" b="1" spc="100" dirty="0" smtClean="0">
                <a:solidFill>
                  <a:srgbClr val="FFFF00"/>
                </a:solidFill>
                <a:ea typeface="微软雅黑" panose="020B0503020204020204" pitchFamily="34" charset="-122"/>
              </a:rPr>
              <a:t>你</a:t>
            </a:r>
            <a:r>
              <a:rPr lang="zh-CN" altLang="en-US" sz="3400" b="1" spc="100" dirty="0">
                <a:solidFill>
                  <a:srgbClr val="FFFF00"/>
                </a:solidFill>
                <a:ea typeface="微软雅黑" panose="020B0503020204020204" pitchFamily="34" charset="-122"/>
              </a:rPr>
              <a:t>要尽心、尽性、尽力爱耶和华你的　神。</a:t>
            </a:r>
          </a:p>
          <a:p>
            <a:pPr algn="l">
              <a:lnSpc>
                <a:spcPct val="112000"/>
              </a:lnSpc>
            </a:pPr>
            <a:r>
              <a:rPr lang="en-US" altLang="zh-CN" sz="3400" b="1" spc="100" dirty="0">
                <a:solidFill>
                  <a:schemeClr val="bg1"/>
                </a:solidFill>
                <a:ea typeface="微软雅黑" panose="020B0503020204020204" pitchFamily="34" charset="-122"/>
              </a:rPr>
              <a:t>You shall love the Lord your God with all your heart, with all your soul, and with all your strength.</a:t>
            </a:r>
          </a:p>
          <a:p>
            <a:pPr algn="l">
              <a:lnSpc>
                <a:spcPct val="112000"/>
              </a:lnSpc>
            </a:pPr>
            <a:endParaRPr lang="en-US" altLang="zh-CN" sz="34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057147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smtClean="0">
                <a:solidFill>
                  <a:schemeClr val="bg1"/>
                </a:solidFill>
                <a:ea typeface="微软雅黑" panose="020B0503020204020204" pitchFamily="34" charset="-122"/>
              </a:rPr>
              <a:t>人的罪的表现</a:t>
            </a:r>
            <a:endParaRPr lang="en-US" altLang="zh-CN" sz="3400" b="1" u="sng" spc="100"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spc="100" dirty="0">
                <a:solidFill>
                  <a:schemeClr val="bg1"/>
                </a:solidFill>
                <a:ea typeface="微软雅黑" panose="020B0503020204020204" pitchFamily="34" charset="-122"/>
              </a:rPr>
              <a:t>人的罪（违背最大的道德律）</a:t>
            </a:r>
            <a:r>
              <a:rPr lang="zh-CN" altLang="en-US" sz="3400" b="1" spc="100" dirty="0" smtClean="0">
                <a:solidFill>
                  <a:schemeClr val="bg1"/>
                </a:solidFill>
                <a:ea typeface="微软雅黑" panose="020B0503020204020204" pitchFamily="34" charset="-122"/>
              </a:rPr>
              <a:t>：</a:t>
            </a:r>
            <a:endParaRPr lang="en-US" altLang="zh-CN" sz="3400" b="1" spc="100" dirty="0" smtClean="0">
              <a:solidFill>
                <a:schemeClr val="bg1"/>
              </a:solidFill>
              <a:ea typeface="微软雅黑" panose="020B0503020204020204" pitchFamily="34" charset="-122"/>
            </a:endParaRPr>
          </a:p>
          <a:p>
            <a:pPr algn="l">
              <a:lnSpc>
                <a:spcPct val="112000"/>
              </a:lnSpc>
            </a:pPr>
            <a:r>
              <a:rPr lang="en-US" altLang="zh-CN" sz="3400" b="1" spc="100" dirty="0">
                <a:solidFill>
                  <a:schemeClr val="bg1"/>
                </a:solidFill>
                <a:ea typeface="微软雅黑" panose="020B0503020204020204" pitchFamily="34" charset="-122"/>
              </a:rPr>
              <a:t> </a:t>
            </a:r>
            <a:r>
              <a:rPr lang="en-US" altLang="zh-CN" sz="3400" b="1" spc="100" dirty="0" smtClean="0">
                <a:solidFill>
                  <a:schemeClr val="bg1"/>
                </a:solidFill>
                <a:ea typeface="微软雅黑" panose="020B0503020204020204" pitchFamily="34" charset="-122"/>
              </a:rPr>
              <a:t>    </a:t>
            </a:r>
            <a:r>
              <a:rPr lang="zh-CN" altLang="en-US" sz="3400" b="1" spc="100" dirty="0" smtClean="0">
                <a:solidFill>
                  <a:schemeClr val="bg1"/>
                </a:solidFill>
                <a:ea typeface="微软雅黑" panose="020B0503020204020204" pitchFamily="34" charset="-122"/>
              </a:rPr>
              <a:t>不仅</a:t>
            </a:r>
            <a:r>
              <a:rPr lang="zh-CN" altLang="en-US" sz="3400" b="1" spc="100" dirty="0">
                <a:solidFill>
                  <a:schemeClr val="bg1"/>
                </a:solidFill>
                <a:ea typeface="微软雅黑" panose="020B0503020204020204" pitchFamily="34" charset="-122"/>
              </a:rPr>
              <a:t>在</a:t>
            </a:r>
            <a:r>
              <a:rPr lang="zh-CN" altLang="en-US" sz="3400" b="1" spc="100" dirty="0" smtClean="0">
                <a:solidFill>
                  <a:schemeClr val="bg1"/>
                </a:solidFill>
                <a:ea typeface="微软雅黑" panose="020B0503020204020204" pitchFamily="34" charset="-122"/>
              </a:rPr>
              <a:t>行为，在思想上</a:t>
            </a:r>
            <a:r>
              <a:rPr lang="zh-CN" altLang="en-US" sz="3400" b="1" spc="100" dirty="0">
                <a:solidFill>
                  <a:schemeClr val="bg1"/>
                </a:solidFill>
                <a:ea typeface="微软雅黑" panose="020B0503020204020204" pitchFamily="34" charset="-122"/>
              </a:rPr>
              <a:t>不爱神，在本性上也不爱神。	</a:t>
            </a:r>
            <a:endParaRPr lang="en-US" altLang="zh-CN" sz="3400" b="1" spc="100"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endParaRPr lang="zh-CN" altLang="en-US" sz="3400" b="1" spc="100"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spc="100" dirty="0">
                <a:solidFill>
                  <a:schemeClr val="bg1"/>
                </a:solidFill>
                <a:ea typeface="微软雅黑" panose="020B0503020204020204" pitchFamily="34" charset="-122"/>
              </a:rPr>
              <a:t>所有人都违背神（最大的道德律）</a:t>
            </a:r>
            <a:r>
              <a:rPr lang="zh-CN" altLang="en-US" sz="3400" b="1" spc="100" dirty="0" smtClean="0">
                <a:solidFill>
                  <a:schemeClr val="bg1"/>
                </a:solidFill>
                <a:ea typeface="微软雅黑" panose="020B0503020204020204" pitchFamily="34" charset="-122"/>
              </a:rPr>
              <a:t>：</a:t>
            </a:r>
            <a:endParaRPr lang="en-US" altLang="zh-CN" sz="3400" b="1" spc="100" dirty="0" smtClean="0">
              <a:solidFill>
                <a:schemeClr val="bg1"/>
              </a:solidFill>
              <a:ea typeface="微软雅黑" panose="020B0503020204020204" pitchFamily="34" charset="-122"/>
            </a:endParaRPr>
          </a:p>
          <a:p>
            <a:pPr algn="l">
              <a:lnSpc>
                <a:spcPct val="112000"/>
              </a:lnSpc>
            </a:pPr>
            <a:r>
              <a:rPr lang="en-US" altLang="zh-CN" sz="3400" b="1" spc="100" dirty="0">
                <a:solidFill>
                  <a:schemeClr val="bg1"/>
                </a:solidFill>
                <a:ea typeface="微软雅黑" panose="020B0503020204020204" pitchFamily="34" charset="-122"/>
              </a:rPr>
              <a:t> </a:t>
            </a:r>
            <a:r>
              <a:rPr lang="en-US" altLang="zh-CN" sz="3400" b="1" spc="100" dirty="0" smtClean="0">
                <a:solidFill>
                  <a:schemeClr val="bg1"/>
                </a:solidFill>
                <a:ea typeface="微软雅黑" panose="020B0503020204020204" pitchFamily="34" charset="-122"/>
              </a:rPr>
              <a:t>   </a:t>
            </a:r>
            <a:r>
              <a:rPr lang="zh-CN" altLang="en-US" sz="3400" b="1" spc="100" dirty="0" smtClean="0">
                <a:solidFill>
                  <a:schemeClr val="bg1"/>
                </a:solidFill>
                <a:ea typeface="微软雅黑" panose="020B0503020204020204" pitchFamily="34" charset="-122"/>
              </a:rPr>
              <a:t>没有</a:t>
            </a:r>
            <a:r>
              <a:rPr lang="zh-CN" altLang="en-US" sz="3400" b="1" spc="100" dirty="0">
                <a:solidFill>
                  <a:schemeClr val="bg1"/>
                </a:solidFill>
                <a:ea typeface="微软雅黑" panose="020B0503020204020204" pitchFamily="34" charset="-122"/>
              </a:rPr>
              <a:t>把神当神，没有尽心尽力尽意爱神。</a:t>
            </a:r>
          </a:p>
          <a:p>
            <a:pPr algn="l">
              <a:lnSpc>
                <a:spcPct val="112000"/>
              </a:lnSpc>
            </a:pPr>
            <a:endParaRPr lang="en-US" altLang="zh-CN" sz="34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721891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400" b="1" u="sng" spc="100" dirty="0" smtClean="0">
                <a:solidFill>
                  <a:schemeClr val="bg1"/>
                </a:solidFill>
                <a:ea typeface="微软雅黑" panose="020B0503020204020204" pitchFamily="34" charset="-122"/>
              </a:rPr>
              <a:t>罪</a:t>
            </a:r>
            <a:r>
              <a:rPr lang="zh-CN" altLang="en-US" sz="3400" b="1" u="sng" spc="100" dirty="0">
                <a:solidFill>
                  <a:schemeClr val="bg1"/>
                </a:solidFill>
                <a:ea typeface="微软雅黑" panose="020B0503020204020204" pitchFamily="34" charset="-122"/>
              </a:rPr>
              <a:t>的起源</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宇宙中本不应有罪的</a:t>
            </a:r>
            <a:r>
              <a:rPr lang="zh-CN" altLang="en-US" sz="3400" b="1" spc="100" dirty="0" smtClean="0">
                <a:solidFill>
                  <a:schemeClr val="bg1"/>
                </a:solidFill>
                <a:ea typeface="微软雅黑" panose="020B0503020204020204" pitchFamily="34" charset="-122"/>
              </a:rPr>
              <a:t>存在</a:t>
            </a:r>
            <a:endParaRPr lang="zh-CN" altLang="en-US" sz="3400" b="1" spc="100" dirty="0">
              <a:solidFill>
                <a:schemeClr val="bg1"/>
              </a:solidFill>
              <a:ea typeface="微软雅黑" panose="020B0503020204020204" pitchFamily="34" charset="-122"/>
            </a:endParaRP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神没有创造罪</a:t>
            </a:r>
            <a:r>
              <a:rPr lang="zh-CN" altLang="en-US" sz="3400" b="1" spc="100" dirty="0" smtClean="0">
                <a:solidFill>
                  <a:schemeClr val="bg1"/>
                </a:solidFill>
                <a:ea typeface="微软雅黑" panose="020B0503020204020204" pitchFamily="34" charset="-122"/>
              </a:rPr>
              <a:t>，神没有</a:t>
            </a:r>
            <a:r>
              <a:rPr lang="zh-CN" altLang="en-US" sz="3400" b="1" spc="100" dirty="0">
                <a:solidFill>
                  <a:schemeClr val="bg1"/>
                </a:solidFill>
                <a:ea typeface="微软雅黑" panose="020B0503020204020204" pitchFamily="34" charset="-122"/>
              </a:rPr>
              <a:t>犯罪，神不需因为罪的存在而担</a:t>
            </a:r>
            <a:r>
              <a:rPr lang="zh-CN" altLang="en-US" sz="3400" b="1" spc="100" dirty="0" smtClean="0">
                <a:solidFill>
                  <a:schemeClr val="bg1"/>
                </a:solidFill>
                <a:ea typeface="微软雅黑" panose="020B0503020204020204" pitchFamily="34" charset="-122"/>
              </a:rPr>
              <a:t>责</a:t>
            </a:r>
            <a:endParaRPr lang="zh-CN" altLang="en-US" sz="3400" b="1" spc="100" dirty="0">
              <a:solidFill>
                <a:schemeClr val="bg1"/>
              </a:solidFill>
              <a:ea typeface="微软雅黑" panose="020B0503020204020204" pitchFamily="34" charset="-122"/>
            </a:endParaRPr>
          </a:p>
          <a:p>
            <a:pPr marL="457200" indent="-457200" algn="l">
              <a:lnSpc>
                <a:spcPct val="15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人若</a:t>
            </a:r>
            <a:r>
              <a:rPr lang="zh-CN" altLang="en-US" sz="3400" b="1" spc="100" dirty="0">
                <a:solidFill>
                  <a:schemeClr val="bg1"/>
                </a:solidFill>
                <a:ea typeface="微软雅黑" panose="020B0503020204020204" pitchFamily="34" charset="-122"/>
              </a:rPr>
              <a:t>	</a:t>
            </a:r>
            <a:r>
              <a:rPr lang="zh-CN" altLang="en-US" sz="3400" b="1" spc="100" dirty="0" smtClean="0">
                <a:solidFill>
                  <a:schemeClr val="bg1"/>
                </a:solidFill>
                <a:ea typeface="微软雅黑" panose="020B0503020204020204" pitchFamily="34" charset="-122"/>
              </a:rPr>
              <a:t>因罪</a:t>
            </a:r>
            <a:r>
              <a:rPr lang="zh-CN" altLang="en-US" sz="3400" b="1" spc="100" dirty="0">
                <a:solidFill>
                  <a:schemeClr val="bg1"/>
                </a:solidFill>
                <a:ea typeface="微软雅黑" panose="020B0503020204020204" pitchFamily="34" charset="-122"/>
              </a:rPr>
              <a:t>的存在而抱怨神，是在亵渎神。</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a:t>
            </a:r>
            <a:r>
              <a:rPr lang="zh-CN" altLang="en-US" sz="3400" b="1" spc="100" dirty="0" smtClean="0">
                <a:solidFill>
                  <a:schemeClr val="bg1"/>
                </a:solidFill>
                <a:ea typeface="微软雅黑" panose="020B0503020204020204" pitchFamily="34" charset="-122"/>
              </a:rPr>
              <a:t>罪是</a:t>
            </a:r>
            <a:r>
              <a:rPr lang="zh-CN" altLang="en-US" sz="3400" b="1" spc="100" dirty="0">
                <a:solidFill>
                  <a:schemeClr val="bg1"/>
                </a:solidFill>
                <a:ea typeface="微软雅黑" panose="020B0503020204020204" pitchFamily="34" charset="-122"/>
              </a:rPr>
              <a:t>出于堕落的天使和堕落的人的意志</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宇宙二元论的谬误</a:t>
            </a:r>
          </a:p>
        </p:txBody>
      </p:sp>
    </p:spTree>
    <p:extLst>
      <p:ext uri="{BB962C8B-B14F-4D97-AF65-F5344CB8AC3E}">
        <p14:creationId xmlns:p14="http://schemas.microsoft.com/office/powerpoint/2010/main" val="21845871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smtClean="0">
                <a:solidFill>
                  <a:schemeClr val="bg1"/>
                </a:solidFill>
                <a:ea typeface="微软雅黑" panose="020B0503020204020204" pitchFamily="34" charset="-122"/>
              </a:rPr>
              <a:t>人</a:t>
            </a:r>
            <a:r>
              <a:rPr lang="zh-CN" altLang="en-US" sz="3400" b="1" u="sng" spc="100" dirty="0">
                <a:solidFill>
                  <a:schemeClr val="bg1"/>
                </a:solidFill>
                <a:ea typeface="微软雅黑" panose="020B0503020204020204" pitchFamily="34" charset="-122"/>
              </a:rPr>
              <a:t>的第一次犯罪</a:t>
            </a:r>
            <a:r>
              <a:rPr lang="en-US" altLang="zh-CN" sz="3400" b="1" u="sng" spc="100" dirty="0">
                <a:solidFill>
                  <a:schemeClr val="bg1"/>
                </a:solidFill>
                <a:ea typeface="微软雅黑" panose="020B0503020204020204" pitchFamily="34" charset="-122"/>
              </a:rPr>
              <a:t>——</a:t>
            </a:r>
            <a:r>
              <a:rPr lang="zh-CN" altLang="en-US" sz="3400" b="1" u="sng" spc="100" dirty="0">
                <a:solidFill>
                  <a:schemeClr val="bg1"/>
                </a:solidFill>
                <a:ea typeface="微软雅黑" panose="020B0503020204020204" pitchFamily="34" charset="-122"/>
              </a:rPr>
              <a:t>亚当夏娃的罪</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动摇知识的根基：“什么是真？”</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动摇道德的根基：“什么是正确的？”</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动摇自我认识的根基：“我是谁？”</a:t>
            </a:r>
          </a:p>
          <a:p>
            <a:pPr marL="457200" indent="-457200" algn="l">
              <a:lnSpc>
                <a:spcPct val="150000"/>
              </a:lnSpc>
              <a:buFont typeface="Arial" panose="020B0604020202020204" pitchFamily="34" charset="0"/>
              <a:buChar char="•"/>
            </a:pPr>
            <a:r>
              <a:rPr lang="zh-CN" altLang="en-US" sz="3400" b="1" spc="100" dirty="0">
                <a:solidFill>
                  <a:schemeClr val="bg1"/>
                </a:solidFill>
                <a:ea typeface="微软雅黑" panose="020B0503020204020204" pitchFamily="34" charset="-122"/>
              </a:rPr>
              <a:t>	所有的罪都是非理性的</a:t>
            </a:r>
          </a:p>
        </p:txBody>
      </p:sp>
    </p:spTree>
    <p:extLst>
      <p:ext uri="{BB962C8B-B14F-4D97-AF65-F5344CB8AC3E}">
        <p14:creationId xmlns:p14="http://schemas.microsoft.com/office/powerpoint/2010/main" val="32494611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400" b="1" u="sng" spc="100" dirty="0" smtClean="0">
                <a:solidFill>
                  <a:schemeClr val="bg1"/>
                </a:solidFill>
                <a:ea typeface="微软雅黑" panose="020B0503020204020204" pitchFamily="34" charset="-122"/>
              </a:rPr>
              <a:t>罪</a:t>
            </a:r>
            <a:r>
              <a:rPr lang="zh-CN" altLang="en-US" sz="3400" b="1" u="sng" spc="100" dirty="0">
                <a:solidFill>
                  <a:schemeClr val="bg1"/>
                </a:solidFill>
                <a:ea typeface="微软雅黑" panose="020B0503020204020204" pitchFamily="34" charset="-122"/>
              </a:rPr>
              <a:t>的传承</a:t>
            </a:r>
          </a:p>
          <a:p>
            <a:pPr marL="457200" indent="-457200" algn="l">
              <a:lnSpc>
                <a:spcPct val="15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传承</a:t>
            </a:r>
            <a:r>
              <a:rPr lang="zh-CN" altLang="en-US" sz="3400" b="1" spc="100" dirty="0">
                <a:solidFill>
                  <a:schemeClr val="bg1"/>
                </a:solidFill>
                <a:ea typeface="微软雅黑" panose="020B0503020204020204" pitchFamily="34" charset="-122"/>
              </a:rPr>
              <a:t>的罪疚（</a:t>
            </a:r>
            <a:r>
              <a:rPr lang="en-US" altLang="zh-CN" sz="3400" b="1" spc="100" dirty="0">
                <a:solidFill>
                  <a:schemeClr val="bg1"/>
                </a:solidFill>
                <a:ea typeface="微软雅黑" panose="020B0503020204020204" pitchFamily="34" charset="-122"/>
              </a:rPr>
              <a:t>inherited guilt</a:t>
            </a:r>
            <a:r>
              <a:rPr lang="zh-CN" altLang="en-US" sz="3400" b="1" spc="100" dirty="0" smtClean="0">
                <a:solidFill>
                  <a:schemeClr val="bg1"/>
                </a:solidFill>
                <a:ea typeface="微软雅黑" panose="020B0503020204020204" pitchFamily="34" charset="-122"/>
              </a:rPr>
              <a:t>）</a:t>
            </a:r>
            <a:endParaRPr lang="en-US" altLang="zh-CN" sz="3400" b="1" spc="100" dirty="0" smtClean="0">
              <a:solidFill>
                <a:schemeClr val="bg1"/>
              </a:solidFill>
              <a:ea typeface="微软雅黑" panose="020B0503020204020204" pitchFamily="34" charset="-122"/>
            </a:endParaRPr>
          </a:p>
          <a:p>
            <a:pPr algn="l">
              <a:lnSpc>
                <a:spcPct val="112000"/>
              </a:lnSpc>
            </a:pPr>
            <a:r>
              <a:rPr lang="en-US" altLang="zh-CN" sz="3400" b="1" u="sng" spc="100" dirty="0">
                <a:solidFill>
                  <a:schemeClr val="bg1"/>
                </a:solidFill>
                <a:ea typeface="微软雅黑" panose="020B0503020204020204" pitchFamily="34" charset="-122"/>
              </a:rPr>
              <a:t>【</a:t>
            </a:r>
            <a:r>
              <a:rPr lang="zh-CN" altLang="en-US" sz="3400" b="1" u="sng" spc="100" dirty="0">
                <a:solidFill>
                  <a:schemeClr val="bg1"/>
                </a:solidFill>
                <a:ea typeface="微软雅黑" panose="020B0503020204020204" pitchFamily="34" charset="-122"/>
              </a:rPr>
              <a:t>罗</a:t>
            </a:r>
            <a:r>
              <a:rPr lang="en-US" altLang="zh-CN" sz="3400" b="1" u="sng" spc="100" dirty="0">
                <a:solidFill>
                  <a:schemeClr val="bg1"/>
                </a:solidFill>
                <a:ea typeface="微软雅黑" panose="020B0503020204020204" pitchFamily="34" charset="-122"/>
              </a:rPr>
              <a:t>Rom 5:12】</a:t>
            </a:r>
          </a:p>
          <a:p>
            <a:pPr algn="l">
              <a:lnSpc>
                <a:spcPct val="112000"/>
              </a:lnSpc>
            </a:pPr>
            <a:r>
              <a:rPr lang="zh-CN" altLang="en-US" sz="3400" b="1" spc="100" dirty="0">
                <a:solidFill>
                  <a:srgbClr val="FFFF00"/>
                </a:solidFill>
                <a:ea typeface="微软雅黑" panose="020B0503020204020204" pitchFamily="34" charset="-122"/>
              </a:rPr>
              <a:t>这就如罪是从一人入了世界，死又是从罪来的；于是死就临到众人，因为众人都犯了罪。</a:t>
            </a:r>
          </a:p>
          <a:p>
            <a:pPr algn="l">
              <a:lnSpc>
                <a:spcPct val="112000"/>
              </a:lnSpc>
            </a:pPr>
            <a:r>
              <a:rPr lang="en-US" altLang="zh-CN" sz="3400" b="1" spc="100" dirty="0">
                <a:solidFill>
                  <a:schemeClr val="bg1"/>
                </a:solidFill>
                <a:ea typeface="微软雅黑" panose="020B0503020204020204" pitchFamily="34" charset="-122"/>
              </a:rPr>
              <a:t>Therefore, just as through one man sin entered the world, and death through sin, and thus death spread to all men, because all sinned—</a:t>
            </a:r>
          </a:p>
          <a:p>
            <a:pPr algn="l">
              <a:lnSpc>
                <a:spcPct val="150000"/>
              </a:lnSpc>
            </a:pPr>
            <a:endParaRPr lang="en-US" altLang="zh-CN" sz="3400" b="1" spc="100" dirty="0" smtClean="0">
              <a:solidFill>
                <a:schemeClr val="bg1"/>
              </a:solidFill>
              <a:ea typeface="微软雅黑" panose="020B0503020204020204" pitchFamily="34" charset="-122"/>
            </a:endParaRPr>
          </a:p>
          <a:p>
            <a:pPr algn="l">
              <a:lnSpc>
                <a:spcPct val="150000"/>
              </a:lnSpc>
            </a:pPr>
            <a:endParaRPr lang="en-US" altLang="zh-CN" sz="3400" b="1" spc="100" dirty="0" smtClean="0">
              <a:solidFill>
                <a:schemeClr val="bg1"/>
              </a:solidFill>
              <a:ea typeface="微软雅黑" panose="020B0503020204020204" pitchFamily="34" charset="-122"/>
            </a:endParaRPr>
          </a:p>
          <a:p>
            <a:pPr algn="l">
              <a:lnSpc>
                <a:spcPct val="150000"/>
              </a:lnSpc>
            </a:pPr>
            <a:endParaRPr lang="en-US" altLang="zh-CN" sz="3400" b="1" spc="100" dirty="0">
              <a:solidFill>
                <a:schemeClr val="bg1"/>
              </a:solidFill>
              <a:ea typeface="微软雅黑" panose="020B0503020204020204" pitchFamily="34" charset="-122"/>
            </a:endParaRPr>
          </a:p>
          <a:p>
            <a:pPr algn="l">
              <a:lnSpc>
                <a:spcPct val="150000"/>
              </a:lnSpc>
            </a:pPr>
            <a:r>
              <a:rPr lang="zh-CN" altLang="en-US" sz="3000" b="1" spc="100" dirty="0" smtClean="0">
                <a:solidFill>
                  <a:schemeClr val="bg1"/>
                </a:solidFill>
                <a:ea typeface="微软雅黑" panose="020B0503020204020204" pitchFamily="34" charset="-122"/>
              </a:rPr>
              <a:t>归</a:t>
            </a:r>
            <a:r>
              <a:rPr lang="zh-CN" altLang="en-US" sz="3000" b="1" spc="100" dirty="0" smtClean="0">
                <a:solidFill>
                  <a:schemeClr val="bg1"/>
                </a:solidFill>
                <a:ea typeface="微软雅黑" panose="020B0503020204020204" pitchFamily="34" charset="-122"/>
              </a:rPr>
              <a:t>算（</a:t>
            </a:r>
            <a:r>
              <a:rPr lang="en-US" altLang="zh-CN" sz="3000" b="1" spc="100" dirty="0">
                <a:solidFill>
                  <a:schemeClr val="bg1"/>
                </a:solidFill>
                <a:ea typeface="微软雅黑" panose="020B0503020204020204" pitchFamily="34" charset="-122"/>
              </a:rPr>
              <a:t>impute</a:t>
            </a:r>
            <a:r>
              <a:rPr lang="zh-CN" altLang="en-US" sz="3000" b="1" spc="100" dirty="0" smtClean="0">
                <a:solidFill>
                  <a:schemeClr val="bg1"/>
                </a:solidFill>
                <a:ea typeface="微软雅黑" panose="020B0503020204020204" pitchFamily="34" charset="-122"/>
              </a:rPr>
              <a:t>）：罪的归算与义的归算</a:t>
            </a:r>
            <a:endParaRPr lang="en-US" altLang="zh-CN" sz="3000" b="1" spc="100" dirty="0" smtClean="0">
              <a:solidFill>
                <a:schemeClr val="bg1"/>
              </a:solidFill>
              <a:ea typeface="微软雅黑" panose="020B0503020204020204" pitchFamily="34" charset="-122"/>
            </a:endParaRPr>
          </a:p>
          <a:p>
            <a:pPr marL="914400" lvl="1" indent="-457200" algn="l">
              <a:lnSpc>
                <a:spcPct val="150000"/>
              </a:lnSpc>
              <a:buFont typeface="Arial" panose="020B0604020202020204" pitchFamily="34" charset="0"/>
              <a:buChar char="•"/>
            </a:pPr>
            <a:endParaRPr lang="zh-CN" altLang="en-US" b="1" spc="100" dirty="0">
              <a:solidFill>
                <a:schemeClr val="bg1"/>
              </a:solidFill>
              <a:ea typeface="微软雅黑" panose="020B0503020204020204" pitchFamily="34" charset="-122"/>
            </a:endParaRPr>
          </a:p>
          <a:p>
            <a:pPr marL="457200" indent="-457200" algn="l">
              <a:lnSpc>
                <a:spcPct val="15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传承</a:t>
            </a:r>
            <a:r>
              <a:rPr lang="zh-CN" altLang="en-US" sz="3400" b="1" spc="100" dirty="0">
                <a:solidFill>
                  <a:schemeClr val="bg1"/>
                </a:solidFill>
                <a:ea typeface="微软雅黑" panose="020B0503020204020204" pitchFamily="34" charset="-122"/>
              </a:rPr>
              <a:t>的败坏（</a:t>
            </a:r>
            <a:r>
              <a:rPr lang="en-US" altLang="zh-CN" sz="3400" b="1" spc="100" dirty="0">
                <a:solidFill>
                  <a:schemeClr val="bg1"/>
                </a:solidFill>
                <a:ea typeface="微软雅黑" panose="020B0503020204020204" pitchFamily="34" charset="-122"/>
              </a:rPr>
              <a:t>inherited corruption</a:t>
            </a:r>
            <a:r>
              <a:rPr lang="zh-CN" altLang="en-US" sz="3400" b="1" spc="100" dirty="0">
                <a:solidFill>
                  <a:schemeClr val="bg1"/>
                </a:solidFill>
                <a:ea typeface="微软雅黑" panose="020B0503020204020204" pitchFamily="34" charset="-122"/>
              </a:rPr>
              <a:t>）</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因为</a:t>
            </a:r>
            <a:r>
              <a:rPr lang="zh-CN" altLang="en-US" sz="3000" b="1" spc="100" dirty="0">
                <a:solidFill>
                  <a:schemeClr val="bg1"/>
                </a:solidFill>
                <a:ea typeface="微软雅黑" panose="020B0503020204020204" pitchFamily="34" charset="-122"/>
              </a:rPr>
              <a:t>传承的败坏，人失去行善（遵行神的旨意，行神所喜悦的事）的能力。</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全然</a:t>
            </a:r>
            <a:r>
              <a:rPr lang="zh-CN" altLang="en-US" sz="3000" b="1" spc="100" dirty="0">
                <a:solidFill>
                  <a:schemeClr val="bg1"/>
                </a:solidFill>
                <a:ea typeface="微软雅黑" panose="020B0503020204020204" pitchFamily="34" charset="-122"/>
              </a:rPr>
              <a:t>的无能（</a:t>
            </a:r>
            <a:r>
              <a:rPr lang="en-US" altLang="zh-CN" sz="3000" b="1" spc="100" dirty="0">
                <a:solidFill>
                  <a:schemeClr val="bg1"/>
                </a:solidFill>
                <a:ea typeface="微软雅黑" panose="020B0503020204020204" pitchFamily="34" charset="-122"/>
              </a:rPr>
              <a:t>total inability</a:t>
            </a:r>
            <a:r>
              <a:rPr lang="zh-CN" altLang="en-US" sz="3000" b="1" spc="100" dirty="0">
                <a:solidFill>
                  <a:schemeClr val="bg1"/>
                </a:solidFill>
                <a:ea typeface="微软雅黑" panose="020B0503020204020204" pitchFamily="34" charset="-122"/>
              </a:rPr>
              <a:t>）与“自由意志”</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行善</a:t>
            </a:r>
            <a:r>
              <a:rPr lang="zh-CN" altLang="en-US" sz="3000" b="1" spc="100" dirty="0">
                <a:solidFill>
                  <a:schemeClr val="bg1"/>
                </a:solidFill>
                <a:ea typeface="微软雅黑" panose="020B0503020204020204" pitchFamily="34" charset="-122"/>
              </a:rPr>
              <a:t>：遵行神的旨意，行神所喜悦的事。</a:t>
            </a:r>
          </a:p>
        </p:txBody>
      </p:sp>
    </p:spTree>
    <p:extLst>
      <p:ext uri="{BB962C8B-B14F-4D97-AF65-F5344CB8AC3E}">
        <p14:creationId xmlns:p14="http://schemas.microsoft.com/office/powerpoint/2010/main" val="20809297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400" b="1" u="sng" spc="100" dirty="0" smtClean="0">
                <a:solidFill>
                  <a:schemeClr val="bg1"/>
                </a:solidFill>
                <a:ea typeface="微软雅黑" panose="020B0503020204020204" pitchFamily="34" charset="-122"/>
              </a:rPr>
              <a:t>罪</a:t>
            </a:r>
            <a:r>
              <a:rPr lang="zh-CN" altLang="en-US" sz="3400" b="1" u="sng" spc="100" dirty="0">
                <a:solidFill>
                  <a:schemeClr val="bg1"/>
                </a:solidFill>
                <a:ea typeface="微软雅黑" panose="020B0503020204020204" pitchFamily="34" charset="-122"/>
              </a:rPr>
              <a:t>的传承</a:t>
            </a:r>
          </a:p>
          <a:p>
            <a:pPr marL="457200" indent="-457200" algn="l">
              <a:lnSpc>
                <a:spcPct val="150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传承</a:t>
            </a:r>
            <a:r>
              <a:rPr lang="zh-CN" altLang="en-US" sz="3400" b="1" spc="100" dirty="0">
                <a:solidFill>
                  <a:schemeClr val="bg1"/>
                </a:solidFill>
                <a:ea typeface="微软雅黑" panose="020B0503020204020204" pitchFamily="34" charset="-122"/>
              </a:rPr>
              <a:t>的罪疚（</a:t>
            </a:r>
            <a:r>
              <a:rPr lang="en-US" altLang="zh-CN" sz="3400" b="1" spc="100" dirty="0">
                <a:solidFill>
                  <a:schemeClr val="bg1"/>
                </a:solidFill>
                <a:ea typeface="微软雅黑" panose="020B0503020204020204" pitchFamily="34" charset="-122"/>
              </a:rPr>
              <a:t>inherited guilt</a:t>
            </a:r>
            <a:r>
              <a:rPr lang="zh-CN" altLang="en-US" sz="3400" b="1" spc="100" dirty="0">
                <a:solidFill>
                  <a:schemeClr val="bg1"/>
                </a:solidFill>
                <a:ea typeface="微软雅黑" panose="020B0503020204020204" pitchFamily="34" charset="-122"/>
              </a:rPr>
              <a:t>）</a:t>
            </a:r>
          </a:p>
          <a:p>
            <a:pPr marL="914400" lvl="1" indent="-457200" algn="l">
              <a:lnSpc>
                <a:spcPct val="150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归算（</a:t>
            </a:r>
            <a:r>
              <a:rPr lang="en-US" altLang="zh-CN" sz="3000" b="1" spc="100" dirty="0">
                <a:solidFill>
                  <a:schemeClr val="bg1"/>
                </a:solidFill>
                <a:ea typeface="微软雅黑" panose="020B0503020204020204" pitchFamily="34" charset="-122"/>
              </a:rPr>
              <a:t>impute</a:t>
            </a:r>
            <a:r>
              <a:rPr lang="zh-CN" altLang="en-US" sz="3000" b="1" spc="100" dirty="0" smtClean="0">
                <a:solidFill>
                  <a:schemeClr val="bg1"/>
                </a:solidFill>
                <a:ea typeface="微软雅黑" panose="020B0503020204020204" pitchFamily="34" charset="-122"/>
              </a:rPr>
              <a:t>）：罪的归算与义的</a:t>
            </a:r>
            <a:r>
              <a:rPr lang="zh-CN" altLang="en-US" sz="3000" b="1" spc="100" dirty="0" smtClean="0">
                <a:solidFill>
                  <a:schemeClr val="bg1"/>
                </a:solidFill>
                <a:ea typeface="微软雅黑" panose="020B0503020204020204" pitchFamily="34" charset="-122"/>
              </a:rPr>
              <a:t>归算</a:t>
            </a:r>
            <a:endParaRPr lang="en-US" altLang="zh-CN" sz="3000" b="1" spc="100" dirty="0" smtClean="0">
              <a:solidFill>
                <a:schemeClr val="bg1"/>
              </a:solidFill>
              <a:ea typeface="微软雅黑" panose="020B0503020204020204" pitchFamily="34" charset="-122"/>
            </a:endParaRPr>
          </a:p>
          <a:p>
            <a:pPr algn="l">
              <a:lnSpc>
                <a:spcPct val="100000"/>
              </a:lnSpc>
            </a:pPr>
            <a:r>
              <a:rPr lang="en-US" altLang="zh-CN" sz="3400" b="1" u="sng" spc="100" dirty="0">
                <a:solidFill>
                  <a:schemeClr val="bg1"/>
                </a:solidFill>
                <a:ea typeface="微软雅黑" panose="020B0503020204020204" pitchFamily="34" charset="-122"/>
              </a:rPr>
              <a:t>【</a:t>
            </a:r>
            <a:r>
              <a:rPr lang="zh-CN" altLang="en-US" sz="3400" b="1" u="sng" spc="100" dirty="0">
                <a:solidFill>
                  <a:schemeClr val="bg1"/>
                </a:solidFill>
                <a:ea typeface="微软雅黑" panose="020B0503020204020204" pitchFamily="34" charset="-122"/>
              </a:rPr>
              <a:t>罗</a:t>
            </a:r>
            <a:r>
              <a:rPr lang="en-US" altLang="zh-CN" sz="3400" b="1" u="sng" spc="100" dirty="0">
                <a:solidFill>
                  <a:schemeClr val="bg1"/>
                </a:solidFill>
                <a:ea typeface="微软雅黑" panose="020B0503020204020204" pitchFamily="34" charset="-122"/>
              </a:rPr>
              <a:t>Rom 5:18-19】</a:t>
            </a:r>
          </a:p>
          <a:p>
            <a:pPr algn="l">
              <a:lnSpc>
                <a:spcPct val="100000"/>
              </a:lnSpc>
            </a:pPr>
            <a:r>
              <a:rPr lang="en-US" altLang="zh-CN" sz="3400" b="1" spc="100" dirty="0">
                <a:solidFill>
                  <a:srgbClr val="FFFF00"/>
                </a:solidFill>
                <a:ea typeface="微软雅黑" panose="020B0503020204020204" pitchFamily="34" charset="-122"/>
              </a:rPr>
              <a:t>18 </a:t>
            </a:r>
            <a:r>
              <a:rPr lang="zh-CN" altLang="en-US" sz="3400" b="1" spc="100" dirty="0">
                <a:solidFill>
                  <a:srgbClr val="FFFF00"/>
                </a:solidFill>
                <a:ea typeface="微软雅黑" panose="020B0503020204020204" pitchFamily="34" charset="-122"/>
              </a:rPr>
              <a:t>如此说来，因一次的过犯，众人都被定罪；照样，因一次的义行，众人也就被称义得生命了。</a:t>
            </a:r>
            <a:r>
              <a:rPr lang="en-US" altLang="zh-CN" sz="3400" b="1" spc="100" dirty="0">
                <a:solidFill>
                  <a:schemeClr val="bg1"/>
                </a:solidFill>
                <a:ea typeface="微软雅黑" panose="020B0503020204020204" pitchFamily="34" charset="-122"/>
              </a:rPr>
              <a:t>Therefore, as through one man’s offense judgment came to all men, resulting in condemnation, even so through one Man’s righteous act the free gift came to all men, resulting in justification of life.</a:t>
            </a:r>
          </a:p>
          <a:p>
            <a:pPr lvl="1" algn="l">
              <a:lnSpc>
                <a:spcPct val="150000"/>
              </a:lnSpc>
            </a:pPr>
            <a:endParaRPr lang="zh-CN" altLang="en-US" sz="3000" b="1" spc="100" dirty="0" smtClean="0">
              <a:solidFill>
                <a:schemeClr val="bg1"/>
              </a:solidFill>
              <a:ea typeface="微软雅黑" panose="020B0503020204020204" pitchFamily="34" charset="-122"/>
            </a:endParaRPr>
          </a:p>
        </p:txBody>
      </p:sp>
    </p:spTree>
    <p:extLst>
      <p:ext uri="{BB962C8B-B14F-4D97-AF65-F5344CB8AC3E}">
        <p14:creationId xmlns:p14="http://schemas.microsoft.com/office/powerpoint/2010/main" val="5930565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12495</TotalTime>
  <Words>665</Words>
  <Application>Microsoft Office PowerPoint</Application>
  <PresentationFormat>全屏显示(4:3)</PresentationFormat>
  <Paragraphs>75</Paragraphs>
  <Slides>11</Slides>
  <Notes>0</Notes>
  <HiddenSlides>0</HiddenSlides>
  <MMClips>0</MMClips>
  <ScaleCrop>false</ScaleCrop>
  <HeadingPairs>
    <vt:vector size="4" baseType="variant">
      <vt:variant>
        <vt:lpstr>主题</vt:lpstr>
      </vt:variant>
      <vt:variant>
        <vt:i4>1</vt:i4>
      </vt:variant>
      <vt:variant>
        <vt:lpstr>幻灯片标题</vt:lpstr>
      </vt:variant>
      <vt:variant>
        <vt:i4>11</vt:i4>
      </vt:variant>
    </vt:vector>
  </HeadingPairs>
  <TitlesOfParts>
    <vt:vector size="12"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Windows 用户</cp:lastModifiedBy>
  <cp:revision>1142</cp:revision>
  <dcterms:created xsi:type="dcterms:W3CDTF">2018-02-16T18:09:56Z</dcterms:created>
  <dcterms:modified xsi:type="dcterms:W3CDTF">2023-06-16T23:30:35Z</dcterms:modified>
</cp:coreProperties>
</file>