
<file path=[Content_Types].xml><?xml version="1.0" encoding="utf-8"?>
<Types xmlns="http://schemas.openxmlformats.org/package/2006/content-types">
  <Default Extension="rels" ContentType="application/vnd.openxmlformats-package.relationships+xml"/>
  <Default Extension="xml" ContentType="application/xml"/>
  <Default Extension="fntdata" ContentType="application/x-fontdata"/>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48" r:id="rId1"/>
  </p:sldMasterIdLst>
  <p:notesMasterIdLst>
    <p:notesMasterId r:id="rId27"/>
  </p:notesMasterIdLst>
  <p:sldIdLst>
    <p:sldId id="293" r:id="rId2"/>
    <p:sldId id="294" r:id="rId3"/>
    <p:sldId id="295" r:id="rId4"/>
    <p:sldId id="296" r:id="rId5"/>
    <p:sldId id="297" r:id="rId6"/>
    <p:sldId id="298" r:id="rId7"/>
    <p:sldId id="299" r:id="rId8"/>
    <p:sldId id="300" r:id="rId9"/>
    <p:sldId id="301" r:id="rId10"/>
    <p:sldId id="302" r:id="rId11"/>
    <p:sldId id="303" r:id="rId12"/>
    <p:sldId id="304" r:id="rId13"/>
    <p:sldId id="305" r:id="rId14"/>
    <p:sldId id="306" r:id="rId15"/>
    <p:sldId id="307" r:id="rId16"/>
    <p:sldId id="308" r:id="rId17"/>
    <p:sldId id="309" r:id="rId18"/>
    <p:sldId id="310" r:id="rId19"/>
    <p:sldId id="311" r:id="rId20"/>
    <p:sldId id="312" r:id="rId21"/>
    <p:sldId id="313" r:id="rId22"/>
    <p:sldId id="314" r:id="rId23"/>
    <p:sldId id="315" r:id="rId24"/>
    <p:sldId id="316" r:id="rId25"/>
    <p:sldId id="317" r:id="rId26"/>
  </p:sldIdLst>
  <p:sldSz cx="9144000" cy="6858000" type="screen4x3"/>
  <p:notesSz cx="6858000" cy="9144000"/>
  <p:embeddedFontLst>
    <p:embeddedFont>
      <p:font typeface="Microsoft YaHei" panose="020B0503020204020204" pitchFamily="34" charset="-122"/>
      <p:regular r:id="rId28"/>
      <p:bold r:id="rId29"/>
    </p:embeddedFont>
    <p:embeddedFont>
      <p:font typeface="Calibri" panose="020F0502020204030204" pitchFamily="34" charset="0"/>
      <p:regular r:id="rId30"/>
      <p:bold r:id="rId31"/>
      <p:italic r:id="rId32"/>
      <p:boldItalic r:id="rId33"/>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p15:clr>
            <a:srgbClr val="000000"/>
          </p15:clr>
        </p15:guide>
        <p15:guide id="2" pos="2880">
          <p15:clr>
            <a:srgbClr val="000000"/>
          </p15:clr>
        </p15:guide>
      </p15:sldGuideLst>
    </p:ext>
    <p:ext uri="GoogleSlidesCustomDataVersion2">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108" roundtripDataSignature="AMtx7mj2OsmRzdqYVZ5ECI/QHyiSUKHlGQ=="/>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40E3B903-B35F-49C4-9924-46566764DF1B}">
  <a:tblStyle styleId="{40E3B903-B35F-49C4-9924-46566764DF1B}" styleName="Table_0">
    <a:wholeTbl>
      <a:tcTxStyle>
        <a:font>
          <a:latin typeface="Arial"/>
          <a:ea typeface="Arial"/>
          <a:cs typeface="Arial"/>
        </a:font>
        <a:srgbClr val="000000"/>
      </a:tcTxStyle>
      <a:tcStyle>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70" d="100"/>
          <a:sy n="70" d="100"/>
        </p:scale>
        <p:origin x="516" y="84"/>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109"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112"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font" Target="fonts/font6.fntdata"/><Relationship Id="rId108" Type="http://customschemas.google.com/relationships/presentationmetadata" Target="metadata"/><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font" Target="fonts/font2.fntdata"/><Relationship Id="rId11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font" Target="fonts/font5.fntdata"/><Relationship Id="rId110"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font" Target="fonts/font1.fntdata"/><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font" Target="fonts/font4.fnt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font" Target="fonts/font3.fnt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000000"/>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7200"/>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9pPr>
          </a:lstStyle>
          <a:p>
            <a:endParaRPr/>
          </a:p>
        </p:txBody>
      </p:sp>
      <p:sp>
        <p:nvSpPr>
          <p:cNvPr id="4" name="Google Shape;4;n"/>
          <p:cNvSpPr txBox="1">
            <a:spLocks noGrp="1"/>
          </p:cNvSpPr>
          <p:nvPr>
            <p:ph type="dt" idx="10"/>
          </p:nvPr>
        </p:nvSpPr>
        <p:spPr>
          <a:xfrm>
            <a:off x="3884612" y="0"/>
            <a:ext cx="2971800" cy="457200"/>
          </a:xfrm>
          <a:prstGeom prst="rect">
            <a:avLst/>
          </a:prstGeom>
          <a:noFill/>
          <a:ln>
            <a:noFill/>
          </a:ln>
        </p:spPr>
        <p:txBody>
          <a:bodyPr spcFirstLastPara="1" wrap="square" lIns="91425" tIns="45700" rIns="91425" bIns="45700" anchor="t" anchorCtr="0">
            <a:noAutofit/>
          </a:bodyPr>
          <a:lstStyle>
            <a:lvl1pPr marR="0" lvl="0" algn="r" rtl="0">
              <a:lnSpc>
                <a:spcPct val="100000"/>
              </a:lnSpc>
              <a:spcBef>
                <a:spcPts val="0"/>
              </a:spcBef>
              <a:spcAft>
                <a:spcPts val="0"/>
              </a:spcAft>
              <a:buSzPts val="1400"/>
              <a:buNone/>
              <a:defRPr sz="1200" b="0" i="0" u="none" strike="noStrike" cap="none">
                <a:solidFill>
                  <a:srgbClr val="000000"/>
                </a:solidFill>
                <a:latin typeface="Calibri"/>
                <a:ea typeface="Calibri"/>
                <a:cs typeface="Calibri"/>
                <a:sym typeface="Calibri"/>
              </a:defRPr>
            </a:lvl1pPr>
            <a:lvl2pPr marR="0" lvl="1" algn="l" rtl="0">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9pPr>
          </a:lstStyle>
          <a:p>
            <a:endParaRPr/>
          </a:p>
        </p:txBody>
      </p:sp>
      <p:sp>
        <p:nvSpPr>
          <p:cNvPr id="5" name="Google Shape;5;n"/>
          <p:cNvSpPr>
            <a:spLocks noGrp="1" noRot="1" noChangeAspect="1"/>
          </p:cNvSpPr>
          <p:nvPr>
            <p:ph type="sldImg" idx="3"/>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miter lim="800000"/>
            <a:headEnd type="none" w="sm" len="sm"/>
            <a:tailEnd type="none" w="sm" len="sm"/>
          </a:ln>
        </p:spPr>
      </p:sp>
      <p:sp>
        <p:nvSpPr>
          <p:cNvPr id="6" name="Google Shape;6;n"/>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rmAutofit/>
          </a:bodyPr>
          <a:lstStyle>
            <a:lvl1pPr marL="457200" marR="0" lvl="0" indent="-228600" algn="l" rtl="0">
              <a:spcBef>
                <a:spcPts val="0"/>
              </a:spcBef>
              <a:spcAft>
                <a:spcPts val="0"/>
              </a:spcAft>
              <a:buSzPts val="1400"/>
              <a:buNone/>
              <a:defRPr sz="1800" b="0" i="0" u="none" strike="noStrike" cap="none"/>
            </a:lvl1pPr>
            <a:lvl2pPr marL="914400" marR="0" lvl="1" indent="-228600" algn="l" rtl="0">
              <a:spcBef>
                <a:spcPts val="0"/>
              </a:spcBef>
              <a:spcAft>
                <a:spcPts val="0"/>
              </a:spcAft>
              <a:buSzPts val="1400"/>
              <a:buNone/>
              <a:defRPr sz="1800" b="0" i="0" u="none" strike="noStrike" cap="none"/>
            </a:lvl2pPr>
            <a:lvl3pPr marL="1371600" marR="0" lvl="2" indent="-228600" algn="l" rtl="0">
              <a:spcBef>
                <a:spcPts val="0"/>
              </a:spcBef>
              <a:spcAft>
                <a:spcPts val="0"/>
              </a:spcAft>
              <a:buSzPts val="1400"/>
              <a:buNone/>
              <a:defRPr sz="1800" b="0" i="0" u="none" strike="noStrike" cap="none"/>
            </a:lvl3pPr>
            <a:lvl4pPr marL="1828800" marR="0" lvl="3" indent="-228600" algn="l" rtl="0">
              <a:spcBef>
                <a:spcPts val="0"/>
              </a:spcBef>
              <a:spcAft>
                <a:spcPts val="0"/>
              </a:spcAft>
              <a:buSzPts val="1400"/>
              <a:buNone/>
              <a:defRPr sz="1800" b="0" i="0" u="none" strike="noStrike" cap="none"/>
            </a:lvl4pPr>
            <a:lvl5pPr marL="2286000" marR="0" lvl="4" indent="-228600" algn="l" rtl="0">
              <a:spcBef>
                <a:spcPts val="0"/>
              </a:spcBef>
              <a:spcAft>
                <a:spcPts val="0"/>
              </a:spcAft>
              <a:buSzPts val="1400"/>
              <a:buNone/>
              <a:defRPr sz="1800" b="0" i="0" u="none" strike="noStrike" cap="none"/>
            </a:lvl5pPr>
            <a:lvl6pPr marL="2743200" marR="0" lvl="5" indent="-228600" algn="l" rtl="0">
              <a:spcBef>
                <a:spcPts val="0"/>
              </a:spcBef>
              <a:spcAft>
                <a:spcPts val="0"/>
              </a:spcAft>
              <a:buSzPts val="1400"/>
              <a:buNone/>
              <a:defRPr sz="1800" b="0" i="0" u="none" strike="noStrike" cap="none"/>
            </a:lvl6pPr>
            <a:lvl7pPr marL="3200400" marR="0" lvl="6" indent="-228600" algn="l" rtl="0">
              <a:spcBef>
                <a:spcPts val="0"/>
              </a:spcBef>
              <a:spcAft>
                <a:spcPts val="0"/>
              </a:spcAft>
              <a:buSzPts val="1400"/>
              <a:buNone/>
              <a:defRPr sz="1800" b="0" i="0" u="none" strike="noStrike" cap="none"/>
            </a:lvl7pPr>
            <a:lvl8pPr marL="3657600" marR="0" lvl="7" indent="-228600" algn="l" rtl="0">
              <a:spcBef>
                <a:spcPts val="0"/>
              </a:spcBef>
              <a:spcAft>
                <a:spcPts val="0"/>
              </a:spcAft>
              <a:buSzPts val="1400"/>
              <a:buNone/>
              <a:defRPr sz="1800" b="0" i="0" u="none" strike="noStrike" cap="none"/>
            </a:lvl8pPr>
            <a:lvl9pPr marL="4114800" marR="0" lvl="8" indent="-228600" algn="l" rtl="0">
              <a:spcBef>
                <a:spcPts val="0"/>
              </a:spcBef>
              <a:spcAft>
                <a:spcPts val="0"/>
              </a:spcAft>
              <a:buSzPts val="1400"/>
              <a:buNone/>
              <a:defRPr sz="1800" b="0" i="0" u="none" strike="noStrike" cap="none"/>
            </a:lvl9pPr>
          </a:lstStyle>
          <a:p>
            <a:endParaRPr/>
          </a:p>
        </p:txBody>
      </p:sp>
      <p:sp>
        <p:nvSpPr>
          <p:cNvPr id="7" name="Google Shape;7;n"/>
          <p:cNvSpPr txBox="1">
            <a:spLocks noGrp="1"/>
          </p:cNvSpPr>
          <p:nvPr>
            <p:ph type="ftr" idx="11"/>
          </p:nvPr>
        </p:nvSpPr>
        <p:spPr>
          <a:xfrm>
            <a:off x="0" y="8685212"/>
            <a:ext cx="2971800" cy="457200"/>
          </a:xfrm>
          <a:prstGeom prst="rect">
            <a:avLst/>
          </a:prstGeom>
          <a:noFill/>
          <a:ln>
            <a:noFill/>
          </a:ln>
        </p:spPr>
        <p:txBody>
          <a:bodyPr spcFirstLastPara="1" wrap="square" lIns="91425" tIns="45700" rIns="91425" bIns="45700" anchor="b" anchorCtr="0">
            <a:noAutofit/>
          </a:bodyPr>
          <a:lstStyle>
            <a:lvl1pPr marR="0" lvl="0" algn="l" rtl="0">
              <a:lnSpc>
                <a:spcPct val="100000"/>
              </a:lnSpc>
              <a:spcBef>
                <a:spcPts val="0"/>
              </a:spcBef>
              <a:spcAft>
                <a:spcPts val="0"/>
              </a:spcAft>
              <a:buSzPts val="1400"/>
              <a:buNone/>
              <a:defRPr sz="1200" b="0" i="0" u="none" strike="noStrike" cap="none">
                <a:solidFill>
                  <a:srgbClr val="000000"/>
                </a:solidFill>
                <a:latin typeface="Calibri"/>
                <a:ea typeface="Calibri"/>
                <a:cs typeface="Calibri"/>
                <a:sym typeface="Calibri"/>
              </a:defRPr>
            </a:lvl1pPr>
            <a:lvl2pPr marR="0" lvl="1" algn="l" rtl="0">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9pPr>
          </a:lstStyle>
          <a:p>
            <a:endParaRPr/>
          </a:p>
        </p:txBody>
      </p:sp>
      <p:sp>
        <p:nvSpPr>
          <p:cNvPr id="8" name="Google Shape;8;n"/>
          <p:cNvSpPr txBox="1">
            <a:spLocks noGrp="1"/>
          </p:cNvSpPr>
          <p:nvPr>
            <p:ph type="sldNum" idx="12"/>
          </p:nvPr>
        </p:nvSpPr>
        <p:spPr>
          <a:xfrm>
            <a:off x="3884612" y="8685212"/>
            <a:ext cx="2971800" cy="457200"/>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Clr>
                <a:srgbClr val="000000"/>
              </a:buClr>
              <a:buSzPts val="1200"/>
              <a:buFont typeface="Calibri"/>
              <a:buNone/>
            </a:pPr>
            <a:fld id="{00000000-1234-1234-1234-123412341234}" type="slidenum">
              <a:rPr lang="en-US" sz="1200" b="0" i="0" u="none" strike="noStrike" cap="none">
                <a:solidFill>
                  <a:srgbClr val="000000"/>
                </a:solidFill>
                <a:latin typeface="Calibri"/>
                <a:ea typeface="Calibri"/>
                <a:cs typeface="Calibri"/>
                <a:sym typeface="Calibri"/>
              </a:rPr>
              <a:t>‹#›</a:t>
            </a:fld>
            <a:endParaRPr/>
          </a:p>
        </p:txBody>
      </p:sp>
    </p:spTree>
    <p:extLst>
      <p:ext uri="{BB962C8B-B14F-4D97-AF65-F5344CB8AC3E}">
        <p14:creationId xmlns:p14="http://schemas.microsoft.com/office/powerpoint/2010/main" val="1220864211"/>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93"/>
        <p:cNvGrpSpPr/>
        <p:nvPr/>
      </p:nvGrpSpPr>
      <p:grpSpPr>
        <a:xfrm>
          <a:off x="0" y="0"/>
          <a:ext cx="0" cy="0"/>
          <a:chOff x="0" y="0"/>
          <a:chExt cx="0" cy="0"/>
        </a:xfrm>
      </p:grpSpPr>
      <p:sp>
        <p:nvSpPr>
          <p:cNvPr id="994" name="Google Shape;994;p38: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995" name="Google Shape;995;p38: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41079356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39"/>
        <p:cNvGrpSpPr/>
        <p:nvPr/>
      </p:nvGrpSpPr>
      <p:grpSpPr>
        <a:xfrm>
          <a:off x="0" y="0"/>
          <a:ext cx="0" cy="0"/>
          <a:chOff x="0" y="0"/>
          <a:chExt cx="0" cy="0"/>
        </a:xfrm>
      </p:grpSpPr>
      <p:sp>
        <p:nvSpPr>
          <p:cNvPr id="1040" name="Google Shape;1040;p47: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041" name="Google Shape;1041;p47: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40777110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44"/>
        <p:cNvGrpSpPr/>
        <p:nvPr/>
      </p:nvGrpSpPr>
      <p:grpSpPr>
        <a:xfrm>
          <a:off x="0" y="0"/>
          <a:ext cx="0" cy="0"/>
          <a:chOff x="0" y="0"/>
          <a:chExt cx="0" cy="0"/>
        </a:xfrm>
      </p:grpSpPr>
      <p:sp>
        <p:nvSpPr>
          <p:cNvPr id="1045" name="Google Shape;1045;p48: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046" name="Google Shape;1046;p48: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8400162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49"/>
        <p:cNvGrpSpPr/>
        <p:nvPr/>
      </p:nvGrpSpPr>
      <p:grpSpPr>
        <a:xfrm>
          <a:off x="0" y="0"/>
          <a:ext cx="0" cy="0"/>
          <a:chOff x="0" y="0"/>
          <a:chExt cx="0" cy="0"/>
        </a:xfrm>
      </p:grpSpPr>
      <p:sp>
        <p:nvSpPr>
          <p:cNvPr id="1050" name="Google Shape;1050;p49: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051" name="Google Shape;1051;p49: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64009988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54"/>
        <p:cNvGrpSpPr/>
        <p:nvPr/>
      </p:nvGrpSpPr>
      <p:grpSpPr>
        <a:xfrm>
          <a:off x="0" y="0"/>
          <a:ext cx="0" cy="0"/>
          <a:chOff x="0" y="0"/>
          <a:chExt cx="0" cy="0"/>
        </a:xfrm>
      </p:grpSpPr>
      <p:sp>
        <p:nvSpPr>
          <p:cNvPr id="1055" name="Google Shape;1055;p50: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056" name="Google Shape;1056;p50: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25800590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59"/>
        <p:cNvGrpSpPr/>
        <p:nvPr/>
      </p:nvGrpSpPr>
      <p:grpSpPr>
        <a:xfrm>
          <a:off x="0" y="0"/>
          <a:ext cx="0" cy="0"/>
          <a:chOff x="0" y="0"/>
          <a:chExt cx="0" cy="0"/>
        </a:xfrm>
      </p:grpSpPr>
      <p:sp>
        <p:nvSpPr>
          <p:cNvPr id="1060" name="Google Shape;1060;p51: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061" name="Google Shape;1061;p51: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88381889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64"/>
        <p:cNvGrpSpPr/>
        <p:nvPr/>
      </p:nvGrpSpPr>
      <p:grpSpPr>
        <a:xfrm>
          <a:off x="0" y="0"/>
          <a:ext cx="0" cy="0"/>
          <a:chOff x="0" y="0"/>
          <a:chExt cx="0" cy="0"/>
        </a:xfrm>
      </p:grpSpPr>
      <p:sp>
        <p:nvSpPr>
          <p:cNvPr id="1065" name="Google Shape;1065;p5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066" name="Google Shape;1066;p5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404730775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69"/>
        <p:cNvGrpSpPr/>
        <p:nvPr/>
      </p:nvGrpSpPr>
      <p:grpSpPr>
        <a:xfrm>
          <a:off x="0" y="0"/>
          <a:ext cx="0" cy="0"/>
          <a:chOff x="0" y="0"/>
          <a:chExt cx="0" cy="0"/>
        </a:xfrm>
      </p:grpSpPr>
      <p:sp>
        <p:nvSpPr>
          <p:cNvPr id="1070" name="Google Shape;1070;p53: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071" name="Google Shape;1071;p53: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73814933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74"/>
        <p:cNvGrpSpPr/>
        <p:nvPr/>
      </p:nvGrpSpPr>
      <p:grpSpPr>
        <a:xfrm>
          <a:off x="0" y="0"/>
          <a:ext cx="0" cy="0"/>
          <a:chOff x="0" y="0"/>
          <a:chExt cx="0" cy="0"/>
        </a:xfrm>
      </p:grpSpPr>
      <p:sp>
        <p:nvSpPr>
          <p:cNvPr id="1075" name="Google Shape;1075;p54: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076" name="Google Shape;1076;p54: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54907528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79"/>
        <p:cNvGrpSpPr/>
        <p:nvPr/>
      </p:nvGrpSpPr>
      <p:grpSpPr>
        <a:xfrm>
          <a:off x="0" y="0"/>
          <a:ext cx="0" cy="0"/>
          <a:chOff x="0" y="0"/>
          <a:chExt cx="0" cy="0"/>
        </a:xfrm>
      </p:grpSpPr>
      <p:sp>
        <p:nvSpPr>
          <p:cNvPr id="1080" name="Google Shape;1080;p55: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081" name="Google Shape;1081;p55: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019432884"/>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84"/>
        <p:cNvGrpSpPr/>
        <p:nvPr/>
      </p:nvGrpSpPr>
      <p:grpSpPr>
        <a:xfrm>
          <a:off x="0" y="0"/>
          <a:ext cx="0" cy="0"/>
          <a:chOff x="0" y="0"/>
          <a:chExt cx="0" cy="0"/>
        </a:xfrm>
      </p:grpSpPr>
      <p:sp>
        <p:nvSpPr>
          <p:cNvPr id="1085" name="Google Shape;1085;p56: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086" name="Google Shape;1086;p56: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84695055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99"/>
        <p:cNvGrpSpPr/>
        <p:nvPr/>
      </p:nvGrpSpPr>
      <p:grpSpPr>
        <a:xfrm>
          <a:off x="0" y="0"/>
          <a:ext cx="0" cy="0"/>
          <a:chOff x="0" y="0"/>
          <a:chExt cx="0" cy="0"/>
        </a:xfrm>
      </p:grpSpPr>
      <p:sp>
        <p:nvSpPr>
          <p:cNvPr id="1000" name="Google Shape;1000;p39: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001" name="Google Shape;1001;p39: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4286246736"/>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89"/>
        <p:cNvGrpSpPr/>
        <p:nvPr/>
      </p:nvGrpSpPr>
      <p:grpSpPr>
        <a:xfrm>
          <a:off x="0" y="0"/>
          <a:ext cx="0" cy="0"/>
          <a:chOff x="0" y="0"/>
          <a:chExt cx="0" cy="0"/>
        </a:xfrm>
      </p:grpSpPr>
      <p:sp>
        <p:nvSpPr>
          <p:cNvPr id="1090" name="Google Shape;1090;p57: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091" name="Google Shape;1091;p57: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66297479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94"/>
        <p:cNvGrpSpPr/>
        <p:nvPr/>
      </p:nvGrpSpPr>
      <p:grpSpPr>
        <a:xfrm>
          <a:off x="0" y="0"/>
          <a:ext cx="0" cy="0"/>
          <a:chOff x="0" y="0"/>
          <a:chExt cx="0" cy="0"/>
        </a:xfrm>
      </p:grpSpPr>
      <p:sp>
        <p:nvSpPr>
          <p:cNvPr id="1095" name="Google Shape;1095;p58: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096" name="Google Shape;1096;p58: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745296247"/>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99"/>
        <p:cNvGrpSpPr/>
        <p:nvPr/>
      </p:nvGrpSpPr>
      <p:grpSpPr>
        <a:xfrm>
          <a:off x="0" y="0"/>
          <a:ext cx="0" cy="0"/>
          <a:chOff x="0" y="0"/>
          <a:chExt cx="0" cy="0"/>
        </a:xfrm>
      </p:grpSpPr>
      <p:sp>
        <p:nvSpPr>
          <p:cNvPr id="1100" name="Google Shape;1100;p59: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101" name="Google Shape;1101;p59: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390388880"/>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04"/>
        <p:cNvGrpSpPr/>
        <p:nvPr/>
      </p:nvGrpSpPr>
      <p:grpSpPr>
        <a:xfrm>
          <a:off x="0" y="0"/>
          <a:ext cx="0" cy="0"/>
          <a:chOff x="0" y="0"/>
          <a:chExt cx="0" cy="0"/>
        </a:xfrm>
      </p:grpSpPr>
      <p:sp>
        <p:nvSpPr>
          <p:cNvPr id="1105" name="Google Shape;1105;p60: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106" name="Google Shape;1106;p60: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464407386"/>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09"/>
        <p:cNvGrpSpPr/>
        <p:nvPr/>
      </p:nvGrpSpPr>
      <p:grpSpPr>
        <a:xfrm>
          <a:off x="0" y="0"/>
          <a:ext cx="0" cy="0"/>
          <a:chOff x="0" y="0"/>
          <a:chExt cx="0" cy="0"/>
        </a:xfrm>
      </p:grpSpPr>
      <p:sp>
        <p:nvSpPr>
          <p:cNvPr id="1110" name="Google Shape;1110;p61: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111" name="Google Shape;1111;p61: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114069048"/>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14"/>
        <p:cNvGrpSpPr/>
        <p:nvPr/>
      </p:nvGrpSpPr>
      <p:grpSpPr>
        <a:xfrm>
          <a:off x="0" y="0"/>
          <a:ext cx="0" cy="0"/>
          <a:chOff x="0" y="0"/>
          <a:chExt cx="0" cy="0"/>
        </a:xfrm>
      </p:grpSpPr>
      <p:sp>
        <p:nvSpPr>
          <p:cNvPr id="1115" name="Google Shape;1115;p6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116" name="Google Shape;1116;p6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35870161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04"/>
        <p:cNvGrpSpPr/>
        <p:nvPr/>
      </p:nvGrpSpPr>
      <p:grpSpPr>
        <a:xfrm>
          <a:off x="0" y="0"/>
          <a:ext cx="0" cy="0"/>
          <a:chOff x="0" y="0"/>
          <a:chExt cx="0" cy="0"/>
        </a:xfrm>
      </p:grpSpPr>
      <p:sp>
        <p:nvSpPr>
          <p:cNvPr id="1005" name="Google Shape;1005;p40: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006" name="Google Shape;1006;p40: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42134121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09"/>
        <p:cNvGrpSpPr/>
        <p:nvPr/>
      </p:nvGrpSpPr>
      <p:grpSpPr>
        <a:xfrm>
          <a:off x="0" y="0"/>
          <a:ext cx="0" cy="0"/>
          <a:chOff x="0" y="0"/>
          <a:chExt cx="0" cy="0"/>
        </a:xfrm>
      </p:grpSpPr>
      <p:sp>
        <p:nvSpPr>
          <p:cNvPr id="1010" name="Google Shape;1010;p41: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011" name="Google Shape;1011;p41: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54864064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14"/>
        <p:cNvGrpSpPr/>
        <p:nvPr/>
      </p:nvGrpSpPr>
      <p:grpSpPr>
        <a:xfrm>
          <a:off x="0" y="0"/>
          <a:ext cx="0" cy="0"/>
          <a:chOff x="0" y="0"/>
          <a:chExt cx="0" cy="0"/>
        </a:xfrm>
      </p:grpSpPr>
      <p:sp>
        <p:nvSpPr>
          <p:cNvPr id="1015" name="Google Shape;1015;p4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016" name="Google Shape;1016;p4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54960414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19"/>
        <p:cNvGrpSpPr/>
        <p:nvPr/>
      </p:nvGrpSpPr>
      <p:grpSpPr>
        <a:xfrm>
          <a:off x="0" y="0"/>
          <a:ext cx="0" cy="0"/>
          <a:chOff x="0" y="0"/>
          <a:chExt cx="0" cy="0"/>
        </a:xfrm>
      </p:grpSpPr>
      <p:sp>
        <p:nvSpPr>
          <p:cNvPr id="1020" name="Google Shape;1020;p43: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021" name="Google Shape;1021;p43: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588899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24"/>
        <p:cNvGrpSpPr/>
        <p:nvPr/>
      </p:nvGrpSpPr>
      <p:grpSpPr>
        <a:xfrm>
          <a:off x="0" y="0"/>
          <a:ext cx="0" cy="0"/>
          <a:chOff x="0" y="0"/>
          <a:chExt cx="0" cy="0"/>
        </a:xfrm>
      </p:grpSpPr>
      <p:sp>
        <p:nvSpPr>
          <p:cNvPr id="1025" name="Google Shape;1025;p44: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026" name="Google Shape;1026;p44: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70279228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29"/>
        <p:cNvGrpSpPr/>
        <p:nvPr/>
      </p:nvGrpSpPr>
      <p:grpSpPr>
        <a:xfrm>
          <a:off x="0" y="0"/>
          <a:ext cx="0" cy="0"/>
          <a:chOff x="0" y="0"/>
          <a:chExt cx="0" cy="0"/>
        </a:xfrm>
      </p:grpSpPr>
      <p:sp>
        <p:nvSpPr>
          <p:cNvPr id="1030" name="Google Shape;1030;p45: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031" name="Google Shape;1031;p45: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48096555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34"/>
        <p:cNvGrpSpPr/>
        <p:nvPr/>
      </p:nvGrpSpPr>
      <p:grpSpPr>
        <a:xfrm>
          <a:off x="0" y="0"/>
          <a:ext cx="0" cy="0"/>
          <a:chOff x="0" y="0"/>
          <a:chExt cx="0" cy="0"/>
        </a:xfrm>
      </p:grpSpPr>
      <p:sp>
        <p:nvSpPr>
          <p:cNvPr id="1035" name="Google Shape;1035;p46: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036" name="Google Shape;1036;p46: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85039164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标题幻灯片" type="title">
  <p:cSld name="TITLE">
    <p:spTree>
      <p:nvGrpSpPr>
        <p:cNvPr id="1" name="Shape 15"/>
        <p:cNvGrpSpPr/>
        <p:nvPr/>
      </p:nvGrpSpPr>
      <p:grpSpPr>
        <a:xfrm>
          <a:off x="0" y="0"/>
          <a:ext cx="0" cy="0"/>
          <a:chOff x="0" y="0"/>
          <a:chExt cx="0" cy="0"/>
        </a:xfrm>
      </p:grpSpPr>
      <p:sp>
        <p:nvSpPr>
          <p:cNvPr id="16" name="Google Shape;16;p80"/>
          <p:cNvSpPr txBox="1">
            <a:spLocks noGrp="1"/>
          </p:cNvSpPr>
          <p:nvPr>
            <p:ph type="ctrTitle"/>
          </p:nvPr>
        </p:nvSpPr>
        <p:spPr>
          <a:xfrm>
            <a:off x="685800" y="1122363"/>
            <a:ext cx="7772400" cy="2387600"/>
          </a:xfrm>
          <a:prstGeom prst="rect">
            <a:avLst/>
          </a:prstGeom>
          <a:noFill/>
          <a:ln>
            <a:noFill/>
          </a:ln>
        </p:spPr>
        <p:txBody>
          <a:bodyPr spcFirstLastPara="1" wrap="square" lIns="91425" tIns="45700" rIns="91425" bIns="45700" anchor="b" anchorCtr="0">
            <a:noAutofit/>
          </a:bodyPr>
          <a:lstStyle>
            <a:lvl1pPr lvl="0" algn="ctr">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7" name="Google Shape;17;p80"/>
          <p:cNvSpPr txBox="1">
            <a:spLocks noGrp="1"/>
          </p:cNvSpPr>
          <p:nvPr>
            <p:ph type="subTitle" idx="1"/>
          </p:nvPr>
        </p:nvSpPr>
        <p:spPr>
          <a:xfrm>
            <a:off x="1143000" y="3602038"/>
            <a:ext cx="6858000" cy="1655762"/>
          </a:xfrm>
          <a:prstGeom prst="rect">
            <a:avLst/>
          </a:prstGeom>
          <a:noFill/>
          <a:ln>
            <a:noFill/>
          </a:ln>
        </p:spPr>
        <p:txBody>
          <a:bodyPr spcFirstLastPara="1" wrap="square" lIns="91425" tIns="45700" rIns="91425" bIns="45700" anchor="t" anchorCtr="0">
            <a:no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
        <p:nvSpPr>
          <p:cNvPr id="18" name="Google Shape;18;p80"/>
          <p:cNvSpPr txBox="1">
            <a:spLocks noGrp="1"/>
          </p:cNvSpPr>
          <p:nvPr>
            <p:ph type="dt" idx="10"/>
          </p:nvPr>
        </p:nvSpPr>
        <p:spPr>
          <a:xfrm>
            <a:off x="628650" y="6356350"/>
            <a:ext cx="20574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sz="1200">
                <a:solidFill>
                  <a:srgbClr val="898989"/>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9" name="Google Shape;19;p80"/>
          <p:cNvSpPr txBox="1">
            <a:spLocks noGrp="1"/>
          </p:cNvSpPr>
          <p:nvPr>
            <p:ph type="ftr" idx="11"/>
          </p:nvPr>
        </p:nvSpPr>
        <p:spPr>
          <a:xfrm>
            <a:off x="3028950" y="6356350"/>
            <a:ext cx="30861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0" name="Google Shape;20;p80"/>
          <p:cNvSpPr txBox="1">
            <a:spLocks noGrp="1"/>
          </p:cNvSpPr>
          <p:nvPr>
            <p:ph type="sldNum" idx="12"/>
          </p:nvPr>
        </p:nvSpPr>
        <p:spPr>
          <a:xfrm>
            <a:off x="6457950" y="6356350"/>
            <a:ext cx="20574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898989"/>
              </a:buClr>
              <a:buSzPts val="1200"/>
              <a:buFont typeface="Arial"/>
              <a:buNone/>
              <a:defRPr sz="1200" b="0" i="0" u="none" strike="noStrike" cap="none">
                <a:solidFill>
                  <a:srgbClr val="898989"/>
                </a:solidFill>
                <a:latin typeface="Arial"/>
                <a:ea typeface="Arial"/>
                <a:cs typeface="Arial"/>
                <a:sym typeface="Arial"/>
              </a:defRPr>
            </a:lvl1pPr>
            <a:lvl2pPr marL="0" marR="0" lvl="1" indent="0" algn="r">
              <a:lnSpc>
                <a:spcPct val="100000"/>
              </a:lnSpc>
              <a:spcBef>
                <a:spcPts val="0"/>
              </a:spcBef>
              <a:spcAft>
                <a:spcPts val="0"/>
              </a:spcAft>
              <a:buClr>
                <a:srgbClr val="898989"/>
              </a:buClr>
              <a:buSzPts val="1200"/>
              <a:buFont typeface="Arial"/>
              <a:buNone/>
              <a:defRPr sz="1200" b="0" i="0" u="none" strike="noStrike" cap="none">
                <a:solidFill>
                  <a:srgbClr val="898989"/>
                </a:solidFill>
                <a:latin typeface="Arial"/>
                <a:ea typeface="Arial"/>
                <a:cs typeface="Arial"/>
                <a:sym typeface="Arial"/>
              </a:defRPr>
            </a:lvl2pPr>
            <a:lvl3pPr marL="0" marR="0" lvl="2" indent="0" algn="r">
              <a:lnSpc>
                <a:spcPct val="100000"/>
              </a:lnSpc>
              <a:spcBef>
                <a:spcPts val="0"/>
              </a:spcBef>
              <a:spcAft>
                <a:spcPts val="0"/>
              </a:spcAft>
              <a:buClr>
                <a:srgbClr val="898989"/>
              </a:buClr>
              <a:buSzPts val="1200"/>
              <a:buFont typeface="Arial"/>
              <a:buNone/>
              <a:defRPr sz="1200" b="0" i="0" u="none" strike="noStrike" cap="none">
                <a:solidFill>
                  <a:srgbClr val="898989"/>
                </a:solidFill>
                <a:latin typeface="Arial"/>
                <a:ea typeface="Arial"/>
                <a:cs typeface="Arial"/>
                <a:sym typeface="Arial"/>
              </a:defRPr>
            </a:lvl3pPr>
            <a:lvl4pPr marL="0" marR="0" lvl="3" indent="0" algn="r">
              <a:lnSpc>
                <a:spcPct val="100000"/>
              </a:lnSpc>
              <a:spcBef>
                <a:spcPts val="0"/>
              </a:spcBef>
              <a:spcAft>
                <a:spcPts val="0"/>
              </a:spcAft>
              <a:buClr>
                <a:srgbClr val="898989"/>
              </a:buClr>
              <a:buSzPts val="1200"/>
              <a:buFont typeface="Arial"/>
              <a:buNone/>
              <a:defRPr sz="1200" b="0" i="0" u="none" strike="noStrike" cap="none">
                <a:solidFill>
                  <a:srgbClr val="898989"/>
                </a:solidFill>
                <a:latin typeface="Arial"/>
                <a:ea typeface="Arial"/>
                <a:cs typeface="Arial"/>
                <a:sym typeface="Arial"/>
              </a:defRPr>
            </a:lvl4pPr>
            <a:lvl5pPr marL="0" marR="0" lvl="4" indent="0" algn="r">
              <a:lnSpc>
                <a:spcPct val="100000"/>
              </a:lnSpc>
              <a:spcBef>
                <a:spcPts val="0"/>
              </a:spcBef>
              <a:spcAft>
                <a:spcPts val="0"/>
              </a:spcAft>
              <a:buClr>
                <a:srgbClr val="898989"/>
              </a:buClr>
              <a:buSzPts val="1200"/>
              <a:buFont typeface="Arial"/>
              <a:buNone/>
              <a:defRPr sz="1200" b="0" i="0" u="none" strike="noStrike" cap="none">
                <a:solidFill>
                  <a:srgbClr val="898989"/>
                </a:solidFill>
                <a:latin typeface="Arial"/>
                <a:ea typeface="Arial"/>
                <a:cs typeface="Arial"/>
                <a:sym typeface="Arial"/>
              </a:defRPr>
            </a:lvl5pPr>
            <a:lvl6pPr marL="0" marR="0" lvl="5" indent="0" algn="r">
              <a:lnSpc>
                <a:spcPct val="100000"/>
              </a:lnSpc>
              <a:spcBef>
                <a:spcPts val="0"/>
              </a:spcBef>
              <a:spcAft>
                <a:spcPts val="0"/>
              </a:spcAft>
              <a:buClr>
                <a:srgbClr val="898989"/>
              </a:buClr>
              <a:buSzPts val="1200"/>
              <a:buFont typeface="Arial"/>
              <a:buNone/>
              <a:defRPr sz="1200" b="0" i="0" u="none" strike="noStrike" cap="none">
                <a:solidFill>
                  <a:srgbClr val="898989"/>
                </a:solidFill>
                <a:latin typeface="Arial"/>
                <a:ea typeface="Arial"/>
                <a:cs typeface="Arial"/>
                <a:sym typeface="Arial"/>
              </a:defRPr>
            </a:lvl6pPr>
            <a:lvl7pPr marL="0" marR="0" lvl="6" indent="0" algn="r">
              <a:lnSpc>
                <a:spcPct val="100000"/>
              </a:lnSpc>
              <a:spcBef>
                <a:spcPts val="0"/>
              </a:spcBef>
              <a:spcAft>
                <a:spcPts val="0"/>
              </a:spcAft>
              <a:buClr>
                <a:srgbClr val="898989"/>
              </a:buClr>
              <a:buSzPts val="1200"/>
              <a:buFont typeface="Arial"/>
              <a:buNone/>
              <a:defRPr sz="1200" b="0" i="0" u="none" strike="noStrike" cap="none">
                <a:solidFill>
                  <a:srgbClr val="898989"/>
                </a:solidFill>
                <a:latin typeface="Arial"/>
                <a:ea typeface="Arial"/>
                <a:cs typeface="Arial"/>
                <a:sym typeface="Arial"/>
              </a:defRPr>
            </a:lvl7pPr>
            <a:lvl8pPr marL="0" marR="0" lvl="7" indent="0" algn="r">
              <a:lnSpc>
                <a:spcPct val="100000"/>
              </a:lnSpc>
              <a:spcBef>
                <a:spcPts val="0"/>
              </a:spcBef>
              <a:spcAft>
                <a:spcPts val="0"/>
              </a:spcAft>
              <a:buClr>
                <a:srgbClr val="898989"/>
              </a:buClr>
              <a:buSzPts val="1200"/>
              <a:buFont typeface="Arial"/>
              <a:buNone/>
              <a:defRPr sz="1200" b="0" i="0" u="none" strike="noStrike" cap="none">
                <a:solidFill>
                  <a:srgbClr val="898989"/>
                </a:solidFill>
                <a:latin typeface="Arial"/>
                <a:ea typeface="Arial"/>
                <a:cs typeface="Arial"/>
                <a:sym typeface="Arial"/>
              </a:defRPr>
            </a:lvl8pPr>
            <a:lvl9pPr marL="0" marR="0" lvl="8" indent="0" algn="r">
              <a:lnSpc>
                <a:spcPct val="100000"/>
              </a:lnSpc>
              <a:spcBef>
                <a:spcPts val="0"/>
              </a:spcBef>
              <a:spcAft>
                <a:spcPts val="0"/>
              </a:spcAft>
              <a:buClr>
                <a:srgbClr val="898989"/>
              </a:buClr>
              <a:buSzPts val="1200"/>
              <a:buFont typeface="Arial"/>
              <a:buNone/>
              <a:defRPr sz="1200" b="0" i="0" u="none" strike="noStrike" cap="none">
                <a:solidFill>
                  <a:srgbClr val="898989"/>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节标题" type="secHead">
  <p:cSld name="SECTION_HEADER">
    <p:spTree>
      <p:nvGrpSpPr>
        <p:cNvPr id="1" name="Shape 72"/>
        <p:cNvGrpSpPr/>
        <p:nvPr/>
      </p:nvGrpSpPr>
      <p:grpSpPr>
        <a:xfrm>
          <a:off x="0" y="0"/>
          <a:ext cx="0" cy="0"/>
          <a:chOff x="0" y="0"/>
          <a:chExt cx="0" cy="0"/>
        </a:xfrm>
      </p:grpSpPr>
      <p:sp>
        <p:nvSpPr>
          <p:cNvPr id="73" name="Google Shape;73;p203"/>
          <p:cNvSpPr txBox="1">
            <a:spLocks noGrp="1"/>
          </p:cNvSpPr>
          <p:nvPr>
            <p:ph type="title"/>
          </p:nvPr>
        </p:nvSpPr>
        <p:spPr>
          <a:xfrm>
            <a:off x="623888" y="1709739"/>
            <a:ext cx="7886700" cy="2852737"/>
          </a:xfrm>
          <a:prstGeom prst="rect">
            <a:avLst/>
          </a:prstGeom>
          <a:noFill/>
          <a:ln>
            <a:noFill/>
          </a:ln>
        </p:spPr>
        <p:txBody>
          <a:bodyPr spcFirstLastPara="1" wrap="square" lIns="91425" tIns="45700" rIns="91425" bIns="45700" anchor="b" anchorCtr="0">
            <a:noAutofit/>
          </a:bodyPr>
          <a:lstStyle>
            <a:lvl1pPr lvl="0" algn="l">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4" name="Google Shape;74;p203"/>
          <p:cNvSpPr txBox="1">
            <a:spLocks noGrp="1"/>
          </p:cNvSpPr>
          <p:nvPr>
            <p:ph type="body" idx="1"/>
          </p:nvPr>
        </p:nvSpPr>
        <p:spPr>
          <a:xfrm>
            <a:off x="623888" y="4589464"/>
            <a:ext cx="7886700" cy="1500187"/>
          </a:xfrm>
          <a:prstGeom prst="rect">
            <a:avLst/>
          </a:prstGeom>
          <a:noFill/>
          <a:ln>
            <a:noFill/>
          </a:ln>
        </p:spPr>
        <p:txBody>
          <a:bodyPr spcFirstLastPara="1" wrap="square" lIns="91425" tIns="45700" rIns="91425" bIns="45700" anchor="t" anchorCtr="0">
            <a:noAutofit/>
          </a:bodyPr>
          <a:lstStyle>
            <a:lvl1pPr marL="457200" lvl="0" indent="-228600" algn="l">
              <a:lnSpc>
                <a:spcPct val="90000"/>
              </a:lnSpc>
              <a:spcBef>
                <a:spcPts val="1000"/>
              </a:spcBef>
              <a:spcAft>
                <a:spcPts val="0"/>
              </a:spcAft>
              <a:buClr>
                <a:schemeClr val="dk1"/>
              </a:buClr>
              <a:buSzPts val="2400"/>
              <a:buNone/>
              <a:defRPr sz="2400">
                <a:solidFill>
                  <a:schemeClr val="dk1"/>
                </a:solidFill>
              </a:defRPr>
            </a:lvl1pPr>
            <a:lvl2pPr marL="914400" lvl="1" indent="-228600" algn="l">
              <a:lnSpc>
                <a:spcPct val="90000"/>
              </a:lnSpc>
              <a:spcBef>
                <a:spcPts val="500"/>
              </a:spcBef>
              <a:spcAft>
                <a:spcPts val="0"/>
              </a:spcAft>
              <a:buClr>
                <a:srgbClr val="888888"/>
              </a:buClr>
              <a:buSzPts val="2000"/>
              <a:buNone/>
              <a:defRPr sz="2000">
                <a:solidFill>
                  <a:srgbClr val="888888"/>
                </a:solidFill>
              </a:defRPr>
            </a:lvl2pPr>
            <a:lvl3pPr marL="1371600" lvl="2" indent="-228600" algn="l">
              <a:lnSpc>
                <a:spcPct val="90000"/>
              </a:lnSpc>
              <a:spcBef>
                <a:spcPts val="500"/>
              </a:spcBef>
              <a:spcAft>
                <a:spcPts val="0"/>
              </a:spcAft>
              <a:buClr>
                <a:srgbClr val="888888"/>
              </a:buClr>
              <a:buSzPts val="1800"/>
              <a:buNone/>
              <a:defRPr sz="1800">
                <a:solidFill>
                  <a:srgbClr val="888888"/>
                </a:solidFill>
              </a:defRPr>
            </a:lvl3pPr>
            <a:lvl4pPr marL="1828800" lvl="3" indent="-228600" algn="l">
              <a:lnSpc>
                <a:spcPct val="90000"/>
              </a:lnSpc>
              <a:spcBef>
                <a:spcPts val="500"/>
              </a:spcBef>
              <a:spcAft>
                <a:spcPts val="0"/>
              </a:spcAft>
              <a:buClr>
                <a:srgbClr val="888888"/>
              </a:buClr>
              <a:buSzPts val="1600"/>
              <a:buNone/>
              <a:defRPr sz="1600">
                <a:solidFill>
                  <a:srgbClr val="888888"/>
                </a:solidFill>
              </a:defRPr>
            </a:lvl4pPr>
            <a:lvl5pPr marL="2286000" lvl="4" indent="-228600" algn="l">
              <a:lnSpc>
                <a:spcPct val="90000"/>
              </a:lnSpc>
              <a:spcBef>
                <a:spcPts val="500"/>
              </a:spcBef>
              <a:spcAft>
                <a:spcPts val="0"/>
              </a:spcAft>
              <a:buClr>
                <a:srgbClr val="888888"/>
              </a:buClr>
              <a:buSzPts val="1600"/>
              <a:buNone/>
              <a:defRPr sz="1600">
                <a:solidFill>
                  <a:srgbClr val="888888"/>
                </a:solidFill>
              </a:defRPr>
            </a:lvl5pPr>
            <a:lvl6pPr marL="2743200" lvl="5" indent="-228600" algn="l">
              <a:lnSpc>
                <a:spcPct val="90000"/>
              </a:lnSpc>
              <a:spcBef>
                <a:spcPts val="500"/>
              </a:spcBef>
              <a:spcAft>
                <a:spcPts val="0"/>
              </a:spcAft>
              <a:buClr>
                <a:srgbClr val="888888"/>
              </a:buClr>
              <a:buSzPts val="1600"/>
              <a:buNone/>
              <a:defRPr sz="1600">
                <a:solidFill>
                  <a:srgbClr val="888888"/>
                </a:solidFill>
              </a:defRPr>
            </a:lvl6pPr>
            <a:lvl7pPr marL="3200400" lvl="6" indent="-228600" algn="l">
              <a:lnSpc>
                <a:spcPct val="90000"/>
              </a:lnSpc>
              <a:spcBef>
                <a:spcPts val="500"/>
              </a:spcBef>
              <a:spcAft>
                <a:spcPts val="0"/>
              </a:spcAft>
              <a:buClr>
                <a:srgbClr val="888888"/>
              </a:buClr>
              <a:buSzPts val="1600"/>
              <a:buNone/>
              <a:defRPr sz="1600">
                <a:solidFill>
                  <a:srgbClr val="888888"/>
                </a:solidFill>
              </a:defRPr>
            </a:lvl7pPr>
            <a:lvl8pPr marL="3657600" lvl="7" indent="-228600" algn="l">
              <a:lnSpc>
                <a:spcPct val="90000"/>
              </a:lnSpc>
              <a:spcBef>
                <a:spcPts val="500"/>
              </a:spcBef>
              <a:spcAft>
                <a:spcPts val="0"/>
              </a:spcAft>
              <a:buClr>
                <a:srgbClr val="888888"/>
              </a:buClr>
              <a:buSzPts val="1600"/>
              <a:buNone/>
              <a:defRPr sz="1600">
                <a:solidFill>
                  <a:srgbClr val="888888"/>
                </a:solidFill>
              </a:defRPr>
            </a:lvl8pPr>
            <a:lvl9pPr marL="4114800" lvl="8" indent="-228600" algn="l">
              <a:lnSpc>
                <a:spcPct val="90000"/>
              </a:lnSpc>
              <a:spcBef>
                <a:spcPts val="500"/>
              </a:spcBef>
              <a:spcAft>
                <a:spcPts val="0"/>
              </a:spcAft>
              <a:buClr>
                <a:srgbClr val="888888"/>
              </a:buClr>
              <a:buSzPts val="1600"/>
              <a:buNone/>
              <a:defRPr sz="1600">
                <a:solidFill>
                  <a:srgbClr val="888888"/>
                </a:solidFill>
              </a:defRPr>
            </a:lvl9pPr>
          </a:lstStyle>
          <a:p>
            <a:endParaRPr/>
          </a:p>
        </p:txBody>
      </p:sp>
      <p:sp>
        <p:nvSpPr>
          <p:cNvPr id="75" name="Google Shape;75;p203"/>
          <p:cNvSpPr txBox="1">
            <a:spLocks noGrp="1"/>
          </p:cNvSpPr>
          <p:nvPr>
            <p:ph type="dt" idx="10"/>
          </p:nvPr>
        </p:nvSpPr>
        <p:spPr>
          <a:xfrm>
            <a:off x="628650" y="6356350"/>
            <a:ext cx="20574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sz="1200">
                <a:solidFill>
                  <a:srgbClr val="898989"/>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6" name="Google Shape;76;p203"/>
          <p:cNvSpPr txBox="1">
            <a:spLocks noGrp="1"/>
          </p:cNvSpPr>
          <p:nvPr>
            <p:ph type="ftr" idx="11"/>
          </p:nvPr>
        </p:nvSpPr>
        <p:spPr>
          <a:xfrm>
            <a:off x="3028950" y="6356350"/>
            <a:ext cx="30861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7" name="Google Shape;77;p203"/>
          <p:cNvSpPr txBox="1">
            <a:spLocks noGrp="1"/>
          </p:cNvSpPr>
          <p:nvPr>
            <p:ph type="sldNum" idx="12"/>
          </p:nvPr>
        </p:nvSpPr>
        <p:spPr>
          <a:xfrm>
            <a:off x="6457950" y="6356350"/>
            <a:ext cx="20574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1pPr>
            <a:lvl2pPr marL="0" marR="0" lvl="1"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2pPr>
            <a:lvl3pPr marL="0" marR="0" lvl="2"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3pPr>
            <a:lvl4pPr marL="0" marR="0" lvl="3"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4pPr>
            <a:lvl5pPr marL="0" marR="0" lvl="4"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5pPr>
            <a:lvl6pPr marL="0" marR="0" lvl="5"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6pPr>
            <a:lvl7pPr marL="0" marR="0" lvl="6"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7pPr>
            <a:lvl8pPr marL="0" marR="0" lvl="7"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8pPr>
            <a:lvl9pPr marL="0" marR="0" lvl="8"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标题和内容" type="obj">
  <p:cSld name="OBJECT">
    <p:spTree>
      <p:nvGrpSpPr>
        <p:cNvPr id="1" name="Shape 78"/>
        <p:cNvGrpSpPr/>
        <p:nvPr/>
      </p:nvGrpSpPr>
      <p:grpSpPr>
        <a:xfrm>
          <a:off x="0" y="0"/>
          <a:ext cx="0" cy="0"/>
          <a:chOff x="0" y="0"/>
          <a:chExt cx="0" cy="0"/>
        </a:xfrm>
      </p:grpSpPr>
      <p:sp>
        <p:nvSpPr>
          <p:cNvPr id="79" name="Google Shape;79;p204"/>
          <p:cNvSpPr txBox="1">
            <a:spLocks noGrp="1"/>
          </p:cNvSpPr>
          <p:nvPr>
            <p:ph type="title"/>
          </p:nvPr>
        </p:nvSpPr>
        <p:spPr>
          <a:xfrm>
            <a:off x="628650" y="365125"/>
            <a:ext cx="7886700" cy="1325562"/>
          </a:xfrm>
          <a:prstGeom prst="rect">
            <a:avLst/>
          </a:prstGeom>
          <a:noFill/>
          <a:ln>
            <a:noFill/>
          </a:ln>
        </p:spPr>
        <p:txBody>
          <a:bodyPr spcFirstLastPara="1" wrap="square" lIns="91425" tIns="45700" rIns="91425" bIns="45700" anchor="ctr" anchorCtr="0">
            <a:no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80" name="Google Shape;80;p204"/>
          <p:cNvSpPr txBox="1">
            <a:spLocks noGrp="1"/>
          </p:cNvSpPr>
          <p:nvPr>
            <p:ph type="body" idx="1"/>
          </p:nvPr>
        </p:nvSpPr>
        <p:spPr>
          <a:xfrm>
            <a:off x="628650" y="1825625"/>
            <a:ext cx="7886700" cy="4351337"/>
          </a:xfrm>
          <a:prstGeom prst="rect">
            <a:avLst/>
          </a:prstGeom>
          <a:noFill/>
          <a:ln>
            <a:noFill/>
          </a:ln>
        </p:spPr>
        <p:txBody>
          <a:bodyPr spcFirstLastPara="1" wrap="square" lIns="91425" tIns="45700" rIns="91425" bIns="45700" anchor="t" anchorCtr="0">
            <a:no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81" name="Google Shape;81;p204"/>
          <p:cNvSpPr txBox="1">
            <a:spLocks noGrp="1"/>
          </p:cNvSpPr>
          <p:nvPr>
            <p:ph type="dt" idx="10"/>
          </p:nvPr>
        </p:nvSpPr>
        <p:spPr>
          <a:xfrm>
            <a:off x="628650" y="6356350"/>
            <a:ext cx="20574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sz="1200">
                <a:solidFill>
                  <a:srgbClr val="898989"/>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82" name="Google Shape;82;p204"/>
          <p:cNvSpPr txBox="1">
            <a:spLocks noGrp="1"/>
          </p:cNvSpPr>
          <p:nvPr>
            <p:ph type="ftr" idx="11"/>
          </p:nvPr>
        </p:nvSpPr>
        <p:spPr>
          <a:xfrm>
            <a:off x="3028950" y="6356350"/>
            <a:ext cx="30861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83" name="Google Shape;83;p204"/>
          <p:cNvSpPr txBox="1">
            <a:spLocks noGrp="1"/>
          </p:cNvSpPr>
          <p:nvPr>
            <p:ph type="sldNum" idx="12"/>
          </p:nvPr>
        </p:nvSpPr>
        <p:spPr>
          <a:xfrm>
            <a:off x="6457950" y="6356350"/>
            <a:ext cx="20574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1pPr>
            <a:lvl2pPr marL="0" marR="0" lvl="1"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2pPr>
            <a:lvl3pPr marL="0" marR="0" lvl="2"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3pPr>
            <a:lvl4pPr marL="0" marR="0" lvl="3"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4pPr>
            <a:lvl5pPr marL="0" marR="0" lvl="4"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5pPr>
            <a:lvl6pPr marL="0" marR="0" lvl="5"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6pPr>
            <a:lvl7pPr marL="0" marR="0" lvl="6"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7pPr>
            <a:lvl8pPr marL="0" marR="0" lvl="7"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8pPr>
            <a:lvl9pPr marL="0" marR="0" lvl="8"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垂直排列标题与&#10;文本" type="vertTitleAndTx">
  <p:cSld name="VERTICAL_TITLE_AND_VERTICAL_TEXT">
    <p:spTree>
      <p:nvGrpSpPr>
        <p:cNvPr id="1" name="Shape 21"/>
        <p:cNvGrpSpPr/>
        <p:nvPr/>
      </p:nvGrpSpPr>
      <p:grpSpPr>
        <a:xfrm>
          <a:off x="0" y="0"/>
          <a:ext cx="0" cy="0"/>
          <a:chOff x="0" y="0"/>
          <a:chExt cx="0" cy="0"/>
        </a:xfrm>
      </p:grpSpPr>
      <p:sp>
        <p:nvSpPr>
          <p:cNvPr id="22" name="Google Shape;22;p195"/>
          <p:cNvSpPr txBox="1">
            <a:spLocks noGrp="1"/>
          </p:cNvSpPr>
          <p:nvPr>
            <p:ph type="title"/>
          </p:nvPr>
        </p:nvSpPr>
        <p:spPr>
          <a:xfrm rot="5400000">
            <a:off x="4623594" y="2285207"/>
            <a:ext cx="5811838" cy="1971675"/>
          </a:xfrm>
          <a:prstGeom prst="rect">
            <a:avLst/>
          </a:prstGeom>
          <a:noFill/>
          <a:ln>
            <a:noFill/>
          </a:ln>
        </p:spPr>
        <p:txBody>
          <a:bodyPr spcFirstLastPara="1" wrap="square" lIns="91425" tIns="45700" rIns="91425" bIns="45700" anchor="ctr" anchorCtr="0">
            <a:no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3" name="Google Shape;23;p195"/>
          <p:cNvSpPr txBox="1">
            <a:spLocks noGrp="1"/>
          </p:cNvSpPr>
          <p:nvPr>
            <p:ph type="body" idx="1"/>
          </p:nvPr>
        </p:nvSpPr>
        <p:spPr>
          <a:xfrm rot="5400000">
            <a:off x="623094" y="370681"/>
            <a:ext cx="5811838" cy="5800725"/>
          </a:xfrm>
          <a:prstGeom prst="rect">
            <a:avLst/>
          </a:prstGeom>
          <a:noFill/>
          <a:ln>
            <a:noFill/>
          </a:ln>
        </p:spPr>
        <p:txBody>
          <a:bodyPr spcFirstLastPara="1" wrap="square" lIns="91425" tIns="45700" rIns="91425" bIns="45700" anchor="t" anchorCtr="0">
            <a:no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24" name="Google Shape;24;p195"/>
          <p:cNvSpPr txBox="1">
            <a:spLocks noGrp="1"/>
          </p:cNvSpPr>
          <p:nvPr>
            <p:ph type="dt" idx="10"/>
          </p:nvPr>
        </p:nvSpPr>
        <p:spPr>
          <a:xfrm>
            <a:off x="628650" y="6356350"/>
            <a:ext cx="20574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sz="1200">
                <a:solidFill>
                  <a:srgbClr val="898989"/>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5" name="Google Shape;25;p195"/>
          <p:cNvSpPr txBox="1">
            <a:spLocks noGrp="1"/>
          </p:cNvSpPr>
          <p:nvPr>
            <p:ph type="ftr" idx="11"/>
          </p:nvPr>
        </p:nvSpPr>
        <p:spPr>
          <a:xfrm>
            <a:off x="3028950" y="6356350"/>
            <a:ext cx="30861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6" name="Google Shape;26;p195"/>
          <p:cNvSpPr txBox="1">
            <a:spLocks noGrp="1"/>
          </p:cNvSpPr>
          <p:nvPr>
            <p:ph type="sldNum" idx="12"/>
          </p:nvPr>
        </p:nvSpPr>
        <p:spPr>
          <a:xfrm>
            <a:off x="6457950" y="6356350"/>
            <a:ext cx="20574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1pPr>
            <a:lvl2pPr marL="0" marR="0" lvl="1"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2pPr>
            <a:lvl3pPr marL="0" marR="0" lvl="2"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3pPr>
            <a:lvl4pPr marL="0" marR="0" lvl="3"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4pPr>
            <a:lvl5pPr marL="0" marR="0" lvl="4"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5pPr>
            <a:lvl6pPr marL="0" marR="0" lvl="5"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6pPr>
            <a:lvl7pPr marL="0" marR="0" lvl="6"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7pPr>
            <a:lvl8pPr marL="0" marR="0" lvl="7"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8pPr>
            <a:lvl9pPr marL="0" marR="0" lvl="8"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标题和竖排文字" type="vertTx">
  <p:cSld name="VERTICAL_TEXT">
    <p:spTree>
      <p:nvGrpSpPr>
        <p:cNvPr id="1" name="Shape 27"/>
        <p:cNvGrpSpPr/>
        <p:nvPr/>
      </p:nvGrpSpPr>
      <p:grpSpPr>
        <a:xfrm>
          <a:off x="0" y="0"/>
          <a:ext cx="0" cy="0"/>
          <a:chOff x="0" y="0"/>
          <a:chExt cx="0" cy="0"/>
        </a:xfrm>
      </p:grpSpPr>
      <p:sp>
        <p:nvSpPr>
          <p:cNvPr id="28" name="Google Shape;28;p196"/>
          <p:cNvSpPr txBox="1">
            <a:spLocks noGrp="1"/>
          </p:cNvSpPr>
          <p:nvPr>
            <p:ph type="title"/>
          </p:nvPr>
        </p:nvSpPr>
        <p:spPr>
          <a:xfrm>
            <a:off x="628650" y="365125"/>
            <a:ext cx="7886700" cy="1325562"/>
          </a:xfrm>
          <a:prstGeom prst="rect">
            <a:avLst/>
          </a:prstGeom>
          <a:noFill/>
          <a:ln>
            <a:noFill/>
          </a:ln>
        </p:spPr>
        <p:txBody>
          <a:bodyPr spcFirstLastPara="1" wrap="square" lIns="91425" tIns="45700" rIns="91425" bIns="45700" anchor="ctr" anchorCtr="0">
            <a:no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9" name="Google Shape;29;p196"/>
          <p:cNvSpPr txBox="1">
            <a:spLocks noGrp="1"/>
          </p:cNvSpPr>
          <p:nvPr>
            <p:ph type="body" idx="1"/>
          </p:nvPr>
        </p:nvSpPr>
        <p:spPr>
          <a:xfrm rot="5400000">
            <a:off x="2396332" y="57943"/>
            <a:ext cx="4351337" cy="7886700"/>
          </a:xfrm>
          <a:prstGeom prst="rect">
            <a:avLst/>
          </a:prstGeom>
          <a:noFill/>
          <a:ln>
            <a:noFill/>
          </a:ln>
        </p:spPr>
        <p:txBody>
          <a:bodyPr spcFirstLastPara="1" wrap="square" lIns="91425" tIns="45700" rIns="91425" bIns="45700" anchor="t" anchorCtr="0">
            <a:no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0" name="Google Shape;30;p196"/>
          <p:cNvSpPr txBox="1">
            <a:spLocks noGrp="1"/>
          </p:cNvSpPr>
          <p:nvPr>
            <p:ph type="dt" idx="10"/>
          </p:nvPr>
        </p:nvSpPr>
        <p:spPr>
          <a:xfrm>
            <a:off x="628650" y="6356350"/>
            <a:ext cx="20574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sz="1200">
                <a:solidFill>
                  <a:srgbClr val="898989"/>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1" name="Google Shape;31;p196"/>
          <p:cNvSpPr txBox="1">
            <a:spLocks noGrp="1"/>
          </p:cNvSpPr>
          <p:nvPr>
            <p:ph type="ftr" idx="11"/>
          </p:nvPr>
        </p:nvSpPr>
        <p:spPr>
          <a:xfrm>
            <a:off x="3028950" y="6356350"/>
            <a:ext cx="30861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2" name="Google Shape;32;p196"/>
          <p:cNvSpPr txBox="1">
            <a:spLocks noGrp="1"/>
          </p:cNvSpPr>
          <p:nvPr>
            <p:ph type="sldNum" idx="12"/>
          </p:nvPr>
        </p:nvSpPr>
        <p:spPr>
          <a:xfrm>
            <a:off x="6457950" y="6356350"/>
            <a:ext cx="20574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1pPr>
            <a:lvl2pPr marL="0" marR="0" lvl="1"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2pPr>
            <a:lvl3pPr marL="0" marR="0" lvl="2"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3pPr>
            <a:lvl4pPr marL="0" marR="0" lvl="3"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4pPr>
            <a:lvl5pPr marL="0" marR="0" lvl="4"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5pPr>
            <a:lvl6pPr marL="0" marR="0" lvl="5"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6pPr>
            <a:lvl7pPr marL="0" marR="0" lvl="6"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7pPr>
            <a:lvl8pPr marL="0" marR="0" lvl="7"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8pPr>
            <a:lvl9pPr marL="0" marR="0" lvl="8"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图片与标题" type="picTx">
  <p:cSld name="PICTURE_WITH_CAPTION_TEXT">
    <p:spTree>
      <p:nvGrpSpPr>
        <p:cNvPr id="1" name="Shape 33"/>
        <p:cNvGrpSpPr/>
        <p:nvPr/>
      </p:nvGrpSpPr>
      <p:grpSpPr>
        <a:xfrm>
          <a:off x="0" y="0"/>
          <a:ext cx="0" cy="0"/>
          <a:chOff x="0" y="0"/>
          <a:chExt cx="0" cy="0"/>
        </a:xfrm>
      </p:grpSpPr>
      <p:sp>
        <p:nvSpPr>
          <p:cNvPr id="34" name="Google Shape;34;p197"/>
          <p:cNvSpPr txBox="1">
            <a:spLocks noGrp="1"/>
          </p:cNvSpPr>
          <p:nvPr>
            <p:ph type="title"/>
          </p:nvPr>
        </p:nvSpPr>
        <p:spPr>
          <a:xfrm>
            <a:off x="629841" y="457200"/>
            <a:ext cx="2949178" cy="1600200"/>
          </a:xfrm>
          <a:prstGeom prst="rect">
            <a:avLst/>
          </a:prstGeom>
          <a:noFill/>
          <a:ln>
            <a:noFill/>
          </a:ln>
        </p:spPr>
        <p:txBody>
          <a:bodyPr spcFirstLastPara="1" wrap="square" lIns="91425" tIns="45700" rIns="91425" bIns="45700" anchor="b" anchorCtr="0">
            <a:no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5" name="Google Shape;35;p197"/>
          <p:cNvSpPr>
            <a:spLocks noGrp="1"/>
          </p:cNvSpPr>
          <p:nvPr>
            <p:ph type="pic" idx="2"/>
          </p:nvPr>
        </p:nvSpPr>
        <p:spPr>
          <a:xfrm>
            <a:off x="3887391" y="987426"/>
            <a:ext cx="4629150" cy="4873625"/>
          </a:xfrm>
          <a:prstGeom prst="rect">
            <a:avLst/>
          </a:prstGeom>
          <a:noFill/>
          <a:ln>
            <a:noFill/>
          </a:ln>
        </p:spPr>
      </p:sp>
      <p:sp>
        <p:nvSpPr>
          <p:cNvPr id="36" name="Google Shape;36;p197"/>
          <p:cNvSpPr txBox="1">
            <a:spLocks noGrp="1"/>
          </p:cNvSpPr>
          <p:nvPr>
            <p:ph type="body" idx="1"/>
          </p:nvPr>
        </p:nvSpPr>
        <p:spPr>
          <a:xfrm>
            <a:off x="629841" y="2057400"/>
            <a:ext cx="2949178" cy="3811588"/>
          </a:xfrm>
          <a:prstGeom prst="rect">
            <a:avLst/>
          </a:prstGeom>
          <a:noFill/>
          <a:ln>
            <a:noFill/>
          </a:ln>
        </p:spPr>
        <p:txBody>
          <a:bodyPr spcFirstLastPara="1" wrap="square" lIns="91425" tIns="45700" rIns="91425" bIns="45700" anchor="t" anchorCtr="0">
            <a:no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37" name="Google Shape;37;p197"/>
          <p:cNvSpPr txBox="1">
            <a:spLocks noGrp="1"/>
          </p:cNvSpPr>
          <p:nvPr>
            <p:ph type="dt" idx="10"/>
          </p:nvPr>
        </p:nvSpPr>
        <p:spPr>
          <a:xfrm>
            <a:off x="628650" y="6356350"/>
            <a:ext cx="20574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sz="1200">
                <a:solidFill>
                  <a:srgbClr val="898989"/>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8" name="Google Shape;38;p197"/>
          <p:cNvSpPr txBox="1">
            <a:spLocks noGrp="1"/>
          </p:cNvSpPr>
          <p:nvPr>
            <p:ph type="ftr" idx="11"/>
          </p:nvPr>
        </p:nvSpPr>
        <p:spPr>
          <a:xfrm>
            <a:off x="3028950" y="6356350"/>
            <a:ext cx="30861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9" name="Google Shape;39;p197"/>
          <p:cNvSpPr txBox="1">
            <a:spLocks noGrp="1"/>
          </p:cNvSpPr>
          <p:nvPr>
            <p:ph type="sldNum" idx="12"/>
          </p:nvPr>
        </p:nvSpPr>
        <p:spPr>
          <a:xfrm>
            <a:off x="6457950" y="6356350"/>
            <a:ext cx="20574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1pPr>
            <a:lvl2pPr marL="0" marR="0" lvl="1"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2pPr>
            <a:lvl3pPr marL="0" marR="0" lvl="2"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3pPr>
            <a:lvl4pPr marL="0" marR="0" lvl="3"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4pPr>
            <a:lvl5pPr marL="0" marR="0" lvl="4"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5pPr>
            <a:lvl6pPr marL="0" marR="0" lvl="5"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6pPr>
            <a:lvl7pPr marL="0" marR="0" lvl="6"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7pPr>
            <a:lvl8pPr marL="0" marR="0" lvl="7"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8pPr>
            <a:lvl9pPr marL="0" marR="0" lvl="8"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内容与标题" type="objTx">
  <p:cSld name="OBJECT_WITH_CAPTION_TEXT">
    <p:spTree>
      <p:nvGrpSpPr>
        <p:cNvPr id="1" name="Shape 40"/>
        <p:cNvGrpSpPr/>
        <p:nvPr/>
      </p:nvGrpSpPr>
      <p:grpSpPr>
        <a:xfrm>
          <a:off x="0" y="0"/>
          <a:ext cx="0" cy="0"/>
          <a:chOff x="0" y="0"/>
          <a:chExt cx="0" cy="0"/>
        </a:xfrm>
      </p:grpSpPr>
      <p:sp>
        <p:nvSpPr>
          <p:cNvPr id="41" name="Google Shape;41;p198"/>
          <p:cNvSpPr txBox="1">
            <a:spLocks noGrp="1"/>
          </p:cNvSpPr>
          <p:nvPr>
            <p:ph type="title"/>
          </p:nvPr>
        </p:nvSpPr>
        <p:spPr>
          <a:xfrm>
            <a:off x="629841" y="457200"/>
            <a:ext cx="2949178" cy="1600200"/>
          </a:xfrm>
          <a:prstGeom prst="rect">
            <a:avLst/>
          </a:prstGeom>
          <a:noFill/>
          <a:ln>
            <a:noFill/>
          </a:ln>
        </p:spPr>
        <p:txBody>
          <a:bodyPr spcFirstLastPara="1" wrap="square" lIns="91425" tIns="45700" rIns="91425" bIns="45700" anchor="b" anchorCtr="0">
            <a:no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2" name="Google Shape;42;p198"/>
          <p:cNvSpPr txBox="1">
            <a:spLocks noGrp="1"/>
          </p:cNvSpPr>
          <p:nvPr>
            <p:ph type="body" idx="1"/>
          </p:nvPr>
        </p:nvSpPr>
        <p:spPr>
          <a:xfrm>
            <a:off x="3887391" y="987426"/>
            <a:ext cx="4629150" cy="4873625"/>
          </a:xfrm>
          <a:prstGeom prst="rect">
            <a:avLst/>
          </a:prstGeom>
          <a:noFill/>
          <a:ln>
            <a:noFill/>
          </a:ln>
        </p:spPr>
        <p:txBody>
          <a:bodyPr spcFirstLastPara="1" wrap="square" lIns="91425" tIns="45700" rIns="91425" bIns="45700" anchor="t" anchorCtr="0">
            <a:noAutofit/>
          </a:bodyPr>
          <a:lstStyle>
            <a:lvl1pPr marL="457200" lvl="0" indent="-431800" algn="l">
              <a:lnSpc>
                <a:spcPct val="90000"/>
              </a:lnSpc>
              <a:spcBef>
                <a:spcPts val="1000"/>
              </a:spcBef>
              <a:spcAft>
                <a:spcPts val="0"/>
              </a:spcAft>
              <a:buClr>
                <a:schemeClr val="dk1"/>
              </a:buClr>
              <a:buSzPts val="3200"/>
              <a:buChar char="•"/>
              <a:defRPr sz="3200"/>
            </a:lvl1pPr>
            <a:lvl2pPr marL="914400" lvl="1" indent="-406400" algn="l">
              <a:lnSpc>
                <a:spcPct val="90000"/>
              </a:lnSpc>
              <a:spcBef>
                <a:spcPts val="500"/>
              </a:spcBef>
              <a:spcAft>
                <a:spcPts val="0"/>
              </a:spcAft>
              <a:buClr>
                <a:schemeClr val="dk1"/>
              </a:buClr>
              <a:buSzPts val="2800"/>
              <a:buChar char="•"/>
              <a:defRPr sz="2800"/>
            </a:lvl2pPr>
            <a:lvl3pPr marL="1371600" lvl="2" indent="-381000" algn="l">
              <a:lnSpc>
                <a:spcPct val="90000"/>
              </a:lnSpc>
              <a:spcBef>
                <a:spcPts val="500"/>
              </a:spcBef>
              <a:spcAft>
                <a:spcPts val="0"/>
              </a:spcAft>
              <a:buClr>
                <a:schemeClr val="dk1"/>
              </a:buClr>
              <a:buSzPts val="2400"/>
              <a:buChar char="•"/>
              <a:defRPr sz="2400"/>
            </a:lvl3pPr>
            <a:lvl4pPr marL="1828800" lvl="3" indent="-355600" algn="l">
              <a:lnSpc>
                <a:spcPct val="90000"/>
              </a:lnSpc>
              <a:spcBef>
                <a:spcPts val="500"/>
              </a:spcBef>
              <a:spcAft>
                <a:spcPts val="0"/>
              </a:spcAft>
              <a:buClr>
                <a:schemeClr val="dk1"/>
              </a:buClr>
              <a:buSzPts val="2000"/>
              <a:buChar char="•"/>
              <a:defRPr sz="2000"/>
            </a:lvl4pPr>
            <a:lvl5pPr marL="2286000" lvl="4" indent="-355600" algn="l">
              <a:lnSpc>
                <a:spcPct val="90000"/>
              </a:lnSpc>
              <a:spcBef>
                <a:spcPts val="500"/>
              </a:spcBef>
              <a:spcAft>
                <a:spcPts val="0"/>
              </a:spcAft>
              <a:buClr>
                <a:schemeClr val="dk1"/>
              </a:buClr>
              <a:buSzPts val="2000"/>
              <a:buChar char="•"/>
              <a:defRPr sz="2000"/>
            </a:lvl5pPr>
            <a:lvl6pPr marL="2743200" lvl="5" indent="-355600" algn="l">
              <a:lnSpc>
                <a:spcPct val="90000"/>
              </a:lnSpc>
              <a:spcBef>
                <a:spcPts val="500"/>
              </a:spcBef>
              <a:spcAft>
                <a:spcPts val="0"/>
              </a:spcAft>
              <a:buClr>
                <a:schemeClr val="dk1"/>
              </a:buClr>
              <a:buSzPts val="2000"/>
              <a:buChar char="•"/>
              <a:defRPr sz="2000"/>
            </a:lvl6pPr>
            <a:lvl7pPr marL="3200400" lvl="6" indent="-355600" algn="l">
              <a:lnSpc>
                <a:spcPct val="90000"/>
              </a:lnSpc>
              <a:spcBef>
                <a:spcPts val="500"/>
              </a:spcBef>
              <a:spcAft>
                <a:spcPts val="0"/>
              </a:spcAft>
              <a:buClr>
                <a:schemeClr val="dk1"/>
              </a:buClr>
              <a:buSzPts val="2000"/>
              <a:buChar char="•"/>
              <a:defRPr sz="2000"/>
            </a:lvl7pPr>
            <a:lvl8pPr marL="3657600" lvl="7" indent="-355600" algn="l">
              <a:lnSpc>
                <a:spcPct val="90000"/>
              </a:lnSpc>
              <a:spcBef>
                <a:spcPts val="500"/>
              </a:spcBef>
              <a:spcAft>
                <a:spcPts val="0"/>
              </a:spcAft>
              <a:buClr>
                <a:schemeClr val="dk1"/>
              </a:buClr>
              <a:buSzPts val="2000"/>
              <a:buChar char="•"/>
              <a:defRPr sz="2000"/>
            </a:lvl8pPr>
            <a:lvl9pPr marL="4114800" lvl="8" indent="-355600" algn="l">
              <a:lnSpc>
                <a:spcPct val="90000"/>
              </a:lnSpc>
              <a:spcBef>
                <a:spcPts val="500"/>
              </a:spcBef>
              <a:spcAft>
                <a:spcPts val="0"/>
              </a:spcAft>
              <a:buClr>
                <a:schemeClr val="dk1"/>
              </a:buClr>
              <a:buSzPts val="2000"/>
              <a:buChar char="•"/>
              <a:defRPr sz="2000"/>
            </a:lvl9pPr>
          </a:lstStyle>
          <a:p>
            <a:endParaRPr/>
          </a:p>
        </p:txBody>
      </p:sp>
      <p:sp>
        <p:nvSpPr>
          <p:cNvPr id="43" name="Google Shape;43;p198"/>
          <p:cNvSpPr txBox="1">
            <a:spLocks noGrp="1"/>
          </p:cNvSpPr>
          <p:nvPr>
            <p:ph type="body" idx="2"/>
          </p:nvPr>
        </p:nvSpPr>
        <p:spPr>
          <a:xfrm>
            <a:off x="629841" y="2057400"/>
            <a:ext cx="2949178" cy="3811588"/>
          </a:xfrm>
          <a:prstGeom prst="rect">
            <a:avLst/>
          </a:prstGeom>
          <a:noFill/>
          <a:ln>
            <a:noFill/>
          </a:ln>
        </p:spPr>
        <p:txBody>
          <a:bodyPr spcFirstLastPara="1" wrap="square" lIns="91425" tIns="45700" rIns="91425" bIns="45700" anchor="t" anchorCtr="0">
            <a:no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44" name="Google Shape;44;p198"/>
          <p:cNvSpPr txBox="1">
            <a:spLocks noGrp="1"/>
          </p:cNvSpPr>
          <p:nvPr>
            <p:ph type="dt" idx="10"/>
          </p:nvPr>
        </p:nvSpPr>
        <p:spPr>
          <a:xfrm>
            <a:off x="628650" y="6356350"/>
            <a:ext cx="20574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sz="1200">
                <a:solidFill>
                  <a:srgbClr val="898989"/>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5" name="Google Shape;45;p198"/>
          <p:cNvSpPr txBox="1">
            <a:spLocks noGrp="1"/>
          </p:cNvSpPr>
          <p:nvPr>
            <p:ph type="ftr" idx="11"/>
          </p:nvPr>
        </p:nvSpPr>
        <p:spPr>
          <a:xfrm>
            <a:off x="3028950" y="6356350"/>
            <a:ext cx="30861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6" name="Google Shape;46;p198"/>
          <p:cNvSpPr txBox="1">
            <a:spLocks noGrp="1"/>
          </p:cNvSpPr>
          <p:nvPr>
            <p:ph type="sldNum" idx="12"/>
          </p:nvPr>
        </p:nvSpPr>
        <p:spPr>
          <a:xfrm>
            <a:off x="6457950" y="6356350"/>
            <a:ext cx="20574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1pPr>
            <a:lvl2pPr marL="0" marR="0" lvl="1"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2pPr>
            <a:lvl3pPr marL="0" marR="0" lvl="2"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3pPr>
            <a:lvl4pPr marL="0" marR="0" lvl="3"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4pPr>
            <a:lvl5pPr marL="0" marR="0" lvl="4"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5pPr>
            <a:lvl6pPr marL="0" marR="0" lvl="5"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6pPr>
            <a:lvl7pPr marL="0" marR="0" lvl="6"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7pPr>
            <a:lvl8pPr marL="0" marR="0" lvl="7"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8pPr>
            <a:lvl9pPr marL="0" marR="0" lvl="8"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空白" type="blank">
  <p:cSld name="BLANK">
    <p:spTree>
      <p:nvGrpSpPr>
        <p:cNvPr id="1" name="Shape 47"/>
        <p:cNvGrpSpPr/>
        <p:nvPr/>
      </p:nvGrpSpPr>
      <p:grpSpPr>
        <a:xfrm>
          <a:off x="0" y="0"/>
          <a:ext cx="0" cy="0"/>
          <a:chOff x="0" y="0"/>
          <a:chExt cx="0" cy="0"/>
        </a:xfrm>
      </p:grpSpPr>
      <p:sp>
        <p:nvSpPr>
          <p:cNvPr id="48" name="Google Shape;48;p199"/>
          <p:cNvSpPr txBox="1">
            <a:spLocks noGrp="1"/>
          </p:cNvSpPr>
          <p:nvPr>
            <p:ph type="dt" idx="10"/>
          </p:nvPr>
        </p:nvSpPr>
        <p:spPr>
          <a:xfrm>
            <a:off x="628650" y="6356350"/>
            <a:ext cx="20574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sz="1200">
                <a:solidFill>
                  <a:srgbClr val="898989"/>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9" name="Google Shape;49;p199"/>
          <p:cNvSpPr txBox="1">
            <a:spLocks noGrp="1"/>
          </p:cNvSpPr>
          <p:nvPr>
            <p:ph type="ftr" idx="11"/>
          </p:nvPr>
        </p:nvSpPr>
        <p:spPr>
          <a:xfrm>
            <a:off x="3028950" y="6356350"/>
            <a:ext cx="30861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0" name="Google Shape;50;p199"/>
          <p:cNvSpPr txBox="1">
            <a:spLocks noGrp="1"/>
          </p:cNvSpPr>
          <p:nvPr>
            <p:ph type="sldNum" idx="12"/>
          </p:nvPr>
        </p:nvSpPr>
        <p:spPr>
          <a:xfrm>
            <a:off x="6457950" y="6356350"/>
            <a:ext cx="20574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1pPr>
            <a:lvl2pPr marL="0" marR="0" lvl="1"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2pPr>
            <a:lvl3pPr marL="0" marR="0" lvl="2"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3pPr>
            <a:lvl4pPr marL="0" marR="0" lvl="3"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4pPr>
            <a:lvl5pPr marL="0" marR="0" lvl="4"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5pPr>
            <a:lvl6pPr marL="0" marR="0" lvl="5"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6pPr>
            <a:lvl7pPr marL="0" marR="0" lvl="6"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7pPr>
            <a:lvl8pPr marL="0" marR="0" lvl="7"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8pPr>
            <a:lvl9pPr marL="0" marR="0" lvl="8"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仅标题" type="titleOnly">
  <p:cSld name="TITLE_ONLY">
    <p:spTree>
      <p:nvGrpSpPr>
        <p:cNvPr id="1" name="Shape 51"/>
        <p:cNvGrpSpPr/>
        <p:nvPr/>
      </p:nvGrpSpPr>
      <p:grpSpPr>
        <a:xfrm>
          <a:off x="0" y="0"/>
          <a:ext cx="0" cy="0"/>
          <a:chOff x="0" y="0"/>
          <a:chExt cx="0" cy="0"/>
        </a:xfrm>
      </p:grpSpPr>
      <p:sp>
        <p:nvSpPr>
          <p:cNvPr id="52" name="Google Shape;52;p200"/>
          <p:cNvSpPr txBox="1">
            <a:spLocks noGrp="1"/>
          </p:cNvSpPr>
          <p:nvPr>
            <p:ph type="title"/>
          </p:nvPr>
        </p:nvSpPr>
        <p:spPr>
          <a:xfrm>
            <a:off x="628650" y="365125"/>
            <a:ext cx="7886700" cy="1325562"/>
          </a:xfrm>
          <a:prstGeom prst="rect">
            <a:avLst/>
          </a:prstGeom>
          <a:noFill/>
          <a:ln>
            <a:noFill/>
          </a:ln>
        </p:spPr>
        <p:txBody>
          <a:bodyPr spcFirstLastPara="1" wrap="square" lIns="91425" tIns="45700" rIns="91425" bIns="45700" anchor="ctr" anchorCtr="0">
            <a:no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3" name="Google Shape;53;p200"/>
          <p:cNvSpPr txBox="1">
            <a:spLocks noGrp="1"/>
          </p:cNvSpPr>
          <p:nvPr>
            <p:ph type="dt" idx="10"/>
          </p:nvPr>
        </p:nvSpPr>
        <p:spPr>
          <a:xfrm>
            <a:off x="628650" y="6356350"/>
            <a:ext cx="20574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sz="1200">
                <a:solidFill>
                  <a:srgbClr val="898989"/>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4" name="Google Shape;54;p200"/>
          <p:cNvSpPr txBox="1">
            <a:spLocks noGrp="1"/>
          </p:cNvSpPr>
          <p:nvPr>
            <p:ph type="ftr" idx="11"/>
          </p:nvPr>
        </p:nvSpPr>
        <p:spPr>
          <a:xfrm>
            <a:off x="3028950" y="6356350"/>
            <a:ext cx="30861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5" name="Google Shape;55;p200"/>
          <p:cNvSpPr txBox="1">
            <a:spLocks noGrp="1"/>
          </p:cNvSpPr>
          <p:nvPr>
            <p:ph type="sldNum" idx="12"/>
          </p:nvPr>
        </p:nvSpPr>
        <p:spPr>
          <a:xfrm>
            <a:off x="6457950" y="6356350"/>
            <a:ext cx="20574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1pPr>
            <a:lvl2pPr marL="0" marR="0" lvl="1"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2pPr>
            <a:lvl3pPr marL="0" marR="0" lvl="2"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3pPr>
            <a:lvl4pPr marL="0" marR="0" lvl="3"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4pPr>
            <a:lvl5pPr marL="0" marR="0" lvl="4"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5pPr>
            <a:lvl6pPr marL="0" marR="0" lvl="5"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6pPr>
            <a:lvl7pPr marL="0" marR="0" lvl="6"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7pPr>
            <a:lvl8pPr marL="0" marR="0" lvl="7"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8pPr>
            <a:lvl9pPr marL="0" marR="0" lvl="8"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比较" type="twoTxTwoObj">
  <p:cSld name="TWO_OBJECTS_WITH_TEXT">
    <p:spTree>
      <p:nvGrpSpPr>
        <p:cNvPr id="1" name="Shape 56"/>
        <p:cNvGrpSpPr/>
        <p:nvPr/>
      </p:nvGrpSpPr>
      <p:grpSpPr>
        <a:xfrm>
          <a:off x="0" y="0"/>
          <a:ext cx="0" cy="0"/>
          <a:chOff x="0" y="0"/>
          <a:chExt cx="0" cy="0"/>
        </a:xfrm>
      </p:grpSpPr>
      <p:sp>
        <p:nvSpPr>
          <p:cNvPr id="57" name="Google Shape;57;p201"/>
          <p:cNvSpPr txBox="1">
            <a:spLocks noGrp="1"/>
          </p:cNvSpPr>
          <p:nvPr>
            <p:ph type="title"/>
          </p:nvPr>
        </p:nvSpPr>
        <p:spPr>
          <a:xfrm>
            <a:off x="629841" y="365126"/>
            <a:ext cx="7886700" cy="1325563"/>
          </a:xfrm>
          <a:prstGeom prst="rect">
            <a:avLst/>
          </a:prstGeom>
          <a:noFill/>
          <a:ln>
            <a:noFill/>
          </a:ln>
        </p:spPr>
        <p:txBody>
          <a:bodyPr spcFirstLastPara="1" wrap="square" lIns="91425" tIns="45700" rIns="91425" bIns="45700" anchor="ctr" anchorCtr="0">
            <a:no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8" name="Google Shape;58;p201"/>
          <p:cNvSpPr txBox="1">
            <a:spLocks noGrp="1"/>
          </p:cNvSpPr>
          <p:nvPr>
            <p:ph type="body" idx="1"/>
          </p:nvPr>
        </p:nvSpPr>
        <p:spPr>
          <a:xfrm>
            <a:off x="629842" y="1681163"/>
            <a:ext cx="3868340" cy="823912"/>
          </a:xfrm>
          <a:prstGeom prst="rect">
            <a:avLst/>
          </a:prstGeom>
          <a:noFill/>
          <a:ln>
            <a:noFill/>
          </a:ln>
        </p:spPr>
        <p:txBody>
          <a:bodyPr spcFirstLastPara="1" wrap="square" lIns="91425" tIns="45700" rIns="91425" bIns="45700" anchor="b" anchorCtr="0">
            <a:no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59" name="Google Shape;59;p201"/>
          <p:cNvSpPr txBox="1">
            <a:spLocks noGrp="1"/>
          </p:cNvSpPr>
          <p:nvPr>
            <p:ph type="body" idx="2"/>
          </p:nvPr>
        </p:nvSpPr>
        <p:spPr>
          <a:xfrm>
            <a:off x="629842" y="2505075"/>
            <a:ext cx="3868340" cy="3684588"/>
          </a:xfrm>
          <a:prstGeom prst="rect">
            <a:avLst/>
          </a:prstGeom>
          <a:noFill/>
          <a:ln>
            <a:noFill/>
          </a:ln>
        </p:spPr>
        <p:txBody>
          <a:bodyPr spcFirstLastPara="1" wrap="square" lIns="91425" tIns="45700" rIns="91425" bIns="45700" anchor="t" anchorCtr="0">
            <a:no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60" name="Google Shape;60;p201"/>
          <p:cNvSpPr txBox="1">
            <a:spLocks noGrp="1"/>
          </p:cNvSpPr>
          <p:nvPr>
            <p:ph type="body" idx="3"/>
          </p:nvPr>
        </p:nvSpPr>
        <p:spPr>
          <a:xfrm>
            <a:off x="4629150" y="1681163"/>
            <a:ext cx="3887391" cy="823912"/>
          </a:xfrm>
          <a:prstGeom prst="rect">
            <a:avLst/>
          </a:prstGeom>
          <a:noFill/>
          <a:ln>
            <a:noFill/>
          </a:ln>
        </p:spPr>
        <p:txBody>
          <a:bodyPr spcFirstLastPara="1" wrap="square" lIns="91425" tIns="45700" rIns="91425" bIns="45700" anchor="b" anchorCtr="0">
            <a:no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61" name="Google Shape;61;p201"/>
          <p:cNvSpPr txBox="1">
            <a:spLocks noGrp="1"/>
          </p:cNvSpPr>
          <p:nvPr>
            <p:ph type="body" idx="4"/>
          </p:nvPr>
        </p:nvSpPr>
        <p:spPr>
          <a:xfrm>
            <a:off x="4629150" y="2505075"/>
            <a:ext cx="3887391" cy="3684588"/>
          </a:xfrm>
          <a:prstGeom prst="rect">
            <a:avLst/>
          </a:prstGeom>
          <a:noFill/>
          <a:ln>
            <a:noFill/>
          </a:ln>
        </p:spPr>
        <p:txBody>
          <a:bodyPr spcFirstLastPara="1" wrap="square" lIns="91425" tIns="45700" rIns="91425" bIns="45700" anchor="t" anchorCtr="0">
            <a:no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62" name="Google Shape;62;p201"/>
          <p:cNvSpPr txBox="1">
            <a:spLocks noGrp="1"/>
          </p:cNvSpPr>
          <p:nvPr>
            <p:ph type="dt" idx="10"/>
          </p:nvPr>
        </p:nvSpPr>
        <p:spPr>
          <a:xfrm>
            <a:off x="628650" y="6356350"/>
            <a:ext cx="20574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sz="1200">
                <a:solidFill>
                  <a:srgbClr val="898989"/>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3" name="Google Shape;63;p201"/>
          <p:cNvSpPr txBox="1">
            <a:spLocks noGrp="1"/>
          </p:cNvSpPr>
          <p:nvPr>
            <p:ph type="ftr" idx="11"/>
          </p:nvPr>
        </p:nvSpPr>
        <p:spPr>
          <a:xfrm>
            <a:off x="3028950" y="6356350"/>
            <a:ext cx="30861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4" name="Google Shape;64;p201"/>
          <p:cNvSpPr txBox="1">
            <a:spLocks noGrp="1"/>
          </p:cNvSpPr>
          <p:nvPr>
            <p:ph type="sldNum" idx="12"/>
          </p:nvPr>
        </p:nvSpPr>
        <p:spPr>
          <a:xfrm>
            <a:off x="6457950" y="6356350"/>
            <a:ext cx="20574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1pPr>
            <a:lvl2pPr marL="0" marR="0" lvl="1"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2pPr>
            <a:lvl3pPr marL="0" marR="0" lvl="2"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3pPr>
            <a:lvl4pPr marL="0" marR="0" lvl="3"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4pPr>
            <a:lvl5pPr marL="0" marR="0" lvl="4"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5pPr>
            <a:lvl6pPr marL="0" marR="0" lvl="5"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6pPr>
            <a:lvl7pPr marL="0" marR="0" lvl="6"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7pPr>
            <a:lvl8pPr marL="0" marR="0" lvl="7"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8pPr>
            <a:lvl9pPr marL="0" marR="0" lvl="8"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两栏内容" type="twoObj">
  <p:cSld name="TWO_OBJECTS">
    <p:spTree>
      <p:nvGrpSpPr>
        <p:cNvPr id="1" name="Shape 65"/>
        <p:cNvGrpSpPr/>
        <p:nvPr/>
      </p:nvGrpSpPr>
      <p:grpSpPr>
        <a:xfrm>
          <a:off x="0" y="0"/>
          <a:ext cx="0" cy="0"/>
          <a:chOff x="0" y="0"/>
          <a:chExt cx="0" cy="0"/>
        </a:xfrm>
      </p:grpSpPr>
      <p:sp>
        <p:nvSpPr>
          <p:cNvPr id="66" name="Google Shape;66;p202"/>
          <p:cNvSpPr txBox="1">
            <a:spLocks noGrp="1"/>
          </p:cNvSpPr>
          <p:nvPr>
            <p:ph type="title"/>
          </p:nvPr>
        </p:nvSpPr>
        <p:spPr>
          <a:xfrm>
            <a:off x="628650" y="365125"/>
            <a:ext cx="7886700" cy="1325562"/>
          </a:xfrm>
          <a:prstGeom prst="rect">
            <a:avLst/>
          </a:prstGeom>
          <a:noFill/>
          <a:ln>
            <a:noFill/>
          </a:ln>
        </p:spPr>
        <p:txBody>
          <a:bodyPr spcFirstLastPara="1" wrap="square" lIns="91425" tIns="45700" rIns="91425" bIns="45700" anchor="ctr" anchorCtr="0">
            <a:no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7" name="Google Shape;67;p202"/>
          <p:cNvSpPr txBox="1">
            <a:spLocks noGrp="1"/>
          </p:cNvSpPr>
          <p:nvPr>
            <p:ph type="body" idx="1"/>
          </p:nvPr>
        </p:nvSpPr>
        <p:spPr>
          <a:xfrm>
            <a:off x="628650" y="1825625"/>
            <a:ext cx="3886200" cy="4351338"/>
          </a:xfrm>
          <a:prstGeom prst="rect">
            <a:avLst/>
          </a:prstGeom>
          <a:noFill/>
          <a:ln>
            <a:noFill/>
          </a:ln>
        </p:spPr>
        <p:txBody>
          <a:bodyPr spcFirstLastPara="1" wrap="square" lIns="91425" tIns="45700" rIns="91425" bIns="45700" anchor="t" anchorCtr="0">
            <a:no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68" name="Google Shape;68;p202"/>
          <p:cNvSpPr txBox="1">
            <a:spLocks noGrp="1"/>
          </p:cNvSpPr>
          <p:nvPr>
            <p:ph type="body" idx="2"/>
          </p:nvPr>
        </p:nvSpPr>
        <p:spPr>
          <a:xfrm>
            <a:off x="4629150" y="1825625"/>
            <a:ext cx="3886200" cy="4351338"/>
          </a:xfrm>
          <a:prstGeom prst="rect">
            <a:avLst/>
          </a:prstGeom>
          <a:noFill/>
          <a:ln>
            <a:noFill/>
          </a:ln>
        </p:spPr>
        <p:txBody>
          <a:bodyPr spcFirstLastPara="1" wrap="square" lIns="91425" tIns="45700" rIns="91425" bIns="45700" anchor="t" anchorCtr="0">
            <a:no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69" name="Google Shape;69;p202"/>
          <p:cNvSpPr txBox="1">
            <a:spLocks noGrp="1"/>
          </p:cNvSpPr>
          <p:nvPr>
            <p:ph type="dt" idx="10"/>
          </p:nvPr>
        </p:nvSpPr>
        <p:spPr>
          <a:xfrm>
            <a:off x="628650" y="6356350"/>
            <a:ext cx="20574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sz="1200">
                <a:solidFill>
                  <a:srgbClr val="898989"/>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0" name="Google Shape;70;p202"/>
          <p:cNvSpPr txBox="1">
            <a:spLocks noGrp="1"/>
          </p:cNvSpPr>
          <p:nvPr>
            <p:ph type="ftr" idx="11"/>
          </p:nvPr>
        </p:nvSpPr>
        <p:spPr>
          <a:xfrm>
            <a:off x="3028950" y="6356350"/>
            <a:ext cx="30861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1" name="Google Shape;71;p202"/>
          <p:cNvSpPr txBox="1">
            <a:spLocks noGrp="1"/>
          </p:cNvSpPr>
          <p:nvPr>
            <p:ph type="sldNum" idx="12"/>
          </p:nvPr>
        </p:nvSpPr>
        <p:spPr>
          <a:xfrm>
            <a:off x="6457950" y="6356350"/>
            <a:ext cx="20574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1pPr>
            <a:lvl2pPr marL="0" marR="0" lvl="1"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2pPr>
            <a:lvl3pPr marL="0" marR="0" lvl="2"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3pPr>
            <a:lvl4pPr marL="0" marR="0" lvl="3"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4pPr>
            <a:lvl5pPr marL="0" marR="0" lvl="4"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5pPr>
            <a:lvl6pPr marL="0" marR="0" lvl="5"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6pPr>
            <a:lvl7pPr marL="0" marR="0" lvl="6"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7pPr>
            <a:lvl8pPr marL="0" marR="0" lvl="7"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8pPr>
            <a:lvl9pPr marL="0" marR="0" lvl="8"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dk1"/>
        </a:solidFill>
        <a:effectLst/>
      </p:bgPr>
    </p:bg>
    <p:spTree>
      <p:nvGrpSpPr>
        <p:cNvPr id="1" name="Shape 9"/>
        <p:cNvGrpSpPr/>
        <p:nvPr/>
      </p:nvGrpSpPr>
      <p:grpSpPr>
        <a:xfrm>
          <a:off x="0" y="0"/>
          <a:ext cx="0" cy="0"/>
          <a:chOff x="0" y="0"/>
          <a:chExt cx="0" cy="0"/>
        </a:xfrm>
      </p:grpSpPr>
      <p:sp>
        <p:nvSpPr>
          <p:cNvPr id="10" name="Google Shape;10;p79"/>
          <p:cNvSpPr txBox="1">
            <a:spLocks noGrp="1"/>
          </p:cNvSpPr>
          <p:nvPr>
            <p:ph type="title"/>
          </p:nvPr>
        </p:nvSpPr>
        <p:spPr>
          <a:xfrm>
            <a:off x="628650" y="365125"/>
            <a:ext cx="7886700" cy="1325562"/>
          </a:xfrm>
          <a:prstGeom prst="rect">
            <a:avLst/>
          </a:prstGeom>
          <a:noFill/>
          <a:ln>
            <a:noFill/>
          </a:ln>
        </p:spPr>
        <p:txBody>
          <a:bodyPr spcFirstLastPara="1" wrap="square" lIns="91425" tIns="45700" rIns="91425" bIns="45700" anchor="ctr" anchorCtr="0">
            <a:noAutofit/>
          </a:bodyPr>
          <a:lstStyle>
            <a:lvl1pPr marR="0" lvl="0" algn="l" rtl="0">
              <a:lnSpc>
                <a:spcPct val="9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1" name="Google Shape;11;p79"/>
          <p:cNvSpPr txBox="1">
            <a:spLocks noGrp="1"/>
          </p:cNvSpPr>
          <p:nvPr>
            <p:ph type="body" idx="1"/>
          </p:nvPr>
        </p:nvSpPr>
        <p:spPr>
          <a:xfrm>
            <a:off x="628650" y="1825625"/>
            <a:ext cx="7886700" cy="4351337"/>
          </a:xfrm>
          <a:prstGeom prst="rect">
            <a:avLst/>
          </a:prstGeom>
          <a:noFill/>
          <a:ln>
            <a:noFill/>
          </a:ln>
        </p:spPr>
        <p:txBody>
          <a:bodyPr spcFirstLastPara="1" wrap="square" lIns="91425" tIns="45700" rIns="91425" bIns="45700" anchor="t" anchorCtr="0">
            <a:no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12" name="Google Shape;12;p79"/>
          <p:cNvSpPr txBox="1">
            <a:spLocks noGrp="1"/>
          </p:cNvSpPr>
          <p:nvPr>
            <p:ph type="dt" idx="10"/>
          </p:nvPr>
        </p:nvSpPr>
        <p:spPr>
          <a:xfrm>
            <a:off x="628650" y="6356350"/>
            <a:ext cx="2057400" cy="365125"/>
          </a:xfrm>
          <a:prstGeom prst="rect">
            <a:avLst/>
          </a:prstGeom>
          <a:noFill/>
          <a:ln>
            <a:noFill/>
          </a:ln>
        </p:spPr>
        <p:txBody>
          <a:bodyPr spcFirstLastPara="1" wrap="square" lIns="91425" tIns="45700" rIns="91425" bIns="45700" anchor="ctr" anchorCtr="0">
            <a:noAutofit/>
          </a:bodyPr>
          <a:lstStyle>
            <a:lvl1pPr marR="0" lvl="0" algn="l" rtl="0">
              <a:lnSpc>
                <a:spcPct val="100000"/>
              </a:lnSpc>
              <a:spcBef>
                <a:spcPts val="0"/>
              </a:spcBef>
              <a:spcAft>
                <a:spcPts val="0"/>
              </a:spcAft>
              <a:buSzPts val="1400"/>
              <a:buNone/>
              <a:defRPr sz="1200" b="0" i="0" u="none" strike="noStrike" cap="none">
                <a:solidFill>
                  <a:srgbClr val="898989"/>
                </a:solidFill>
                <a:latin typeface="Arial"/>
                <a:ea typeface="Arial"/>
                <a:cs typeface="Arial"/>
                <a:sym typeface="Arial"/>
              </a:defRPr>
            </a:lvl1pPr>
            <a:lvl2pPr marR="0" lvl="1"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13" name="Google Shape;13;p79"/>
          <p:cNvSpPr txBox="1">
            <a:spLocks noGrp="1"/>
          </p:cNvSpPr>
          <p:nvPr>
            <p:ph type="ftr" idx="11"/>
          </p:nvPr>
        </p:nvSpPr>
        <p:spPr>
          <a:xfrm>
            <a:off x="3028950" y="6356350"/>
            <a:ext cx="3086100" cy="365125"/>
          </a:xfrm>
          <a:prstGeom prst="rect">
            <a:avLst/>
          </a:prstGeom>
          <a:noFill/>
          <a:ln>
            <a:noFill/>
          </a:ln>
        </p:spPr>
        <p:txBody>
          <a:bodyPr spcFirstLastPara="1" wrap="square" lIns="91425" tIns="45700" rIns="91425" bIns="45700" anchor="ctr" anchorCtr="0">
            <a:noAutofit/>
          </a:bodyPr>
          <a:lstStyle>
            <a:lvl1pPr marR="0" lvl="0"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14" name="Google Shape;14;p79"/>
          <p:cNvSpPr txBox="1">
            <a:spLocks noGrp="1"/>
          </p:cNvSpPr>
          <p:nvPr>
            <p:ph type="sldNum" idx="12"/>
          </p:nvPr>
        </p:nvSpPr>
        <p:spPr>
          <a:xfrm>
            <a:off x="6457950" y="6356350"/>
            <a:ext cx="2057400" cy="365125"/>
          </a:xfrm>
          <a:prstGeom prst="rect">
            <a:avLst/>
          </a:prstGeom>
          <a:noFill/>
          <a:ln>
            <a:noFill/>
          </a:ln>
        </p:spPr>
        <p:txBody>
          <a:bodyPr spcFirstLastPara="1" wrap="square" lIns="91425" tIns="45700" rIns="91425" bIns="45700" anchor="ctr" anchorCtr="0">
            <a:noAutofit/>
          </a:bodyPr>
          <a:lstStyle>
            <a:lvl1pPr marL="0" marR="0" lvl="0" indent="0" algn="r" rtl="0">
              <a:lnSpc>
                <a:spcPct val="100000"/>
              </a:lnSpc>
              <a:spcBef>
                <a:spcPts val="0"/>
              </a:spcBef>
              <a:spcAft>
                <a:spcPts val="0"/>
              </a:spcAft>
              <a:buClr>
                <a:srgbClr val="898989"/>
              </a:buClr>
              <a:buSzPts val="1200"/>
              <a:buFont typeface="Arial"/>
              <a:buNone/>
              <a:defRPr sz="1200" b="0" i="0" u="none" strike="noStrike" cap="none">
                <a:solidFill>
                  <a:srgbClr val="898989"/>
                </a:solidFill>
                <a:latin typeface="Arial"/>
                <a:ea typeface="Arial"/>
                <a:cs typeface="Arial"/>
                <a:sym typeface="Arial"/>
              </a:defRPr>
            </a:lvl1pPr>
            <a:lvl2pPr marL="0" marR="0" lvl="1" indent="0" algn="r" rtl="0">
              <a:lnSpc>
                <a:spcPct val="100000"/>
              </a:lnSpc>
              <a:spcBef>
                <a:spcPts val="0"/>
              </a:spcBef>
              <a:spcAft>
                <a:spcPts val="0"/>
              </a:spcAft>
              <a:buClr>
                <a:srgbClr val="898989"/>
              </a:buClr>
              <a:buSzPts val="1200"/>
              <a:buFont typeface="Arial"/>
              <a:buNone/>
              <a:defRPr sz="1200" b="0" i="0" u="none" strike="noStrike" cap="none">
                <a:solidFill>
                  <a:srgbClr val="898989"/>
                </a:solidFill>
                <a:latin typeface="Arial"/>
                <a:ea typeface="Arial"/>
                <a:cs typeface="Arial"/>
                <a:sym typeface="Arial"/>
              </a:defRPr>
            </a:lvl2pPr>
            <a:lvl3pPr marL="0" marR="0" lvl="2" indent="0" algn="r" rtl="0">
              <a:lnSpc>
                <a:spcPct val="100000"/>
              </a:lnSpc>
              <a:spcBef>
                <a:spcPts val="0"/>
              </a:spcBef>
              <a:spcAft>
                <a:spcPts val="0"/>
              </a:spcAft>
              <a:buClr>
                <a:srgbClr val="898989"/>
              </a:buClr>
              <a:buSzPts val="1200"/>
              <a:buFont typeface="Arial"/>
              <a:buNone/>
              <a:defRPr sz="1200" b="0" i="0" u="none" strike="noStrike" cap="none">
                <a:solidFill>
                  <a:srgbClr val="898989"/>
                </a:solidFill>
                <a:latin typeface="Arial"/>
                <a:ea typeface="Arial"/>
                <a:cs typeface="Arial"/>
                <a:sym typeface="Arial"/>
              </a:defRPr>
            </a:lvl3pPr>
            <a:lvl4pPr marL="0" marR="0" lvl="3" indent="0" algn="r" rtl="0">
              <a:lnSpc>
                <a:spcPct val="100000"/>
              </a:lnSpc>
              <a:spcBef>
                <a:spcPts val="0"/>
              </a:spcBef>
              <a:spcAft>
                <a:spcPts val="0"/>
              </a:spcAft>
              <a:buClr>
                <a:srgbClr val="898989"/>
              </a:buClr>
              <a:buSzPts val="1200"/>
              <a:buFont typeface="Arial"/>
              <a:buNone/>
              <a:defRPr sz="1200" b="0" i="0" u="none" strike="noStrike" cap="none">
                <a:solidFill>
                  <a:srgbClr val="898989"/>
                </a:solidFill>
                <a:latin typeface="Arial"/>
                <a:ea typeface="Arial"/>
                <a:cs typeface="Arial"/>
                <a:sym typeface="Arial"/>
              </a:defRPr>
            </a:lvl4pPr>
            <a:lvl5pPr marL="0" marR="0" lvl="4" indent="0" algn="r" rtl="0">
              <a:lnSpc>
                <a:spcPct val="100000"/>
              </a:lnSpc>
              <a:spcBef>
                <a:spcPts val="0"/>
              </a:spcBef>
              <a:spcAft>
                <a:spcPts val="0"/>
              </a:spcAft>
              <a:buClr>
                <a:srgbClr val="898989"/>
              </a:buClr>
              <a:buSzPts val="1200"/>
              <a:buFont typeface="Arial"/>
              <a:buNone/>
              <a:defRPr sz="1200" b="0" i="0" u="none" strike="noStrike" cap="none">
                <a:solidFill>
                  <a:srgbClr val="898989"/>
                </a:solidFill>
                <a:latin typeface="Arial"/>
                <a:ea typeface="Arial"/>
                <a:cs typeface="Arial"/>
                <a:sym typeface="Arial"/>
              </a:defRPr>
            </a:lvl5pPr>
            <a:lvl6pPr marL="0" marR="0" lvl="5" indent="0" algn="r" rtl="0">
              <a:lnSpc>
                <a:spcPct val="100000"/>
              </a:lnSpc>
              <a:spcBef>
                <a:spcPts val="0"/>
              </a:spcBef>
              <a:spcAft>
                <a:spcPts val="0"/>
              </a:spcAft>
              <a:buClr>
                <a:srgbClr val="898989"/>
              </a:buClr>
              <a:buSzPts val="1200"/>
              <a:buFont typeface="Arial"/>
              <a:buNone/>
              <a:defRPr sz="1200" b="0" i="0" u="none" strike="noStrike" cap="none">
                <a:solidFill>
                  <a:srgbClr val="898989"/>
                </a:solidFill>
                <a:latin typeface="Arial"/>
                <a:ea typeface="Arial"/>
                <a:cs typeface="Arial"/>
                <a:sym typeface="Arial"/>
              </a:defRPr>
            </a:lvl6pPr>
            <a:lvl7pPr marL="0" marR="0" lvl="6" indent="0" algn="r" rtl="0">
              <a:lnSpc>
                <a:spcPct val="100000"/>
              </a:lnSpc>
              <a:spcBef>
                <a:spcPts val="0"/>
              </a:spcBef>
              <a:spcAft>
                <a:spcPts val="0"/>
              </a:spcAft>
              <a:buClr>
                <a:srgbClr val="898989"/>
              </a:buClr>
              <a:buSzPts val="1200"/>
              <a:buFont typeface="Arial"/>
              <a:buNone/>
              <a:defRPr sz="1200" b="0" i="0" u="none" strike="noStrike" cap="none">
                <a:solidFill>
                  <a:srgbClr val="898989"/>
                </a:solidFill>
                <a:latin typeface="Arial"/>
                <a:ea typeface="Arial"/>
                <a:cs typeface="Arial"/>
                <a:sym typeface="Arial"/>
              </a:defRPr>
            </a:lvl7pPr>
            <a:lvl8pPr marL="0" marR="0" lvl="7" indent="0" algn="r" rtl="0">
              <a:lnSpc>
                <a:spcPct val="100000"/>
              </a:lnSpc>
              <a:spcBef>
                <a:spcPts val="0"/>
              </a:spcBef>
              <a:spcAft>
                <a:spcPts val="0"/>
              </a:spcAft>
              <a:buClr>
                <a:srgbClr val="898989"/>
              </a:buClr>
              <a:buSzPts val="1200"/>
              <a:buFont typeface="Arial"/>
              <a:buNone/>
              <a:defRPr sz="1200" b="0" i="0" u="none" strike="noStrike" cap="none">
                <a:solidFill>
                  <a:srgbClr val="898989"/>
                </a:solidFill>
                <a:latin typeface="Arial"/>
                <a:ea typeface="Arial"/>
                <a:cs typeface="Arial"/>
                <a:sym typeface="Arial"/>
              </a:defRPr>
            </a:lvl8pPr>
            <a:lvl9pPr marL="0" marR="0" lvl="8" indent="0" algn="r" rtl="0">
              <a:lnSpc>
                <a:spcPct val="100000"/>
              </a:lnSpc>
              <a:spcBef>
                <a:spcPts val="0"/>
              </a:spcBef>
              <a:spcAft>
                <a:spcPts val="0"/>
              </a:spcAft>
              <a:buClr>
                <a:srgbClr val="898989"/>
              </a:buClr>
              <a:buSzPts val="1200"/>
              <a:buFont typeface="Arial"/>
              <a:buNone/>
              <a:defRPr sz="1200" b="0" i="0" u="none" strike="noStrike" cap="none">
                <a:solidFill>
                  <a:srgbClr val="898989"/>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sz="1400">
              <a:solidFill>
                <a:srgbClr val="000000"/>
              </a:solidFill>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2E75B6"/>
        </a:solidFill>
        <a:effectLst/>
      </p:bgPr>
    </p:bg>
    <p:spTree>
      <p:nvGrpSpPr>
        <p:cNvPr id="1" name="Shape 996"/>
        <p:cNvGrpSpPr/>
        <p:nvPr/>
      </p:nvGrpSpPr>
      <p:grpSpPr>
        <a:xfrm>
          <a:off x="0" y="0"/>
          <a:ext cx="0" cy="0"/>
          <a:chOff x="0" y="0"/>
          <a:chExt cx="0" cy="0"/>
        </a:xfrm>
      </p:grpSpPr>
      <p:sp>
        <p:nvSpPr>
          <p:cNvPr id="997" name="Google Shape;997;p38"/>
          <p:cNvSpPr txBox="1">
            <a:spLocks noGrp="1"/>
          </p:cNvSpPr>
          <p:nvPr>
            <p:ph type="ctrTitle"/>
          </p:nvPr>
        </p:nvSpPr>
        <p:spPr>
          <a:xfrm>
            <a:off x="133350" y="681037"/>
            <a:ext cx="8894762" cy="3575050"/>
          </a:xfrm>
          <a:prstGeom prst="rect">
            <a:avLst/>
          </a:prstGeom>
          <a:noFill/>
          <a:ln>
            <a:noFill/>
          </a:ln>
        </p:spPr>
        <p:txBody>
          <a:bodyPr spcFirstLastPara="1" wrap="square" lIns="91425" tIns="45700" rIns="91425" bIns="45700" anchor="b" anchorCtr="0">
            <a:noAutofit/>
          </a:bodyPr>
          <a:lstStyle/>
          <a:p>
            <a:pPr marL="0" lvl="0" indent="0" algn="ctr" rtl="0">
              <a:lnSpc>
                <a:spcPct val="90000"/>
              </a:lnSpc>
              <a:spcBef>
                <a:spcPts val="0"/>
              </a:spcBef>
              <a:spcAft>
                <a:spcPts val="0"/>
              </a:spcAft>
              <a:buClr>
                <a:srgbClr val="FFFF00"/>
              </a:buClr>
              <a:buSzPts val="4600"/>
              <a:buFont typeface="Microsoft YaHei"/>
              <a:buNone/>
            </a:pPr>
            <a:r>
              <a:rPr lang="en-US" sz="4600" b="1" i="0" u="none" dirty="0" err="1">
                <a:solidFill>
                  <a:srgbClr val="FFFF00"/>
                </a:solidFill>
                <a:latin typeface="Microsoft YaHei"/>
                <a:ea typeface="Microsoft YaHei"/>
                <a:cs typeface="Microsoft YaHei"/>
                <a:sym typeface="Microsoft YaHei"/>
              </a:rPr>
              <a:t>主耶稣的见证人</a:t>
            </a:r>
            <a:r>
              <a:rPr lang="en-US" sz="4600" b="1" i="0" u="none" dirty="0">
                <a:solidFill>
                  <a:srgbClr val="FFFF00"/>
                </a:solidFill>
                <a:latin typeface="Microsoft YaHei"/>
                <a:ea typeface="Microsoft YaHei"/>
                <a:cs typeface="Microsoft YaHei"/>
                <a:sym typeface="Microsoft YaHei"/>
              </a:rPr>
              <a:t/>
            </a:r>
            <a:br>
              <a:rPr lang="en-US" sz="4600" b="1" i="0" u="none" dirty="0">
                <a:solidFill>
                  <a:srgbClr val="FFFF00"/>
                </a:solidFill>
                <a:latin typeface="Microsoft YaHei"/>
                <a:ea typeface="Microsoft YaHei"/>
                <a:cs typeface="Microsoft YaHei"/>
                <a:sym typeface="Microsoft YaHei"/>
              </a:rPr>
            </a:br>
            <a:r>
              <a:rPr lang="en-US" sz="4600" b="1" i="0" u="none" dirty="0">
                <a:solidFill>
                  <a:schemeClr val="lt1"/>
                </a:solidFill>
                <a:latin typeface="Microsoft YaHei"/>
                <a:ea typeface="Microsoft YaHei"/>
                <a:cs typeface="Microsoft YaHei"/>
                <a:sym typeface="Microsoft YaHei"/>
              </a:rPr>
              <a:t>Witnesses of The Lord Jesus</a:t>
            </a:r>
            <a:endParaRPr dirty="0"/>
          </a:p>
        </p:txBody>
      </p:sp>
      <p:sp>
        <p:nvSpPr>
          <p:cNvPr id="998" name="Google Shape;998;p38"/>
          <p:cNvSpPr txBox="1">
            <a:spLocks noGrp="1"/>
          </p:cNvSpPr>
          <p:nvPr>
            <p:ph type="subTitle" idx="1"/>
          </p:nvPr>
        </p:nvSpPr>
        <p:spPr>
          <a:xfrm>
            <a:off x="984250" y="5202237"/>
            <a:ext cx="6858000" cy="1655762"/>
          </a:xfrm>
          <a:prstGeom prst="rect">
            <a:avLst/>
          </a:prstGeom>
          <a:noFill/>
          <a:ln>
            <a:noFill/>
          </a:ln>
        </p:spPr>
        <p:txBody>
          <a:bodyPr spcFirstLastPara="1" wrap="square" lIns="91425" tIns="45700" rIns="91425" bIns="45700" anchor="t" anchorCtr="0">
            <a:noAutofit/>
          </a:bodyPr>
          <a:lstStyle/>
          <a:p>
            <a:pPr marL="0" lvl="0" indent="0" algn="ctr" rtl="0">
              <a:lnSpc>
                <a:spcPct val="90000"/>
              </a:lnSpc>
              <a:spcBef>
                <a:spcPts val="0"/>
              </a:spcBef>
              <a:spcAft>
                <a:spcPts val="0"/>
              </a:spcAft>
              <a:buClr>
                <a:schemeClr val="lt1"/>
              </a:buClr>
              <a:buSzPts val="2400"/>
              <a:buNone/>
            </a:pPr>
            <a:r>
              <a:rPr lang="en-US" sz="2400" b="1" i="0" u="none">
                <a:solidFill>
                  <a:schemeClr val="lt1"/>
                </a:solidFill>
                <a:latin typeface="Calibri"/>
                <a:ea typeface="Calibri"/>
                <a:cs typeface="Calibri"/>
                <a:sym typeface="Calibri"/>
              </a:rPr>
              <a:t>Boise Chinese Christian Church </a:t>
            </a:r>
            <a:endParaRPr/>
          </a:p>
          <a:p>
            <a:pPr marL="0" lvl="0" indent="0" algn="ctr" rtl="0">
              <a:lnSpc>
                <a:spcPct val="90000"/>
              </a:lnSpc>
              <a:spcBef>
                <a:spcPts val="1000"/>
              </a:spcBef>
              <a:spcAft>
                <a:spcPts val="0"/>
              </a:spcAft>
              <a:buClr>
                <a:schemeClr val="lt1"/>
              </a:buClr>
              <a:buSzPts val="2400"/>
              <a:buNone/>
            </a:pPr>
            <a:r>
              <a:rPr lang="en-US" sz="2400" b="1" i="0" u="none">
                <a:solidFill>
                  <a:schemeClr val="lt1"/>
                </a:solidFill>
                <a:latin typeface="Calibri"/>
                <a:ea typeface="Calibri"/>
                <a:cs typeface="Calibri"/>
                <a:sym typeface="Calibri"/>
              </a:rPr>
              <a:t>7/16/2023</a:t>
            </a:r>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042"/>
        <p:cNvGrpSpPr/>
        <p:nvPr/>
      </p:nvGrpSpPr>
      <p:grpSpPr>
        <a:xfrm>
          <a:off x="0" y="0"/>
          <a:ext cx="0" cy="0"/>
          <a:chOff x="0" y="0"/>
          <a:chExt cx="0" cy="0"/>
        </a:xfrm>
      </p:grpSpPr>
      <p:sp>
        <p:nvSpPr>
          <p:cNvPr id="1043" name="Google Shape;1043;p47"/>
          <p:cNvSpPr txBox="1">
            <a:spLocks noGrp="1"/>
          </p:cNvSpPr>
          <p:nvPr>
            <p:ph type="subTitle" idx="1"/>
          </p:nvPr>
        </p:nvSpPr>
        <p:spPr>
          <a:xfrm>
            <a:off x="0" y="0"/>
            <a:ext cx="9144000" cy="6858000"/>
          </a:xfrm>
          <a:prstGeom prst="rect">
            <a:avLst/>
          </a:prstGeom>
          <a:gradFill>
            <a:gsLst>
              <a:gs pos="0">
                <a:srgbClr val="203864"/>
              </a:gs>
              <a:gs pos="74000">
                <a:srgbClr val="2F5597"/>
              </a:gs>
              <a:gs pos="83000">
                <a:srgbClr val="2F5597"/>
              </a:gs>
              <a:gs pos="100000">
                <a:srgbClr val="2F5597"/>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i="0" u="sng">
                <a:solidFill>
                  <a:schemeClr val="lt1"/>
                </a:solidFill>
                <a:latin typeface="Calibri"/>
                <a:ea typeface="Calibri"/>
                <a:cs typeface="Calibri"/>
                <a:sym typeface="Calibri"/>
              </a:rPr>
              <a:t>【马可福音Mark 5：1-20】</a:t>
            </a:r>
            <a:endParaRPr/>
          </a:p>
          <a:p>
            <a:pPr marL="0" lvl="0" indent="0" algn="l" rtl="0">
              <a:lnSpc>
                <a:spcPct val="112000"/>
              </a:lnSpc>
              <a:spcBef>
                <a:spcPts val="1000"/>
              </a:spcBef>
              <a:spcAft>
                <a:spcPts val="0"/>
              </a:spcAft>
              <a:buClr>
                <a:srgbClr val="FFFF00"/>
              </a:buClr>
              <a:buSzPts val="3200"/>
              <a:buNone/>
            </a:pPr>
            <a:r>
              <a:rPr lang="en-US" sz="3200" b="1" i="0" u="none">
                <a:solidFill>
                  <a:srgbClr val="FFFF00"/>
                </a:solidFill>
                <a:latin typeface="Calibri"/>
                <a:ea typeface="Calibri"/>
                <a:cs typeface="Calibri"/>
                <a:sym typeface="Calibri"/>
              </a:rPr>
              <a:t>3 那人常住在坟茔里，没有人能捆住他，就是用铁链也不能。</a:t>
            </a:r>
            <a:endParaRPr/>
          </a:p>
          <a:p>
            <a:pPr marL="0" lvl="0" indent="0" algn="l" rtl="0">
              <a:lnSpc>
                <a:spcPct val="112000"/>
              </a:lnSpc>
              <a:spcBef>
                <a:spcPts val="1000"/>
              </a:spcBef>
              <a:spcAft>
                <a:spcPts val="0"/>
              </a:spcAft>
              <a:buClr>
                <a:schemeClr val="lt1"/>
              </a:buClr>
              <a:buSzPts val="3200"/>
              <a:buNone/>
            </a:pPr>
            <a:r>
              <a:rPr lang="en-US" sz="3200" b="1" i="0" u="none">
                <a:solidFill>
                  <a:schemeClr val="lt1"/>
                </a:solidFill>
                <a:latin typeface="Calibri"/>
                <a:ea typeface="Calibri"/>
                <a:cs typeface="Calibri"/>
                <a:sym typeface="Calibri"/>
              </a:rPr>
              <a:t>who had his dwelling among the tombs; and no one could bind him, not even with chains,</a:t>
            </a:r>
            <a:endParaRPr/>
          </a:p>
          <a:p>
            <a:pPr marL="0" lvl="0" indent="0" algn="l" rtl="0">
              <a:lnSpc>
                <a:spcPct val="112000"/>
              </a:lnSpc>
              <a:spcBef>
                <a:spcPts val="1000"/>
              </a:spcBef>
              <a:spcAft>
                <a:spcPts val="0"/>
              </a:spcAft>
              <a:buClr>
                <a:srgbClr val="FFFF00"/>
              </a:buClr>
              <a:buSzPts val="3200"/>
              <a:buNone/>
            </a:pPr>
            <a:r>
              <a:rPr lang="en-US" sz="3200" b="1" i="0" u="none">
                <a:solidFill>
                  <a:srgbClr val="FFFF00"/>
                </a:solidFill>
                <a:latin typeface="Calibri"/>
                <a:ea typeface="Calibri"/>
                <a:cs typeface="Calibri"/>
                <a:sym typeface="Calibri"/>
              </a:rPr>
              <a:t>4 因为人屡次用脚镣和铁链捆锁他，铁链竟被他挣断了，脚镣也被他弄碎了，总没有人能制伏他。</a:t>
            </a:r>
            <a:endParaRPr/>
          </a:p>
          <a:p>
            <a:pPr marL="0" lvl="0" indent="0" algn="l" rtl="0">
              <a:lnSpc>
                <a:spcPct val="112000"/>
              </a:lnSpc>
              <a:spcBef>
                <a:spcPts val="1000"/>
              </a:spcBef>
              <a:spcAft>
                <a:spcPts val="0"/>
              </a:spcAft>
              <a:buClr>
                <a:schemeClr val="lt1"/>
              </a:buClr>
              <a:buSzPts val="3200"/>
              <a:buNone/>
            </a:pPr>
            <a:r>
              <a:rPr lang="en-US" sz="3200" b="1" i="0" u="none">
                <a:solidFill>
                  <a:schemeClr val="lt1"/>
                </a:solidFill>
                <a:latin typeface="Calibri"/>
                <a:ea typeface="Calibri"/>
                <a:cs typeface="Calibri"/>
                <a:sym typeface="Calibri"/>
              </a:rPr>
              <a:t>because he had often been bound with shackles and chains. And the chains had been pulled apart by him, and the shackles broken in pieces; neither could anyone tame him.</a:t>
            </a:r>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047"/>
        <p:cNvGrpSpPr/>
        <p:nvPr/>
      </p:nvGrpSpPr>
      <p:grpSpPr>
        <a:xfrm>
          <a:off x="0" y="0"/>
          <a:ext cx="0" cy="0"/>
          <a:chOff x="0" y="0"/>
          <a:chExt cx="0" cy="0"/>
        </a:xfrm>
      </p:grpSpPr>
      <p:sp>
        <p:nvSpPr>
          <p:cNvPr id="1048" name="Google Shape;1048;p48"/>
          <p:cNvSpPr txBox="1">
            <a:spLocks noGrp="1"/>
          </p:cNvSpPr>
          <p:nvPr>
            <p:ph type="subTitle" idx="1"/>
          </p:nvPr>
        </p:nvSpPr>
        <p:spPr>
          <a:xfrm>
            <a:off x="0" y="0"/>
            <a:ext cx="9144000" cy="6858000"/>
          </a:xfrm>
          <a:prstGeom prst="rect">
            <a:avLst/>
          </a:prstGeom>
          <a:gradFill>
            <a:gsLst>
              <a:gs pos="0">
                <a:srgbClr val="203864"/>
              </a:gs>
              <a:gs pos="74000">
                <a:srgbClr val="2F5597"/>
              </a:gs>
              <a:gs pos="83000">
                <a:srgbClr val="2F5597"/>
              </a:gs>
              <a:gs pos="100000">
                <a:srgbClr val="2F5597"/>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i="0" u="sng">
                <a:solidFill>
                  <a:schemeClr val="lt1"/>
                </a:solidFill>
                <a:latin typeface="Calibri"/>
                <a:ea typeface="Calibri"/>
                <a:cs typeface="Calibri"/>
                <a:sym typeface="Calibri"/>
              </a:rPr>
              <a:t>【马可福音Mark 5：1-20】</a:t>
            </a:r>
            <a:endParaRPr/>
          </a:p>
          <a:p>
            <a:pPr marL="0" lvl="0" indent="0" algn="l" rtl="0">
              <a:lnSpc>
                <a:spcPct val="112000"/>
              </a:lnSpc>
              <a:spcBef>
                <a:spcPts val="1000"/>
              </a:spcBef>
              <a:spcAft>
                <a:spcPts val="0"/>
              </a:spcAft>
              <a:buClr>
                <a:srgbClr val="FFFF00"/>
              </a:buClr>
              <a:buSzPts val="3200"/>
              <a:buNone/>
            </a:pPr>
            <a:r>
              <a:rPr lang="en-US" sz="3200" b="1" i="0" u="none">
                <a:solidFill>
                  <a:srgbClr val="FFFF00"/>
                </a:solidFill>
                <a:latin typeface="Calibri"/>
                <a:ea typeface="Calibri"/>
                <a:cs typeface="Calibri"/>
                <a:sym typeface="Calibri"/>
              </a:rPr>
              <a:t>5 他昼夜常在坟茔里和山中喊叫，又用石头砍自己。</a:t>
            </a:r>
            <a:endParaRPr/>
          </a:p>
          <a:p>
            <a:pPr marL="0" lvl="0" indent="0" algn="l" rtl="0">
              <a:lnSpc>
                <a:spcPct val="112000"/>
              </a:lnSpc>
              <a:spcBef>
                <a:spcPts val="1000"/>
              </a:spcBef>
              <a:spcAft>
                <a:spcPts val="0"/>
              </a:spcAft>
              <a:buClr>
                <a:schemeClr val="lt1"/>
              </a:buClr>
              <a:buSzPts val="3200"/>
              <a:buNone/>
            </a:pPr>
            <a:r>
              <a:rPr lang="en-US" sz="3200" b="1" i="0" u="none">
                <a:solidFill>
                  <a:schemeClr val="lt1"/>
                </a:solidFill>
                <a:latin typeface="Calibri"/>
                <a:ea typeface="Calibri"/>
                <a:cs typeface="Calibri"/>
                <a:sym typeface="Calibri"/>
              </a:rPr>
              <a:t>And always, night and day, he was in the mountains and in the tombs, crying out and cutting himself with stones.</a:t>
            </a:r>
            <a:endParaRPr/>
          </a:p>
          <a:p>
            <a:pPr marL="0" lvl="0" indent="0" algn="l" rtl="0">
              <a:lnSpc>
                <a:spcPct val="112000"/>
              </a:lnSpc>
              <a:spcBef>
                <a:spcPts val="1000"/>
              </a:spcBef>
              <a:spcAft>
                <a:spcPts val="0"/>
              </a:spcAft>
              <a:buClr>
                <a:srgbClr val="FFFF00"/>
              </a:buClr>
              <a:buSzPts val="3200"/>
              <a:buNone/>
            </a:pPr>
            <a:r>
              <a:rPr lang="en-US" sz="3200" b="1" i="0" u="none">
                <a:solidFill>
                  <a:srgbClr val="FFFF00"/>
                </a:solidFill>
                <a:latin typeface="Calibri"/>
                <a:ea typeface="Calibri"/>
                <a:cs typeface="Calibri"/>
                <a:sym typeface="Calibri"/>
              </a:rPr>
              <a:t>6 他远远的看见耶稣，就跑过去拜祂，</a:t>
            </a:r>
            <a:endParaRPr/>
          </a:p>
          <a:p>
            <a:pPr marL="0" lvl="0" indent="0" algn="l" rtl="0">
              <a:lnSpc>
                <a:spcPct val="112000"/>
              </a:lnSpc>
              <a:spcBef>
                <a:spcPts val="1000"/>
              </a:spcBef>
              <a:spcAft>
                <a:spcPts val="0"/>
              </a:spcAft>
              <a:buClr>
                <a:schemeClr val="lt1"/>
              </a:buClr>
              <a:buSzPts val="3200"/>
              <a:buNone/>
            </a:pPr>
            <a:r>
              <a:rPr lang="en-US" sz="3200" b="1" i="0" u="none">
                <a:solidFill>
                  <a:schemeClr val="lt1"/>
                </a:solidFill>
                <a:latin typeface="Calibri"/>
                <a:ea typeface="Calibri"/>
                <a:cs typeface="Calibri"/>
                <a:sym typeface="Calibri"/>
              </a:rPr>
              <a:t>When he saw Jesus from afar, he ran and worshiped Him.</a:t>
            </a:r>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052"/>
        <p:cNvGrpSpPr/>
        <p:nvPr/>
      </p:nvGrpSpPr>
      <p:grpSpPr>
        <a:xfrm>
          <a:off x="0" y="0"/>
          <a:ext cx="0" cy="0"/>
          <a:chOff x="0" y="0"/>
          <a:chExt cx="0" cy="0"/>
        </a:xfrm>
      </p:grpSpPr>
      <p:sp>
        <p:nvSpPr>
          <p:cNvPr id="1053" name="Google Shape;1053;p49"/>
          <p:cNvSpPr txBox="1">
            <a:spLocks noGrp="1"/>
          </p:cNvSpPr>
          <p:nvPr>
            <p:ph type="subTitle" idx="1"/>
          </p:nvPr>
        </p:nvSpPr>
        <p:spPr>
          <a:xfrm>
            <a:off x="0" y="0"/>
            <a:ext cx="9144000" cy="6858000"/>
          </a:xfrm>
          <a:prstGeom prst="rect">
            <a:avLst/>
          </a:prstGeom>
          <a:gradFill>
            <a:gsLst>
              <a:gs pos="0">
                <a:srgbClr val="203864"/>
              </a:gs>
              <a:gs pos="74000">
                <a:srgbClr val="2F5597"/>
              </a:gs>
              <a:gs pos="83000">
                <a:srgbClr val="2F5597"/>
              </a:gs>
              <a:gs pos="100000">
                <a:srgbClr val="2F5597"/>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i="0" u="sng">
                <a:solidFill>
                  <a:schemeClr val="lt1"/>
                </a:solidFill>
                <a:latin typeface="Calibri"/>
                <a:ea typeface="Calibri"/>
                <a:cs typeface="Calibri"/>
                <a:sym typeface="Calibri"/>
              </a:rPr>
              <a:t>【马可福音Mark 5：1-20】</a:t>
            </a:r>
            <a:endParaRPr/>
          </a:p>
          <a:p>
            <a:pPr marL="0" lvl="0" indent="0" algn="l" rtl="0">
              <a:lnSpc>
                <a:spcPct val="112000"/>
              </a:lnSpc>
              <a:spcBef>
                <a:spcPts val="1000"/>
              </a:spcBef>
              <a:spcAft>
                <a:spcPts val="0"/>
              </a:spcAft>
              <a:buClr>
                <a:srgbClr val="FFFF00"/>
              </a:buClr>
              <a:buSzPts val="3200"/>
              <a:buNone/>
            </a:pPr>
            <a:r>
              <a:rPr lang="en-US" sz="3200" b="1" i="0" u="none">
                <a:solidFill>
                  <a:srgbClr val="FFFF00"/>
                </a:solidFill>
                <a:latin typeface="Calibri"/>
                <a:ea typeface="Calibri"/>
                <a:cs typeface="Calibri"/>
                <a:sym typeface="Calibri"/>
              </a:rPr>
              <a:t>7 大声呼叫说：“至高　神的儿子耶稣，我与你有什么相干？我指着　神恳求你，不要叫我受苦！” </a:t>
            </a:r>
            <a:endParaRPr/>
          </a:p>
          <a:p>
            <a:pPr marL="0" lvl="0" indent="0" algn="l" rtl="0">
              <a:lnSpc>
                <a:spcPct val="112000"/>
              </a:lnSpc>
              <a:spcBef>
                <a:spcPts val="1000"/>
              </a:spcBef>
              <a:spcAft>
                <a:spcPts val="0"/>
              </a:spcAft>
              <a:buClr>
                <a:schemeClr val="lt1"/>
              </a:buClr>
              <a:buSzPts val="3200"/>
              <a:buNone/>
            </a:pPr>
            <a:r>
              <a:rPr lang="en-US" sz="3200" b="1" i="0" u="none">
                <a:solidFill>
                  <a:schemeClr val="lt1"/>
                </a:solidFill>
                <a:latin typeface="Calibri"/>
                <a:ea typeface="Calibri"/>
                <a:cs typeface="Calibri"/>
                <a:sym typeface="Calibri"/>
              </a:rPr>
              <a:t>And he cried out with a loud voice and said, "What have I to do with You, Jesus, Son of the Most High God? I implore You by God that You do not torment me."</a:t>
            </a:r>
            <a:endParaRPr/>
          </a:p>
          <a:p>
            <a:pPr marL="0" lvl="0" indent="0" algn="l" rtl="0">
              <a:lnSpc>
                <a:spcPct val="112000"/>
              </a:lnSpc>
              <a:spcBef>
                <a:spcPts val="1000"/>
              </a:spcBef>
              <a:spcAft>
                <a:spcPts val="0"/>
              </a:spcAft>
              <a:buClr>
                <a:srgbClr val="FFFF00"/>
              </a:buClr>
              <a:buSzPts val="3200"/>
              <a:buNone/>
            </a:pPr>
            <a:r>
              <a:rPr lang="en-US" sz="3200" b="1" i="0" u="none">
                <a:solidFill>
                  <a:srgbClr val="FFFF00"/>
                </a:solidFill>
                <a:latin typeface="Calibri"/>
                <a:ea typeface="Calibri"/>
                <a:cs typeface="Calibri"/>
                <a:sym typeface="Calibri"/>
              </a:rPr>
              <a:t>8 是因耶稣曾吩咐他说：“污鬼啊，从这人身上出来吧！” </a:t>
            </a:r>
            <a:endParaRPr/>
          </a:p>
          <a:p>
            <a:pPr marL="0" lvl="0" indent="0" algn="l" rtl="0">
              <a:lnSpc>
                <a:spcPct val="112000"/>
              </a:lnSpc>
              <a:spcBef>
                <a:spcPts val="1000"/>
              </a:spcBef>
              <a:spcAft>
                <a:spcPts val="0"/>
              </a:spcAft>
              <a:buClr>
                <a:schemeClr val="lt1"/>
              </a:buClr>
              <a:buSzPts val="3200"/>
              <a:buNone/>
            </a:pPr>
            <a:r>
              <a:rPr lang="en-US" sz="3200" b="1" i="0" u="none">
                <a:solidFill>
                  <a:schemeClr val="lt1"/>
                </a:solidFill>
                <a:latin typeface="Calibri"/>
                <a:ea typeface="Calibri"/>
                <a:cs typeface="Calibri"/>
                <a:sym typeface="Calibri"/>
              </a:rPr>
              <a:t>For He said to him, "Come out of the man, unclean spirit!"</a:t>
            </a:r>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057"/>
        <p:cNvGrpSpPr/>
        <p:nvPr/>
      </p:nvGrpSpPr>
      <p:grpSpPr>
        <a:xfrm>
          <a:off x="0" y="0"/>
          <a:ext cx="0" cy="0"/>
          <a:chOff x="0" y="0"/>
          <a:chExt cx="0" cy="0"/>
        </a:xfrm>
      </p:grpSpPr>
      <p:sp>
        <p:nvSpPr>
          <p:cNvPr id="1058" name="Google Shape;1058;p50"/>
          <p:cNvSpPr txBox="1">
            <a:spLocks noGrp="1"/>
          </p:cNvSpPr>
          <p:nvPr>
            <p:ph type="subTitle" idx="1"/>
          </p:nvPr>
        </p:nvSpPr>
        <p:spPr>
          <a:xfrm>
            <a:off x="0" y="0"/>
            <a:ext cx="9144000" cy="6858000"/>
          </a:xfrm>
          <a:prstGeom prst="rect">
            <a:avLst/>
          </a:prstGeom>
          <a:gradFill>
            <a:gsLst>
              <a:gs pos="0">
                <a:srgbClr val="203864"/>
              </a:gs>
              <a:gs pos="74000">
                <a:srgbClr val="2F5597"/>
              </a:gs>
              <a:gs pos="83000">
                <a:srgbClr val="2F5597"/>
              </a:gs>
              <a:gs pos="100000">
                <a:srgbClr val="2F5597"/>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i="0" u="sng">
                <a:solidFill>
                  <a:schemeClr val="lt1"/>
                </a:solidFill>
                <a:latin typeface="Calibri"/>
                <a:ea typeface="Calibri"/>
                <a:cs typeface="Calibri"/>
                <a:sym typeface="Calibri"/>
              </a:rPr>
              <a:t>【马可福音Mark 5：1-20】</a:t>
            </a:r>
            <a:endParaRPr/>
          </a:p>
          <a:p>
            <a:pPr marL="0" lvl="0" indent="0" algn="l" rtl="0">
              <a:lnSpc>
                <a:spcPct val="112000"/>
              </a:lnSpc>
              <a:spcBef>
                <a:spcPts val="1000"/>
              </a:spcBef>
              <a:spcAft>
                <a:spcPts val="0"/>
              </a:spcAft>
              <a:buClr>
                <a:srgbClr val="FFFF00"/>
              </a:buClr>
              <a:buSzPts val="3200"/>
              <a:buNone/>
            </a:pPr>
            <a:r>
              <a:rPr lang="en-US" sz="3200" b="1" i="0" u="none">
                <a:solidFill>
                  <a:srgbClr val="FFFF00"/>
                </a:solidFill>
                <a:latin typeface="Calibri"/>
                <a:ea typeface="Calibri"/>
                <a:cs typeface="Calibri"/>
                <a:sym typeface="Calibri"/>
              </a:rPr>
              <a:t>9 耶稣问他说：“你名叫什么？”回答说：“我名叫群，因为我们多的缘故。” </a:t>
            </a:r>
            <a:r>
              <a:rPr lang="en-US" sz="3200" b="1" i="0" u="none">
                <a:solidFill>
                  <a:schemeClr val="lt1"/>
                </a:solidFill>
                <a:latin typeface="Calibri"/>
                <a:ea typeface="Calibri"/>
                <a:cs typeface="Calibri"/>
                <a:sym typeface="Calibri"/>
              </a:rPr>
              <a:t>Then He asked him, "What is your name?" And he answered, saying, "My name is Legion; for we are many."</a:t>
            </a:r>
            <a:endParaRPr/>
          </a:p>
          <a:p>
            <a:pPr marL="0" lvl="0" indent="0" algn="l" rtl="0">
              <a:lnSpc>
                <a:spcPct val="112000"/>
              </a:lnSpc>
              <a:spcBef>
                <a:spcPts val="1000"/>
              </a:spcBef>
              <a:spcAft>
                <a:spcPts val="0"/>
              </a:spcAft>
              <a:buClr>
                <a:srgbClr val="FFFF00"/>
              </a:buClr>
              <a:buSzPts val="3200"/>
              <a:buNone/>
            </a:pPr>
            <a:r>
              <a:rPr lang="en-US" sz="3200" b="1" i="0" u="none">
                <a:solidFill>
                  <a:srgbClr val="FFFF00"/>
                </a:solidFill>
                <a:latin typeface="Calibri"/>
                <a:ea typeface="Calibri"/>
                <a:cs typeface="Calibri"/>
                <a:sym typeface="Calibri"/>
              </a:rPr>
              <a:t>10 就再三的求耶稣，不要叫他们离开那地方。</a:t>
            </a:r>
            <a:endParaRPr/>
          </a:p>
          <a:p>
            <a:pPr marL="0" lvl="0" indent="0" algn="l" rtl="0">
              <a:lnSpc>
                <a:spcPct val="112000"/>
              </a:lnSpc>
              <a:spcBef>
                <a:spcPts val="1000"/>
              </a:spcBef>
              <a:spcAft>
                <a:spcPts val="0"/>
              </a:spcAft>
              <a:buClr>
                <a:schemeClr val="lt1"/>
              </a:buClr>
              <a:buSzPts val="3200"/>
              <a:buNone/>
            </a:pPr>
            <a:r>
              <a:rPr lang="en-US" sz="3200" b="1" i="0" u="none">
                <a:solidFill>
                  <a:schemeClr val="lt1"/>
                </a:solidFill>
                <a:latin typeface="Calibri"/>
                <a:ea typeface="Calibri"/>
                <a:cs typeface="Calibri"/>
                <a:sym typeface="Calibri"/>
              </a:rPr>
              <a:t>Also he begged Him earnestly that He would not send them out of the country.</a:t>
            </a:r>
            <a:endParaRPr/>
          </a:p>
          <a:p>
            <a:pPr marL="0" lvl="0" indent="0" algn="l" rtl="0">
              <a:lnSpc>
                <a:spcPct val="112000"/>
              </a:lnSpc>
              <a:spcBef>
                <a:spcPts val="1000"/>
              </a:spcBef>
              <a:spcAft>
                <a:spcPts val="0"/>
              </a:spcAft>
              <a:buClr>
                <a:srgbClr val="FFFF00"/>
              </a:buClr>
              <a:buSzPts val="3200"/>
              <a:buNone/>
            </a:pPr>
            <a:r>
              <a:rPr lang="en-US" sz="3200" b="1" i="0" u="none">
                <a:solidFill>
                  <a:srgbClr val="FFFF00"/>
                </a:solidFill>
                <a:latin typeface="Calibri"/>
                <a:ea typeface="Calibri"/>
                <a:cs typeface="Calibri"/>
                <a:sym typeface="Calibri"/>
              </a:rPr>
              <a:t>11 在那里山坡上，有一大群猪吃食。</a:t>
            </a:r>
            <a:endParaRPr/>
          </a:p>
          <a:p>
            <a:pPr marL="0" lvl="0" indent="0" algn="l" rtl="0">
              <a:lnSpc>
                <a:spcPct val="112000"/>
              </a:lnSpc>
              <a:spcBef>
                <a:spcPts val="1000"/>
              </a:spcBef>
              <a:spcAft>
                <a:spcPts val="0"/>
              </a:spcAft>
              <a:buClr>
                <a:schemeClr val="lt1"/>
              </a:buClr>
              <a:buSzPts val="3200"/>
              <a:buNone/>
            </a:pPr>
            <a:r>
              <a:rPr lang="en-US" sz="3200" b="1" i="0" u="none">
                <a:solidFill>
                  <a:schemeClr val="lt1"/>
                </a:solidFill>
                <a:latin typeface="Calibri"/>
                <a:ea typeface="Calibri"/>
                <a:cs typeface="Calibri"/>
                <a:sym typeface="Calibri"/>
              </a:rPr>
              <a:t>Now a large herd of swine was feeding there near the mountains.</a:t>
            </a:r>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1062"/>
        <p:cNvGrpSpPr/>
        <p:nvPr/>
      </p:nvGrpSpPr>
      <p:grpSpPr>
        <a:xfrm>
          <a:off x="0" y="0"/>
          <a:ext cx="0" cy="0"/>
          <a:chOff x="0" y="0"/>
          <a:chExt cx="0" cy="0"/>
        </a:xfrm>
      </p:grpSpPr>
      <p:sp>
        <p:nvSpPr>
          <p:cNvPr id="1063" name="Google Shape;1063;p51"/>
          <p:cNvSpPr txBox="1">
            <a:spLocks noGrp="1"/>
          </p:cNvSpPr>
          <p:nvPr>
            <p:ph type="subTitle" idx="1"/>
          </p:nvPr>
        </p:nvSpPr>
        <p:spPr>
          <a:xfrm>
            <a:off x="0" y="0"/>
            <a:ext cx="9144000" cy="6858000"/>
          </a:xfrm>
          <a:prstGeom prst="rect">
            <a:avLst/>
          </a:prstGeom>
          <a:gradFill>
            <a:gsLst>
              <a:gs pos="0">
                <a:srgbClr val="203864"/>
              </a:gs>
              <a:gs pos="74000">
                <a:srgbClr val="2F5597"/>
              </a:gs>
              <a:gs pos="83000">
                <a:srgbClr val="2F5597"/>
              </a:gs>
              <a:gs pos="100000">
                <a:srgbClr val="2F5597"/>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i="0" u="sng">
                <a:solidFill>
                  <a:schemeClr val="lt1"/>
                </a:solidFill>
                <a:latin typeface="Calibri"/>
                <a:ea typeface="Calibri"/>
                <a:cs typeface="Calibri"/>
                <a:sym typeface="Calibri"/>
              </a:rPr>
              <a:t>【马可福音Mark 5：1-20】</a:t>
            </a:r>
            <a:endParaRPr/>
          </a:p>
          <a:p>
            <a:pPr marL="0" lvl="0" indent="0" algn="l" rtl="0">
              <a:lnSpc>
                <a:spcPct val="112000"/>
              </a:lnSpc>
              <a:spcBef>
                <a:spcPts val="1000"/>
              </a:spcBef>
              <a:spcAft>
                <a:spcPts val="0"/>
              </a:spcAft>
              <a:buClr>
                <a:srgbClr val="FFFF00"/>
              </a:buClr>
              <a:buSzPts val="3200"/>
              <a:buNone/>
            </a:pPr>
            <a:r>
              <a:rPr lang="en-US" sz="3200" b="1" i="0" u="none">
                <a:solidFill>
                  <a:srgbClr val="FFFF00"/>
                </a:solidFill>
                <a:latin typeface="Calibri"/>
                <a:ea typeface="Calibri"/>
                <a:cs typeface="Calibri"/>
                <a:sym typeface="Calibri"/>
              </a:rPr>
              <a:t>12 鬼就央求耶稣说：“求你打发我们往猪群里附着猪去。” </a:t>
            </a:r>
            <a:endParaRPr sz="3200" b="1" i="0" u="none">
              <a:solidFill>
                <a:srgbClr val="FFFF00"/>
              </a:solidFill>
              <a:latin typeface="Calibri"/>
              <a:ea typeface="Calibri"/>
              <a:cs typeface="Calibri"/>
              <a:sym typeface="Calibri"/>
            </a:endParaRPr>
          </a:p>
          <a:p>
            <a:pPr marL="0" lvl="0" indent="0" algn="l" rtl="0">
              <a:lnSpc>
                <a:spcPct val="100000"/>
              </a:lnSpc>
              <a:spcBef>
                <a:spcPts val="1000"/>
              </a:spcBef>
              <a:spcAft>
                <a:spcPts val="0"/>
              </a:spcAft>
              <a:buClr>
                <a:schemeClr val="lt1"/>
              </a:buClr>
              <a:buSzPts val="3200"/>
              <a:buNone/>
            </a:pPr>
            <a:r>
              <a:rPr lang="en-US" sz="3200" b="1" i="0" u="none">
                <a:solidFill>
                  <a:schemeClr val="lt1"/>
                </a:solidFill>
                <a:latin typeface="Calibri"/>
                <a:ea typeface="Calibri"/>
                <a:cs typeface="Calibri"/>
                <a:sym typeface="Calibri"/>
              </a:rPr>
              <a:t>So all the demons begged Him, saying, "Send us to the swine, that we may enter them."</a:t>
            </a:r>
            <a:endParaRPr/>
          </a:p>
          <a:p>
            <a:pPr marL="0" lvl="0" indent="0" algn="l" rtl="0">
              <a:lnSpc>
                <a:spcPct val="112000"/>
              </a:lnSpc>
              <a:spcBef>
                <a:spcPts val="1000"/>
              </a:spcBef>
              <a:spcAft>
                <a:spcPts val="0"/>
              </a:spcAft>
              <a:buClr>
                <a:srgbClr val="FFFF00"/>
              </a:buClr>
              <a:buSzPts val="3200"/>
              <a:buNone/>
            </a:pPr>
            <a:r>
              <a:rPr lang="en-US" sz="3200" b="1" i="0" u="none">
                <a:solidFill>
                  <a:srgbClr val="FFFF00"/>
                </a:solidFill>
                <a:latin typeface="Calibri"/>
                <a:ea typeface="Calibri"/>
                <a:cs typeface="Calibri"/>
                <a:sym typeface="Calibri"/>
              </a:rPr>
              <a:t>13 耶稣准了它们，污鬼就出来，进入猪里去。于是那群猪闯下山崖，投在海里，淹死了。猪的数目约有二千。</a:t>
            </a:r>
            <a:r>
              <a:rPr lang="en-US" sz="3200" b="1" i="0" u="none">
                <a:solidFill>
                  <a:schemeClr val="lt1"/>
                </a:solidFill>
                <a:latin typeface="Calibri"/>
                <a:ea typeface="Calibri"/>
                <a:cs typeface="Calibri"/>
                <a:sym typeface="Calibri"/>
              </a:rPr>
              <a:t>And at once Jesus gave them permission. Then the unclean spirits went out and entered the swine (there were about two thousand); and the herd ran violently down the steep place into the sea, and drowned in the sea.</a:t>
            </a:r>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1067"/>
        <p:cNvGrpSpPr/>
        <p:nvPr/>
      </p:nvGrpSpPr>
      <p:grpSpPr>
        <a:xfrm>
          <a:off x="0" y="0"/>
          <a:ext cx="0" cy="0"/>
          <a:chOff x="0" y="0"/>
          <a:chExt cx="0" cy="0"/>
        </a:xfrm>
      </p:grpSpPr>
      <p:sp>
        <p:nvSpPr>
          <p:cNvPr id="1068" name="Google Shape;1068;p52"/>
          <p:cNvSpPr txBox="1">
            <a:spLocks noGrp="1"/>
          </p:cNvSpPr>
          <p:nvPr>
            <p:ph type="subTitle" idx="1"/>
          </p:nvPr>
        </p:nvSpPr>
        <p:spPr>
          <a:xfrm>
            <a:off x="0" y="0"/>
            <a:ext cx="9144000" cy="6858000"/>
          </a:xfrm>
          <a:prstGeom prst="rect">
            <a:avLst/>
          </a:prstGeom>
          <a:gradFill>
            <a:gsLst>
              <a:gs pos="0">
                <a:srgbClr val="203864"/>
              </a:gs>
              <a:gs pos="74000">
                <a:srgbClr val="2F5597"/>
              </a:gs>
              <a:gs pos="83000">
                <a:srgbClr val="2F5597"/>
              </a:gs>
              <a:gs pos="100000">
                <a:srgbClr val="2F5597"/>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i="0" u="sng">
                <a:solidFill>
                  <a:schemeClr val="lt1"/>
                </a:solidFill>
                <a:latin typeface="Calibri"/>
                <a:ea typeface="Calibri"/>
                <a:cs typeface="Calibri"/>
                <a:sym typeface="Calibri"/>
              </a:rPr>
              <a:t>【马可福音Mark 5：1-20】</a:t>
            </a:r>
            <a:endParaRPr/>
          </a:p>
          <a:p>
            <a:pPr marL="0" lvl="0" indent="0" algn="l" rtl="0">
              <a:lnSpc>
                <a:spcPct val="112000"/>
              </a:lnSpc>
              <a:spcBef>
                <a:spcPts val="1000"/>
              </a:spcBef>
              <a:spcAft>
                <a:spcPts val="0"/>
              </a:spcAft>
              <a:buClr>
                <a:srgbClr val="FFFF00"/>
              </a:buClr>
              <a:buSzPts val="3200"/>
              <a:buNone/>
            </a:pPr>
            <a:r>
              <a:rPr lang="en-US" sz="3200" b="1" i="0" u="none">
                <a:solidFill>
                  <a:srgbClr val="FFFF00"/>
                </a:solidFill>
                <a:latin typeface="Calibri"/>
                <a:ea typeface="Calibri"/>
                <a:cs typeface="Calibri"/>
                <a:sym typeface="Calibri"/>
              </a:rPr>
              <a:t>14 放猪的就逃跑了，去告诉城里和乡下的人。众人就来，要看是什么事。</a:t>
            </a:r>
            <a:endParaRPr/>
          </a:p>
          <a:p>
            <a:pPr marL="0" lvl="0" indent="0" algn="l" rtl="0">
              <a:lnSpc>
                <a:spcPct val="100000"/>
              </a:lnSpc>
              <a:spcBef>
                <a:spcPts val="1000"/>
              </a:spcBef>
              <a:spcAft>
                <a:spcPts val="0"/>
              </a:spcAft>
              <a:buClr>
                <a:schemeClr val="lt1"/>
              </a:buClr>
              <a:buSzPts val="3200"/>
              <a:buNone/>
            </a:pPr>
            <a:r>
              <a:rPr lang="en-US" sz="3200" b="1" i="0" u="none">
                <a:solidFill>
                  <a:schemeClr val="lt1"/>
                </a:solidFill>
                <a:latin typeface="Calibri"/>
                <a:ea typeface="Calibri"/>
                <a:cs typeface="Calibri"/>
                <a:sym typeface="Calibri"/>
              </a:rPr>
              <a:t>So those who fed the swine fled, and they told it in the city and in the country. And they went out to see what it was that had happened.</a:t>
            </a:r>
            <a:endParaRPr/>
          </a:p>
          <a:p>
            <a:pPr marL="0" lvl="0" indent="0" algn="l" rtl="0">
              <a:lnSpc>
                <a:spcPct val="112000"/>
              </a:lnSpc>
              <a:spcBef>
                <a:spcPts val="1000"/>
              </a:spcBef>
              <a:spcAft>
                <a:spcPts val="0"/>
              </a:spcAft>
              <a:buClr>
                <a:srgbClr val="FFFF00"/>
              </a:buClr>
              <a:buSzPts val="3200"/>
              <a:buNone/>
            </a:pPr>
            <a:r>
              <a:rPr lang="en-US" sz="3200" b="1" i="0" u="none">
                <a:solidFill>
                  <a:srgbClr val="FFFF00"/>
                </a:solidFill>
                <a:latin typeface="Calibri"/>
                <a:ea typeface="Calibri"/>
                <a:cs typeface="Calibri"/>
                <a:sym typeface="Calibri"/>
              </a:rPr>
              <a:t>15 他们来到耶稣那里，看见那被鬼附着的人，就是从前被群鬼所附的，坐着，穿上衣服，心里明白过来，他们就害怕。</a:t>
            </a:r>
            <a:r>
              <a:rPr lang="en-US" sz="3200" b="1" i="0" u="none">
                <a:solidFill>
                  <a:schemeClr val="lt1"/>
                </a:solidFill>
                <a:latin typeface="Calibri"/>
                <a:ea typeface="Calibri"/>
                <a:cs typeface="Calibri"/>
                <a:sym typeface="Calibri"/>
              </a:rPr>
              <a:t>Then they came to Jesus, and saw the one who had been demon-possessed and had the legion, sitting and clothed and in his right mind. And they were afraid.</a:t>
            </a:r>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1072"/>
        <p:cNvGrpSpPr/>
        <p:nvPr/>
      </p:nvGrpSpPr>
      <p:grpSpPr>
        <a:xfrm>
          <a:off x="0" y="0"/>
          <a:ext cx="0" cy="0"/>
          <a:chOff x="0" y="0"/>
          <a:chExt cx="0" cy="0"/>
        </a:xfrm>
      </p:grpSpPr>
      <p:sp>
        <p:nvSpPr>
          <p:cNvPr id="1073" name="Google Shape;1073;p53"/>
          <p:cNvSpPr txBox="1">
            <a:spLocks noGrp="1"/>
          </p:cNvSpPr>
          <p:nvPr>
            <p:ph type="subTitle" idx="1"/>
          </p:nvPr>
        </p:nvSpPr>
        <p:spPr>
          <a:xfrm>
            <a:off x="0" y="0"/>
            <a:ext cx="9144000" cy="6858000"/>
          </a:xfrm>
          <a:prstGeom prst="rect">
            <a:avLst/>
          </a:prstGeom>
          <a:gradFill>
            <a:gsLst>
              <a:gs pos="0">
                <a:srgbClr val="203864"/>
              </a:gs>
              <a:gs pos="74000">
                <a:srgbClr val="2F5597"/>
              </a:gs>
              <a:gs pos="83000">
                <a:srgbClr val="2F5597"/>
              </a:gs>
              <a:gs pos="100000">
                <a:srgbClr val="2F5597"/>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i="0" u="sng">
                <a:solidFill>
                  <a:schemeClr val="lt1"/>
                </a:solidFill>
                <a:latin typeface="Calibri"/>
                <a:ea typeface="Calibri"/>
                <a:cs typeface="Calibri"/>
                <a:sym typeface="Calibri"/>
              </a:rPr>
              <a:t>【马可福音Mark 5：1-20】</a:t>
            </a:r>
            <a:endParaRPr/>
          </a:p>
          <a:p>
            <a:pPr marL="0" lvl="0" indent="0" algn="l" rtl="0">
              <a:lnSpc>
                <a:spcPct val="112000"/>
              </a:lnSpc>
              <a:spcBef>
                <a:spcPts val="1000"/>
              </a:spcBef>
              <a:spcAft>
                <a:spcPts val="0"/>
              </a:spcAft>
              <a:buClr>
                <a:srgbClr val="FFFF00"/>
              </a:buClr>
              <a:buSzPts val="3200"/>
              <a:buNone/>
            </a:pPr>
            <a:r>
              <a:rPr lang="en-US" sz="3200" b="1" i="0" u="none">
                <a:solidFill>
                  <a:srgbClr val="FFFF00"/>
                </a:solidFill>
                <a:latin typeface="Calibri"/>
                <a:ea typeface="Calibri"/>
                <a:cs typeface="Calibri"/>
                <a:sym typeface="Calibri"/>
              </a:rPr>
              <a:t>16 看见这事的，便将鬼附之人所遇见的和那群猪的事，都告诉了众人。</a:t>
            </a:r>
            <a:r>
              <a:rPr lang="en-US" sz="3200" b="1" i="0" u="none">
                <a:solidFill>
                  <a:schemeClr val="lt1"/>
                </a:solidFill>
                <a:latin typeface="Calibri"/>
                <a:ea typeface="Calibri"/>
                <a:cs typeface="Calibri"/>
                <a:sym typeface="Calibri"/>
              </a:rPr>
              <a:t>And those who saw it told them how it happened to him who had been demon-possessed, and about the swine.</a:t>
            </a:r>
            <a:endParaRPr/>
          </a:p>
          <a:p>
            <a:pPr marL="0" lvl="0" indent="0" algn="l" rtl="0">
              <a:lnSpc>
                <a:spcPct val="112000"/>
              </a:lnSpc>
              <a:spcBef>
                <a:spcPts val="1000"/>
              </a:spcBef>
              <a:spcAft>
                <a:spcPts val="0"/>
              </a:spcAft>
              <a:buClr>
                <a:srgbClr val="FFFF00"/>
              </a:buClr>
              <a:buSzPts val="3200"/>
              <a:buNone/>
            </a:pPr>
            <a:r>
              <a:rPr lang="en-US" sz="3200" b="1" i="0" u="none">
                <a:solidFill>
                  <a:srgbClr val="FFFF00"/>
                </a:solidFill>
                <a:latin typeface="Calibri"/>
                <a:ea typeface="Calibri"/>
                <a:cs typeface="Calibri"/>
                <a:sym typeface="Calibri"/>
              </a:rPr>
              <a:t>17 众人就央求耶稣离开他们的境界。</a:t>
            </a:r>
            <a:endParaRPr/>
          </a:p>
          <a:p>
            <a:pPr marL="0" lvl="0" indent="0" algn="l" rtl="0">
              <a:lnSpc>
                <a:spcPct val="100000"/>
              </a:lnSpc>
              <a:spcBef>
                <a:spcPts val="1000"/>
              </a:spcBef>
              <a:spcAft>
                <a:spcPts val="0"/>
              </a:spcAft>
              <a:buClr>
                <a:schemeClr val="lt1"/>
              </a:buClr>
              <a:buSzPts val="3200"/>
              <a:buNone/>
            </a:pPr>
            <a:r>
              <a:rPr lang="en-US" sz="3200" b="1" i="0" u="none">
                <a:solidFill>
                  <a:schemeClr val="lt1"/>
                </a:solidFill>
                <a:latin typeface="Calibri"/>
                <a:ea typeface="Calibri"/>
                <a:cs typeface="Calibri"/>
                <a:sym typeface="Calibri"/>
              </a:rPr>
              <a:t>Then they began to plead with Him to depart from their region.</a:t>
            </a:r>
            <a:endParaRPr/>
          </a:p>
          <a:p>
            <a:pPr marL="0" lvl="0" indent="0" algn="l" rtl="0">
              <a:lnSpc>
                <a:spcPct val="112000"/>
              </a:lnSpc>
              <a:spcBef>
                <a:spcPts val="1000"/>
              </a:spcBef>
              <a:spcAft>
                <a:spcPts val="0"/>
              </a:spcAft>
              <a:buClr>
                <a:srgbClr val="FFFF00"/>
              </a:buClr>
              <a:buSzPts val="3200"/>
              <a:buNone/>
            </a:pPr>
            <a:r>
              <a:rPr lang="en-US" sz="3200" b="1" i="0" u="none">
                <a:solidFill>
                  <a:srgbClr val="FFFF00"/>
                </a:solidFill>
                <a:latin typeface="Calibri"/>
                <a:ea typeface="Calibri"/>
                <a:cs typeface="Calibri"/>
                <a:sym typeface="Calibri"/>
              </a:rPr>
              <a:t>18 耶稣上船的时候，那从前被鬼附着的人恳求和耶稣同在。</a:t>
            </a:r>
            <a:r>
              <a:rPr lang="en-US" sz="3000" b="1" i="0" u="none">
                <a:solidFill>
                  <a:schemeClr val="lt1"/>
                </a:solidFill>
                <a:latin typeface="Calibri"/>
                <a:ea typeface="Calibri"/>
                <a:cs typeface="Calibri"/>
                <a:sym typeface="Calibri"/>
              </a:rPr>
              <a:t>And when He got into the boat, he who had been demon-possessed begged Him that he might be with Him.</a:t>
            </a:r>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1077"/>
        <p:cNvGrpSpPr/>
        <p:nvPr/>
      </p:nvGrpSpPr>
      <p:grpSpPr>
        <a:xfrm>
          <a:off x="0" y="0"/>
          <a:ext cx="0" cy="0"/>
          <a:chOff x="0" y="0"/>
          <a:chExt cx="0" cy="0"/>
        </a:xfrm>
      </p:grpSpPr>
      <p:sp>
        <p:nvSpPr>
          <p:cNvPr id="1078" name="Google Shape;1078;p54"/>
          <p:cNvSpPr txBox="1">
            <a:spLocks noGrp="1"/>
          </p:cNvSpPr>
          <p:nvPr>
            <p:ph type="subTitle" idx="1"/>
          </p:nvPr>
        </p:nvSpPr>
        <p:spPr>
          <a:xfrm>
            <a:off x="0" y="0"/>
            <a:ext cx="9144000" cy="6858000"/>
          </a:xfrm>
          <a:prstGeom prst="rect">
            <a:avLst/>
          </a:prstGeom>
          <a:gradFill>
            <a:gsLst>
              <a:gs pos="0">
                <a:srgbClr val="203864"/>
              </a:gs>
              <a:gs pos="74000">
                <a:srgbClr val="2F5597"/>
              </a:gs>
              <a:gs pos="83000">
                <a:srgbClr val="2F5597"/>
              </a:gs>
              <a:gs pos="100000">
                <a:srgbClr val="2F5597"/>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i="0" u="sng">
                <a:solidFill>
                  <a:schemeClr val="lt1"/>
                </a:solidFill>
                <a:latin typeface="Calibri"/>
                <a:ea typeface="Calibri"/>
                <a:cs typeface="Calibri"/>
                <a:sym typeface="Calibri"/>
              </a:rPr>
              <a:t>【马可福音Mark 5：1-20】</a:t>
            </a:r>
            <a:endParaRPr/>
          </a:p>
          <a:p>
            <a:pPr marL="0" lvl="0" indent="0" algn="l" rtl="0">
              <a:lnSpc>
                <a:spcPct val="112000"/>
              </a:lnSpc>
              <a:spcBef>
                <a:spcPts val="1000"/>
              </a:spcBef>
              <a:spcAft>
                <a:spcPts val="0"/>
              </a:spcAft>
              <a:buClr>
                <a:srgbClr val="FFFF00"/>
              </a:buClr>
              <a:buSzPts val="3200"/>
              <a:buNone/>
            </a:pPr>
            <a:r>
              <a:rPr lang="en-US" sz="3200" b="1" i="0" u="none">
                <a:solidFill>
                  <a:srgbClr val="FFFF00"/>
                </a:solidFill>
                <a:latin typeface="Calibri"/>
                <a:ea typeface="Calibri"/>
                <a:cs typeface="Calibri"/>
                <a:sym typeface="Calibri"/>
              </a:rPr>
              <a:t>19 耶稣不许，却对他说：“你回家去，到你的亲属那里，将主为你所作的是何等大的事，是怎样怜悯你，都告诉他们。” </a:t>
            </a:r>
            <a:endParaRPr sz="3200" b="1" i="0" u="none">
              <a:solidFill>
                <a:srgbClr val="FFFF00"/>
              </a:solidFill>
              <a:latin typeface="Calibri"/>
              <a:ea typeface="Calibri"/>
              <a:cs typeface="Calibri"/>
              <a:sym typeface="Calibri"/>
            </a:endParaRPr>
          </a:p>
          <a:p>
            <a:pPr marL="0" lvl="0" indent="0" algn="l" rtl="0">
              <a:lnSpc>
                <a:spcPct val="100000"/>
              </a:lnSpc>
              <a:spcBef>
                <a:spcPts val="1000"/>
              </a:spcBef>
              <a:spcAft>
                <a:spcPts val="0"/>
              </a:spcAft>
              <a:buClr>
                <a:schemeClr val="lt1"/>
              </a:buClr>
              <a:buSzPts val="3000"/>
              <a:buNone/>
            </a:pPr>
            <a:r>
              <a:rPr lang="en-US" sz="3000" b="1" i="0" u="none">
                <a:solidFill>
                  <a:schemeClr val="lt1"/>
                </a:solidFill>
                <a:latin typeface="Calibri"/>
                <a:ea typeface="Calibri"/>
                <a:cs typeface="Calibri"/>
                <a:sym typeface="Calibri"/>
              </a:rPr>
              <a:t>However, Jesus did not permit him, but said to him, "Go home to your friends, and tell them what great things the Lord has done for you, and how He has had compassion on you."</a:t>
            </a:r>
            <a:endParaRPr/>
          </a:p>
          <a:p>
            <a:pPr marL="0" lvl="0" indent="0" algn="l" rtl="0">
              <a:lnSpc>
                <a:spcPct val="112000"/>
              </a:lnSpc>
              <a:spcBef>
                <a:spcPts val="1000"/>
              </a:spcBef>
              <a:spcAft>
                <a:spcPts val="0"/>
              </a:spcAft>
              <a:buClr>
                <a:srgbClr val="FFFF00"/>
              </a:buClr>
              <a:buSzPts val="3200"/>
              <a:buNone/>
            </a:pPr>
            <a:r>
              <a:rPr lang="en-US" sz="3200" b="1" i="0" u="none">
                <a:solidFill>
                  <a:srgbClr val="FFFF00"/>
                </a:solidFill>
                <a:latin typeface="Calibri"/>
                <a:ea typeface="Calibri"/>
                <a:cs typeface="Calibri"/>
                <a:sym typeface="Calibri"/>
              </a:rPr>
              <a:t>20 那人就走了，在低加波利传扬耶稣为他作了何等大的事，众人就都希奇。</a:t>
            </a:r>
            <a:endParaRPr/>
          </a:p>
          <a:p>
            <a:pPr marL="0" lvl="0" indent="0" algn="l" rtl="0">
              <a:lnSpc>
                <a:spcPct val="112000"/>
              </a:lnSpc>
              <a:spcBef>
                <a:spcPts val="1000"/>
              </a:spcBef>
              <a:spcAft>
                <a:spcPts val="0"/>
              </a:spcAft>
              <a:buClr>
                <a:schemeClr val="lt1"/>
              </a:buClr>
              <a:buSzPts val="3200"/>
              <a:buNone/>
            </a:pPr>
            <a:r>
              <a:rPr lang="en-US" sz="3200" b="1" i="0" u="none">
                <a:solidFill>
                  <a:schemeClr val="lt1"/>
                </a:solidFill>
                <a:latin typeface="Calibri"/>
                <a:ea typeface="Calibri"/>
                <a:cs typeface="Calibri"/>
                <a:sym typeface="Calibri"/>
              </a:rPr>
              <a:t>And he departed and began to proclaim in Decapolis all that Jesus had done for him; and all marveled.</a:t>
            </a:r>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1082"/>
        <p:cNvGrpSpPr/>
        <p:nvPr/>
      </p:nvGrpSpPr>
      <p:grpSpPr>
        <a:xfrm>
          <a:off x="0" y="0"/>
          <a:ext cx="0" cy="0"/>
          <a:chOff x="0" y="0"/>
          <a:chExt cx="0" cy="0"/>
        </a:xfrm>
      </p:grpSpPr>
      <p:sp>
        <p:nvSpPr>
          <p:cNvPr id="1083" name="Google Shape;1083;p55"/>
          <p:cNvSpPr txBox="1">
            <a:spLocks noGrp="1"/>
          </p:cNvSpPr>
          <p:nvPr>
            <p:ph type="subTitle" idx="1"/>
          </p:nvPr>
        </p:nvSpPr>
        <p:spPr>
          <a:xfrm>
            <a:off x="0" y="0"/>
            <a:ext cx="9144000" cy="6858000"/>
          </a:xfrm>
          <a:prstGeom prst="rect">
            <a:avLst/>
          </a:prstGeom>
          <a:gradFill>
            <a:gsLst>
              <a:gs pos="0">
                <a:srgbClr val="203864"/>
              </a:gs>
              <a:gs pos="74000">
                <a:srgbClr val="2F5597"/>
              </a:gs>
              <a:gs pos="83000">
                <a:srgbClr val="2F5597"/>
              </a:gs>
              <a:gs pos="100000">
                <a:srgbClr val="2F5597"/>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i="0" u="sng">
                <a:solidFill>
                  <a:schemeClr val="lt1"/>
                </a:solidFill>
                <a:latin typeface="Calibri"/>
                <a:ea typeface="Calibri"/>
                <a:cs typeface="Calibri"/>
                <a:sym typeface="Calibri"/>
              </a:rPr>
              <a:t>【提摩太前书 1 Timothy 1:13-17】</a:t>
            </a:r>
            <a:endParaRPr/>
          </a:p>
          <a:p>
            <a:pPr marL="0" lvl="0" indent="0" algn="l" rtl="0">
              <a:lnSpc>
                <a:spcPct val="112000"/>
              </a:lnSpc>
              <a:spcBef>
                <a:spcPts val="1000"/>
              </a:spcBef>
              <a:spcAft>
                <a:spcPts val="0"/>
              </a:spcAft>
              <a:buClr>
                <a:srgbClr val="FFFF00"/>
              </a:buClr>
              <a:buSzPts val="3200"/>
              <a:buNone/>
            </a:pPr>
            <a:r>
              <a:rPr lang="en-US" sz="3200" b="1" i="0" u="none">
                <a:solidFill>
                  <a:srgbClr val="FFFF00"/>
                </a:solidFill>
                <a:latin typeface="Calibri"/>
                <a:ea typeface="Calibri"/>
                <a:cs typeface="Calibri"/>
                <a:sym typeface="Calibri"/>
              </a:rPr>
              <a:t>13 我从前是亵渎　神的，逼迫人的，侮慢人的，然而我还蒙了怜悯，因我是不信、不明白的时候而作的。</a:t>
            </a:r>
            <a:endParaRPr/>
          </a:p>
          <a:p>
            <a:pPr marL="0" lvl="0" indent="0" algn="l" rtl="0">
              <a:lnSpc>
                <a:spcPct val="112000"/>
              </a:lnSpc>
              <a:spcBef>
                <a:spcPts val="1000"/>
              </a:spcBef>
              <a:spcAft>
                <a:spcPts val="0"/>
              </a:spcAft>
              <a:buClr>
                <a:schemeClr val="lt1"/>
              </a:buClr>
              <a:buSzPts val="3200"/>
              <a:buNone/>
            </a:pPr>
            <a:r>
              <a:rPr lang="en-US" sz="3200" b="1" i="0" u="none">
                <a:solidFill>
                  <a:schemeClr val="lt1"/>
                </a:solidFill>
                <a:latin typeface="Calibri"/>
                <a:ea typeface="Calibri"/>
                <a:cs typeface="Calibri"/>
                <a:sym typeface="Calibri"/>
              </a:rPr>
              <a:t>although I was formerly a blasphemer, a persecutor, and an insolent man; but I obtained mercy because I did it ignorantly in unbelief.</a:t>
            </a:r>
            <a:endParaRPr/>
          </a:p>
          <a:p>
            <a:pPr marL="0" lvl="0" indent="0" algn="l" rtl="0">
              <a:lnSpc>
                <a:spcPct val="112000"/>
              </a:lnSpc>
              <a:spcBef>
                <a:spcPts val="1000"/>
              </a:spcBef>
              <a:spcAft>
                <a:spcPts val="0"/>
              </a:spcAft>
              <a:buClr>
                <a:srgbClr val="FFFF00"/>
              </a:buClr>
              <a:buSzPts val="3200"/>
              <a:buNone/>
            </a:pPr>
            <a:r>
              <a:rPr lang="en-US" sz="3200" b="1" i="0" u="none">
                <a:solidFill>
                  <a:srgbClr val="FFFF00"/>
                </a:solidFill>
                <a:latin typeface="Calibri"/>
                <a:ea typeface="Calibri"/>
                <a:cs typeface="Calibri"/>
                <a:sym typeface="Calibri"/>
              </a:rPr>
              <a:t>14 并且我主的恩是格外丰盛，使我在基督耶稣里有信心和爱心。</a:t>
            </a:r>
            <a:endParaRPr/>
          </a:p>
          <a:p>
            <a:pPr marL="0" lvl="0" indent="0" algn="l" rtl="0">
              <a:lnSpc>
                <a:spcPct val="112000"/>
              </a:lnSpc>
              <a:spcBef>
                <a:spcPts val="1000"/>
              </a:spcBef>
              <a:spcAft>
                <a:spcPts val="0"/>
              </a:spcAft>
              <a:buClr>
                <a:schemeClr val="lt1"/>
              </a:buClr>
              <a:buSzPts val="3200"/>
              <a:buNone/>
            </a:pPr>
            <a:r>
              <a:rPr lang="en-US" sz="3200" b="1" i="0" u="none">
                <a:solidFill>
                  <a:schemeClr val="lt1"/>
                </a:solidFill>
                <a:latin typeface="Calibri"/>
                <a:ea typeface="Calibri"/>
                <a:cs typeface="Calibri"/>
                <a:sym typeface="Calibri"/>
              </a:rPr>
              <a:t>And the grace of our Lord was exceedingly abundant, with faith and love which are in Christ Jesus.</a:t>
            </a:r>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1087"/>
        <p:cNvGrpSpPr/>
        <p:nvPr/>
      </p:nvGrpSpPr>
      <p:grpSpPr>
        <a:xfrm>
          <a:off x="0" y="0"/>
          <a:ext cx="0" cy="0"/>
          <a:chOff x="0" y="0"/>
          <a:chExt cx="0" cy="0"/>
        </a:xfrm>
      </p:grpSpPr>
      <p:sp>
        <p:nvSpPr>
          <p:cNvPr id="1088" name="Google Shape;1088;p56"/>
          <p:cNvSpPr txBox="1">
            <a:spLocks noGrp="1"/>
          </p:cNvSpPr>
          <p:nvPr>
            <p:ph type="subTitle" idx="1"/>
          </p:nvPr>
        </p:nvSpPr>
        <p:spPr>
          <a:xfrm>
            <a:off x="0" y="0"/>
            <a:ext cx="9144000" cy="6858000"/>
          </a:xfrm>
          <a:prstGeom prst="rect">
            <a:avLst/>
          </a:prstGeom>
          <a:gradFill>
            <a:gsLst>
              <a:gs pos="0">
                <a:srgbClr val="203864"/>
              </a:gs>
              <a:gs pos="74000">
                <a:srgbClr val="2F5597"/>
              </a:gs>
              <a:gs pos="83000">
                <a:srgbClr val="2F5597"/>
              </a:gs>
              <a:gs pos="100000">
                <a:srgbClr val="2F5597"/>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i="0" u="sng">
                <a:solidFill>
                  <a:schemeClr val="lt1"/>
                </a:solidFill>
                <a:latin typeface="Calibri"/>
                <a:ea typeface="Calibri"/>
                <a:cs typeface="Calibri"/>
                <a:sym typeface="Calibri"/>
              </a:rPr>
              <a:t>【提摩太前书 1 Timothy 1:13-17】</a:t>
            </a:r>
            <a:endParaRPr/>
          </a:p>
          <a:p>
            <a:pPr marL="0" lvl="0" indent="0" algn="l" rtl="0">
              <a:lnSpc>
                <a:spcPct val="112000"/>
              </a:lnSpc>
              <a:spcBef>
                <a:spcPts val="1000"/>
              </a:spcBef>
              <a:spcAft>
                <a:spcPts val="0"/>
              </a:spcAft>
              <a:buClr>
                <a:srgbClr val="FFFF00"/>
              </a:buClr>
              <a:buSzPts val="3200"/>
              <a:buNone/>
            </a:pPr>
            <a:r>
              <a:rPr lang="en-US" sz="3200" b="1" i="0" u="none">
                <a:solidFill>
                  <a:srgbClr val="FFFF00"/>
                </a:solidFill>
                <a:latin typeface="Calibri"/>
                <a:ea typeface="Calibri"/>
                <a:cs typeface="Calibri"/>
                <a:sym typeface="Calibri"/>
              </a:rPr>
              <a:t>15 “基督耶稣降世，为要拯救罪人。”这话是可信的，是十分可佩服的。在罪人中我是个罪魁。</a:t>
            </a:r>
            <a:endParaRPr/>
          </a:p>
          <a:p>
            <a:pPr marL="0" lvl="0" indent="0" algn="l" rtl="0">
              <a:lnSpc>
                <a:spcPct val="100000"/>
              </a:lnSpc>
              <a:spcBef>
                <a:spcPts val="1000"/>
              </a:spcBef>
              <a:spcAft>
                <a:spcPts val="0"/>
              </a:spcAft>
              <a:buClr>
                <a:schemeClr val="lt1"/>
              </a:buClr>
              <a:buSzPts val="3200"/>
              <a:buNone/>
            </a:pPr>
            <a:r>
              <a:rPr lang="en-US" sz="3200" b="1" i="0" u="none">
                <a:solidFill>
                  <a:schemeClr val="lt1"/>
                </a:solidFill>
                <a:latin typeface="Calibri"/>
                <a:ea typeface="Calibri"/>
                <a:cs typeface="Calibri"/>
                <a:sym typeface="Calibri"/>
              </a:rPr>
              <a:t>This is a faithful saying and worthy of all acceptance, that Christ Jesus came into the world to save sinners, of whom I am chief.</a:t>
            </a:r>
            <a:endParaRPr/>
          </a:p>
          <a:p>
            <a:pPr marL="0" lvl="0" indent="0" algn="l" rtl="0">
              <a:lnSpc>
                <a:spcPct val="112000"/>
              </a:lnSpc>
              <a:spcBef>
                <a:spcPts val="1000"/>
              </a:spcBef>
              <a:spcAft>
                <a:spcPts val="0"/>
              </a:spcAft>
              <a:buClr>
                <a:srgbClr val="FFFF00"/>
              </a:buClr>
              <a:buSzPts val="3200"/>
              <a:buNone/>
            </a:pPr>
            <a:r>
              <a:rPr lang="en-US" sz="3200" b="1" i="0" u="none">
                <a:solidFill>
                  <a:srgbClr val="FFFF00"/>
                </a:solidFill>
                <a:latin typeface="Calibri"/>
                <a:ea typeface="Calibri"/>
                <a:cs typeface="Calibri"/>
                <a:sym typeface="Calibri"/>
              </a:rPr>
              <a:t>16 然而我蒙了怜悯，是因耶稣基督要在我这罪魁身上显明祂一切的忍耐，给后来信祂得永生的人作榜样。</a:t>
            </a:r>
            <a:r>
              <a:rPr lang="en-US" sz="3200" b="1" i="0" u="none">
                <a:solidFill>
                  <a:schemeClr val="lt1"/>
                </a:solidFill>
                <a:latin typeface="Calibri"/>
                <a:ea typeface="Calibri"/>
                <a:cs typeface="Calibri"/>
                <a:sym typeface="Calibri"/>
              </a:rPr>
              <a:t>However, for this reason I obtained mercy, that in me first Jesus Christ might show all longsuffering, as a pattern to those who are going to believe on Him for everlasting life.</a:t>
            </a:r>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002"/>
        <p:cNvGrpSpPr/>
        <p:nvPr/>
      </p:nvGrpSpPr>
      <p:grpSpPr>
        <a:xfrm>
          <a:off x="0" y="0"/>
          <a:ext cx="0" cy="0"/>
          <a:chOff x="0" y="0"/>
          <a:chExt cx="0" cy="0"/>
        </a:xfrm>
      </p:grpSpPr>
      <p:sp>
        <p:nvSpPr>
          <p:cNvPr id="1003" name="Google Shape;1003;p39"/>
          <p:cNvSpPr txBox="1">
            <a:spLocks noGrp="1"/>
          </p:cNvSpPr>
          <p:nvPr>
            <p:ph type="subTitle" idx="1"/>
          </p:nvPr>
        </p:nvSpPr>
        <p:spPr>
          <a:xfrm>
            <a:off x="0" y="0"/>
            <a:ext cx="9144000" cy="6858000"/>
          </a:xfrm>
          <a:prstGeom prst="rect">
            <a:avLst/>
          </a:prstGeom>
          <a:gradFill>
            <a:gsLst>
              <a:gs pos="0">
                <a:srgbClr val="203864"/>
              </a:gs>
              <a:gs pos="74000">
                <a:srgbClr val="2F5597"/>
              </a:gs>
              <a:gs pos="83000">
                <a:srgbClr val="2F5597"/>
              </a:gs>
              <a:gs pos="100000">
                <a:srgbClr val="2F5597"/>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600"/>
              <a:buNone/>
            </a:pPr>
            <a:r>
              <a:rPr lang="en-US" sz="3600" b="1" i="0" u="sng">
                <a:solidFill>
                  <a:schemeClr val="lt1"/>
                </a:solidFill>
                <a:latin typeface="Calibri"/>
                <a:ea typeface="Calibri"/>
                <a:cs typeface="Calibri"/>
                <a:sym typeface="Calibri"/>
              </a:rPr>
              <a:t>【使徒行传 Acts 1:8】</a:t>
            </a:r>
            <a:endParaRPr/>
          </a:p>
          <a:p>
            <a:pPr marL="0" lvl="0" indent="0" algn="l" rtl="0">
              <a:lnSpc>
                <a:spcPct val="112000"/>
              </a:lnSpc>
              <a:spcBef>
                <a:spcPts val="1000"/>
              </a:spcBef>
              <a:spcAft>
                <a:spcPts val="0"/>
              </a:spcAft>
              <a:buClr>
                <a:srgbClr val="FFFF00"/>
              </a:buClr>
              <a:buSzPts val="3600"/>
              <a:buNone/>
            </a:pPr>
            <a:r>
              <a:rPr lang="en-US" sz="3600" b="1" i="0" u="none">
                <a:solidFill>
                  <a:srgbClr val="FFFF00"/>
                </a:solidFill>
                <a:latin typeface="Calibri"/>
                <a:ea typeface="Calibri"/>
                <a:cs typeface="Calibri"/>
                <a:sym typeface="Calibri"/>
              </a:rPr>
              <a:t>但圣灵降临在你们身上，你们就必得着能力；并要在耶路撒冷、犹太全地和撒玛利亚，直到地极，作我的见证。”</a:t>
            </a:r>
            <a:endParaRPr/>
          </a:p>
          <a:p>
            <a:pPr marL="0" lvl="0" indent="0" algn="l" rtl="0">
              <a:lnSpc>
                <a:spcPct val="112000"/>
              </a:lnSpc>
              <a:spcBef>
                <a:spcPts val="1000"/>
              </a:spcBef>
              <a:spcAft>
                <a:spcPts val="0"/>
              </a:spcAft>
              <a:buClr>
                <a:schemeClr val="lt1"/>
              </a:buClr>
              <a:buSzPts val="3600"/>
              <a:buNone/>
            </a:pPr>
            <a:r>
              <a:rPr lang="en-US" sz="3600" b="1" i="0" u="none">
                <a:solidFill>
                  <a:schemeClr val="lt1"/>
                </a:solidFill>
                <a:latin typeface="Calibri"/>
                <a:ea typeface="Calibri"/>
                <a:cs typeface="Calibri"/>
                <a:sym typeface="Calibri"/>
              </a:rPr>
              <a:t>But you shall receive power when the Holy Spirit has come upon you; and you shall be witnesses to Me in Jerusalem, and in all Judea and Samaria, and to the end of the earth.”</a:t>
            </a:r>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1092"/>
        <p:cNvGrpSpPr/>
        <p:nvPr/>
      </p:nvGrpSpPr>
      <p:grpSpPr>
        <a:xfrm>
          <a:off x="0" y="0"/>
          <a:ext cx="0" cy="0"/>
          <a:chOff x="0" y="0"/>
          <a:chExt cx="0" cy="0"/>
        </a:xfrm>
      </p:grpSpPr>
      <p:sp>
        <p:nvSpPr>
          <p:cNvPr id="1093" name="Google Shape;1093;p57"/>
          <p:cNvSpPr txBox="1">
            <a:spLocks noGrp="1"/>
          </p:cNvSpPr>
          <p:nvPr>
            <p:ph type="subTitle" idx="1"/>
          </p:nvPr>
        </p:nvSpPr>
        <p:spPr>
          <a:xfrm>
            <a:off x="0" y="0"/>
            <a:ext cx="9144000" cy="6858000"/>
          </a:xfrm>
          <a:prstGeom prst="rect">
            <a:avLst/>
          </a:prstGeom>
          <a:gradFill>
            <a:gsLst>
              <a:gs pos="0">
                <a:srgbClr val="203864"/>
              </a:gs>
              <a:gs pos="74000">
                <a:srgbClr val="2F5597"/>
              </a:gs>
              <a:gs pos="83000">
                <a:srgbClr val="2F5597"/>
              </a:gs>
              <a:gs pos="100000">
                <a:srgbClr val="2F5597"/>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i="0" u="sng">
                <a:solidFill>
                  <a:schemeClr val="lt1"/>
                </a:solidFill>
                <a:latin typeface="Calibri"/>
                <a:ea typeface="Calibri"/>
                <a:cs typeface="Calibri"/>
                <a:sym typeface="Calibri"/>
              </a:rPr>
              <a:t>【提摩太前书 1 Timothy 1:13-17】</a:t>
            </a:r>
            <a:endParaRPr/>
          </a:p>
          <a:p>
            <a:pPr marL="0" lvl="0" indent="0" algn="l" rtl="0">
              <a:lnSpc>
                <a:spcPct val="112000"/>
              </a:lnSpc>
              <a:spcBef>
                <a:spcPts val="1000"/>
              </a:spcBef>
              <a:spcAft>
                <a:spcPts val="0"/>
              </a:spcAft>
              <a:buClr>
                <a:srgbClr val="FFFF00"/>
              </a:buClr>
              <a:buSzPts val="3200"/>
              <a:buNone/>
            </a:pPr>
            <a:r>
              <a:rPr lang="en-US" sz="3200" b="1" i="0" u="none">
                <a:solidFill>
                  <a:srgbClr val="FFFF00"/>
                </a:solidFill>
                <a:latin typeface="Calibri"/>
                <a:ea typeface="Calibri"/>
                <a:cs typeface="Calibri"/>
                <a:sym typeface="Calibri"/>
              </a:rPr>
              <a:t>17 但愿尊贵、荣耀归与那不能朽坏、不能看见、永世的君王、独一的　神，直到永永远远。阿们！</a:t>
            </a:r>
            <a:endParaRPr/>
          </a:p>
          <a:p>
            <a:pPr marL="0" lvl="0" indent="0" algn="l" rtl="0">
              <a:lnSpc>
                <a:spcPct val="112000"/>
              </a:lnSpc>
              <a:spcBef>
                <a:spcPts val="1000"/>
              </a:spcBef>
              <a:spcAft>
                <a:spcPts val="0"/>
              </a:spcAft>
              <a:buClr>
                <a:schemeClr val="lt1"/>
              </a:buClr>
              <a:buSzPts val="3200"/>
              <a:buNone/>
            </a:pPr>
            <a:r>
              <a:rPr lang="en-US" sz="3200" b="1" i="0" u="none">
                <a:solidFill>
                  <a:schemeClr val="lt1"/>
                </a:solidFill>
                <a:latin typeface="Calibri"/>
                <a:ea typeface="Calibri"/>
                <a:cs typeface="Calibri"/>
                <a:sym typeface="Calibri"/>
              </a:rPr>
              <a:t>Now to the King eternal, immortal, invisible, to God who alone is wise, be honor and glory forever and ever. Amen.</a:t>
            </a:r>
            <a:endParaRP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1097"/>
        <p:cNvGrpSpPr/>
        <p:nvPr/>
      </p:nvGrpSpPr>
      <p:grpSpPr>
        <a:xfrm>
          <a:off x="0" y="0"/>
          <a:ext cx="0" cy="0"/>
          <a:chOff x="0" y="0"/>
          <a:chExt cx="0" cy="0"/>
        </a:xfrm>
      </p:grpSpPr>
      <p:sp>
        <p:nvSpPr>
          <p:cNvPr id="1098" name="Google Shape;1098;p58"/>
          <p:cNvSpPr txBox="1">
            <a:spLocks noGrp="1"/>
          </p:cNvSpPr>
          <p:nvPr>
            <p:ph type="subTitle" idx="1"/>
          </p:nvPr>
        </p:nvSpPr>
        <p:spPr>
          <a:xfrm>
            <a:off x="0" y="0"/>
            <a:ext cx="9144000" cy="6858000"/>
          </a:xfrm>
          <a:prstGeom prst="rect">
            <a:avLst/>
          </a:prstGeom>
          <a:gradFill>
            <a:gsLst>
              <a:gs pos="0">
                <a:srgbClr val="203864"/>
              </a:gs>
              <a:gs pos="74000">
                <a:srgbClr val="2F5597"/>
              </a:gs>
              <a:gs pos="83000">
                <a:srgbClr val="2F5597"/>
              </a:gs>
              <a:gs pos="100000">
                <a:srgbClr val="2F5597"/>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i="0" u="sng">
                <a:solidFill>
                  <a:schemeClr val="lt1"/>
                </a:solidFill>
                <a:latin typeface="Calibri"/>
                <a:ea typeface="Calibri"/>
                <a:cs typeface="Calibri"/>
                <a:sym typeface="Calibri"/>
              </a:rPr>
              <a:t>【诗篇 Psalms 126:5-6】</a:t>
            </a:r>
            <a:endParaRPr/>
          </a:p>
          <a:p>
            <a:pPr marL="0" lvl="0" indent="0" algn="l" rtl="0">
              <a:lnSpc>
                <a:spcPct val="112000"/>
              </a:lnSpc>
              <a:spcBef>
                <a:spcPts val="1000"/>
              </a:spcBef>
              <a:spcAft>
                <a:spcPts val="0"/>
              </a:spcAft>
              <a:buClr>
                <a:srgbClr val="FFFF00"/>
              </a:buClr>
              <a:buSzPts val="3200"/>
              <a:buNone/>
            </a:pPr>
            <a:r>
              <a:rPr lang="en-US" sz="3200" b="1" i="0" u="none">
                <a:solidFill>
                  <a:srgbClr val="FFFF00"/>
                </a:solidFill>
                <a:latin typeface="Calibri"/>
                <a:ea typeface="Calibri"/>
                <a:cs typeface="Calibri"/>
                <a:sym typeface="Calibri"/>
              </a:rPr>
              <a:t>5 流泪撒种的，必欢呼收割。</a:t>
            </a:r>
            <a:endParaRPr/>
          </a:p>
          <a:p>
            <a:pPr marL="0" lvl="0" indent="0" algn="l" rtl="0">
              <a:lnSpc>
                <a:spcPct val="112000"/>
              </a:lnSpc>
              <a:spcBef>
                <a:spcPts val="1000"/>
              </a:spcBef>
              <a:spcAft>
                <a:spcPts val="0"/>
              </a:spcAft>
              <a:buClr>
                <a:schemeClr val="lt1"/>
              </a:buClr>
              <a:buSzPts val="3200"/>
              <a:buNone/>
            </a:pPr>
            <a:r>
              <a:rPr lang="en-US" sz="3200" b="1" i="0" u="none">
                <a:solidFill>
                  <a:schemeClr val="lt1"/>
                </a:solidFill>
                <a:latin typeface="Calibri"/>
                <a:ea typeface="Calibri"/>
                <a:cs typeface="Calibri"/>
                <a:sym typeface="Calibri"/>
              </a:rPr>
              <a:t>Those who sow in tears Shall reap in joy.</a:t>
            </a:r>
            <a:endParaRPr/>
          </a:p>
          <a:p>
            <a:pPr marL="0" lvl="0" indent="0" algn="l" rtl="0">
              <a:lnSpc>
                <a:spcPct val="112000"/>
              </a:lnSpc>
              <a:spcBef>
                <a:spcPts val="1000"/>
              </a:spcBef>
              <a:spcAft>
                <a:spcPts val="0"/>
              </a:spcAft>
              <a:buClr>
                <a:srgbClr val="FFFF00"/>
              </a:buClr>
              <a:buSzPts val="3200"/>
              <a:buNone/>
            </a:pPr>
            <a:r>
              <a:rPr lang="en-US" sz="3200" b="1" i="0" u="none">
                <a:solidFill>
                  <a:srgbClr val="FFFF00"/>
                </a:solidFill>
                <a:latin typeface="Calibri"/>
                <a:ea typeface="Calibri"/>
                <a:cs typeface="Calibri"/>
                <a:sym typeface="Calibri"/>
              </a:rPr>
              <a:t>6 那带种流泪出去的，必要欢欢乐乐地带禾捆回来。</a:t>
            </a:r>
            <a:endParaRPr/>
          </a:p>
          <a:p>
            <a:pPr marL="0" lvl="0" indent="0" algn="l" rtl="0">
              <a:lnSpc>
                <a:spcPct val="112000"/>
              </a:lnSpc>
              <a:spcBef>
                <a:spcPts val="1000"/>
              </a:spcBef>
              <a:spcAft>
                <a:spcPts val="0"/>
              </a:spcAft>
              <a:buClr>
                <a:schemeClr val="lt1"/>
              </a:buClr>
              <a:buSzPts val="3200"/>
              <a:buNone/>
            </a:pPr>
            <a:r>
              <a:rPr lang="en-US" sz="3200" b="1" i="0" u="none">
                <a:solidFill>
                  <a:schemeClr val="lt1"/>
                </a:solidFill>
                <a:latin typeface="Calibri"/>
                <a:ea typeface="Calibri"/>
                <a:cs typeface="Calibri"/>
                <a:sym typeface="Calibri"/>
              </a:rPr>
              <a:t>He who continually goes forth weeping, Bearing seed for sowing, Shall doubtless come again with rejoicing, Bringing his sheaves with him.</a:t>
            </a:r>
            <a:endParaRP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Shape 1102"/>
        <p:cNvGrpSpPr/>
        <p:nvPr/>
      </p:nvGrpSpPr>
      <p:grpSpPr>
        <a:xfrm>
          <a:off x="0" y="0"/>
          <a:ext cx="0" cy="0"/>
          <a:chOff x="0" y="0"/>
          <a:chExt cx="0" cy="0"/>
        </a:xfrm>
      </p:grpSpPr>
      <p:sp>
        <p:nvSpPr>
          <p:cNvPr id="1103" name="Google Shape;1103;p59"/>
          <p:cNvSpPr txBox="1">
            <a:spLocks noGrp="1"/>
          </p:cNvSpPr>
          <p:nvPr>
            <p:ph type="subTitle" idx="1"/>
          </p:nvPr>
        </p:nvSpPr>
        <p:spPr>
          <a:xfrm>
            <a:off x="0" y="0"/>
            <a:ext cx="9144000" cy="6858000"/>
          </a:xfrm>
          <a:prstGeom prst="rect">
            <a:avLst/>
          </a:prstGeom>
          <a:gradFill>
            <a:gsLst>
              <a:gs pos="0">
                <a:srgbClr val="203864"/>
              </a:gs>
              <a:gs pos="74000">
                <a:srgbClr val="2F5597"/>
              </a:gs>
              <a:gs pos="83000">
                <a:srgbClr val="2F5597"/>
              </a:gs>
              <a:gs pos="100000">
                <a:srgbClr val="2F5597"/>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600"/>
              <a:buNone/>
            </a:pPr>
            <a:r>
              <a:rPr lang="en-US" sz="3600" b="1" i="0" u="sng">
                <a:solidFill>
                  <a:schemeClr val="lt1"/>
                </a:solidFill>
                <a:latin typeface="Calibri"/>
                <a:ea typeface="Calibri"/>
                <a:cs typeface="Calibri"/>
                <a:sym typeface="Calibri"/>
              </a:rPr>
              <a:t>【提摩太后书 2 Timothy 4:6-8】</a:t>
            </a:r>
            <a:endParaRPr/>
          </a:p>
          <a:p>
            <a:pPr marL="0" lvl="0" indent="0" algn="l" rtl="0">
              <a:lnSpc>
                <a:spcPct val="112000"/>
              </a:lnSpc>
              <a:spcBef>
                <a:spcPts val="1000"/>
              </a:spcBef>
              <a:spcAft>
                <a:spcPts val="0"/>
              </a:spcAft>
              <a:buClr>
                <a:srgbClr val="FFFF00"/>
              </a:buClr>
              <a:buSzPts val="3600"/>
              <a:buNone/>
            </a:pPr>
            <a:r>
              <a:rPr lang="en-US" sz="3600" b="1" i="0" u="none">
                <a:solidFill>
                  <a:srgbClr val="FFFF00"/>
                </a:solidFill>
                <a:latin typeface="Calibri"/>
                <a:ea typeface="Calibri"/>
                <a:cs typeface="Calibri"/>
                <a:sym typeface="Calibri"/>
              </a:rPr>
              <a:t>6 我现在被浇奠，我离世的时候到了。</a:t>
            </a:r>
            <a:endParaRPr/>
          </a:p>
          <a:p>
            <a:pPr marL="0" lvl="0" indent="0" algn="l" rtl="0">
              <a:lnSpc>
                <a:spcPct val="112000"/>
              </a:lnSpc>
              <a:spcBef>
                <a:spcPts val="1000"/>
              </a:spcBef>
              <a:spcAft>
                <a:spcPts val="0"/>
              </a:spcAft>
              <a:buClr>
                <a:schemeClr val="lt1"/>
              </a:buClr>
              <a:buSzPts val="3600"/>
              <a:buNone/>
            </a:pPr>
            <a:r>
              <a:rPr lang="en-US" sz="3600" b="1" i="0" u="none">
                <a:solidFill>
                  <a:schemeClr val="lt1"/>
                </a:solidFill>
                <a:latin typeface="Calibri"/>
                <a:ea typeface="Calibri"/>
                <a:cs typeface="Calibri"/>
                <a:sym typeface="Calibri"/>
              </a:rPr>
              <a:t>For I am already being poured out as a drink offering, and the time of my departure is at hand.</a:t>
            </a:r>
            <a:endParaRPr/>
          </a:p>
          <a:p>
            <a:pPr marL="0" lvl="0" indent="0" algn="l" rtl="0">
              <a:lnSpc>
                <a:spcPct val="112000"/>
              </a:lnSpc>
              <a:spcBef>
                <a:spcPts val="1000"/>
              </a:spcBef>
              <a:spcAft>
                <a:spcPts val="0"/>
              </a:spcAft>
              <a:buClr>
                <a:srgbClr val="FFFF00"/>
              </a:buClr>
              <a:buSzPts val="3600"/>
              <a:buNone/>
            </a:pPr>
            <a:r>
              <a:rPr lang="en-US" sz="3600" b="1" i="0" u="none">
                <a:solidFill>
                  <a:srgbClr val="FFFF00"/>
                </a:solidFill>
                <a:latin typeface="Calibri"/>
                <a:ea typeface="Calibri"/>
                <a:cs typeface="Calibri"/>
                <a:sym typeface="Calibri"/>
              </a:rPr>
              <a:t>7 那美好的仗我已经打过了，当跑的路我已经跑尽了，所信的道我已经守住了。</a:t>
            </a:r>
            <a:endParaRPr/>
          </a:p>
          <a:p>
            <a:pPr marL="0" lvl="0" indent="0" algn="l" rtl="0">
              <a:lnSpc>
                <a:spcPct val="112000"/>
              </a:lnSpc>
              <a:spcBef>
                <a:spcPts val="1000"/>
              </a:spcBef>
              <a:spcAft>
                <a:spcPts val="0"/>
              </a:spcAft>
              <a:buClr>
                <a:schemeClr val="lt1"/>
              </a:buClr>
              <a:buSzPts val="3600"/>
              <a:buNone/>
            </a:pPr>
            <a:r>
              <a:rPr lang="en-US" sz="3600" b="1" i="0" u="none">
                <a:solidFill>
                  <a:schemeClr val="lt1"/>
                </a:solidFill>
                <a:latin typeface="Calibri"/>
                <a:ea typeface="Calibri"/>
                <a:cs typeface="Calibri"/>
                <a:sym typeface="Calibri"/>
              </a:rPr>
              <a:t>I have fought the good fight, I have finished the race, I have kept the faith.</a:t>
            </a:r>
            <a:endParaRP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Shape 1107"/>
        <p:cNvGrpSpPr/>
        <p:nvPr/>
      </p:nvGrpSpPr>
      <p:grpSpPr>
        <a:xfrm>
          <a:off x="0" y="0"/>
          <a:ext cx="0" cy="0"/>
          <a:chOff x="0" y="0"/>
          <a:chExt cx="0" cy="0"/>
        </a:xfrm>
      </p:grpSpPr>
      <p:sp>
        <p:nvSpPr>
          <p:cNvPr id="1108" name="Google Shape;1108;p60"/>
          <p:cNvSpPr txBox="1">
            <a:spLocks noGrp="1"/>
          </p:cNvSpPr>
          <p:nvPr>
            <p:ph type="subTitle" idx="1"/>
          </p:nvPr>
        </p:nvSpPr>
        <p:spPr>
          <a:xfrm>
            <a:off x="0" y="0"/>
            <a:ext cx="9144000" cy="6858000"/>
          </a:xfrm>
          <a:prstGeom prst="rect">
            <a:avLst/>
          </a:prstGeom>
          <a:gradFill>
            <a:gsLst>
              <a:gs pos="0">
                <a:srgbClr val="203864"/>
              </a:gs>
              <a:gs pos="74000">
                <a:srgbClr val="2F5597"/>
              </a:gs>
              <a:gs pos="83000">
                <a:srgbClr val="2F5597"/>
              </a:gs>
              <a:gs pos="100000">
                <a:srgbClr val="2F5597"/>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600"/>
              <a:buNone/>
            </a:pPr>
            <a:r>
              <a:rPr lang="en-US" sz="3600" b="1" i="0" u="sng">
                <a:solidFill>
                  <a:schemeClr val="lt1"/>
                </a:solidFill>
                <a:latin typeface="Calibri"/>
                <a:ea typeface="Calibri"/>
                <a:cs typeface="Calibri"/>
                <a:sym typeface="Calibri"/>
              </a:rPr>
              <a:t>【提摩太后书 2 Timothy 4:6-8】</a:t>
            </a:r>
            <a:endParaRPr/>
          </a:p>
          <a:p>
            <a:pPr marL="0" lvl="0" indent="0" algn="l" rtl="0">
              <a:lnSpc>
                <a:spcPct val="112000"/>
              </a:lnSpc>
              <a:spcBef>
                <a:spcPts val="1000"/>
              </a:spcBef>
              <a:spcAft>
                <a:spcPts val="0"/>
              </a:spcAft>
              <a:buClr>
                <a:srgbClr val="FFFF00"/>
              </a:buClr>
              <a:buSzPts val="3600"/>
              <a:buNone/>
            </a:pPr>
            <a:r>
              <a:rPr lang="en-US" sz="3600" b="1" i="0" u="none">
                <a:solidFill>
                  <a:srgbClr val="FFFF00"/>
                </a:solidFill>
                <a:latin typeface="Calibri"/>
                <a:ea typeface="Calibri"/>
                <a:cs typeface="Calibri"/>
                <a:sym typeface="Calibri"/>
              </a:rPr>
              <a:t>8 从此以后，有公义的冠冕为我存留，就是按着公义审判的主到了那日要赐给我的，不但赐给我，也赐给凡爱慕祂显现的人。</a:t>
            </a:r>
            <a:endParaRPr/>
          </a:p>
          <a:p>
            <a:pPr marL="0" lvl="0" indent="0" algn="l" rtl="0">
              <a:lnSpc>
                <a:spcPct val="112000"/>
              </a:lnSpc>
              <a:spcBef>
                <a:spcPts val="1000"/>
              </a:spcBef>
              <a:spcAft>
                <a:spcPts val="0"/>
              </a:spcAft>
              <a:buClr>
                <a:schemeClr val="lt1"/>
              </a:buClr>
              <a:buSzPts val="3600"/>
              <a:buNone/>
            </a:pPr>
            <a:r>
              <a:rPr lang="en-US" sz="3600" b="1" i="0" u="none">
                <a:solidFill>
                  <a:schemeClr val="lt1"/>
                </a:solidFill>
                <a:latin typeface="Calibri"/>
                <a:ea typeface="Calibri"/>
                <a:cs typeface="Calibri"/>
                <a:sym typeface="Calibri"/>
              </a:rPr>
              <a:t>Finally, there is laid up for me the crown of righteousness, which the Lord, the righteous Judge, will give to me on that Day, and not to me only but also to all who have loved His appearing.</a:t>
            </a:r>
            <a:endParaRP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Shape 1112"/>
        <p:cNvGrpSpPr/>
        <p:nvPr/>
      </p:nvGrpSpPr>
      <p:grpSpPr>
        <a:xfrm>
          <a:off x="0" y="0"/>
          <a:ext cx="0" cy="0"/>
          <a:chOff x="0" y="0"/>
          <a:chExt cx="0" cy="0"/>
        </a:xfrm>
      </p:grpSpPr>
      <p:sp>
        <p:nvSpPr>
          <p:cNvPr id="1113" name="Google Shape;1113;p61"/>
          <p:cNvSpPr txBox="1">
            <a:spLocks noGrp="1"/>
          </p:cNvSpPr>
          <p:nvPr>
            <p:ph type="subTitle" idx="1"/>
          </p:nvPr>
        </p:nvSpPr>
        <p:spPr>
          <a:xfrm>
            <a:off x="0" y="0"/>
            <a:ext cx="9144000" cy="6858000"/>
          </a:xfrm>
          <a:prstGeom prst="rect">
            <a:avLst/>
          </a:prstGeom>
          <a:gradFill>
            <a:gsLst>
              <a:gs pos="0">
                <a:srgbClr val="203864"/>
              </a:gs>
              <a:gs pos="74000">
                <a:srgbClr val="2F5597"/>
              </a:gs>
              <a:gs pos="83000">
                <a:srgbClr val="2F5597"/>
              </a:gs>
              <a:gs pos="100000">
                <a:srgbClr val="2F5597"/>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600"/>
              <a:buNone/>
            </a:pPr>
            <a:r>
              <a:rPr lang="en-US" sz="3600" b="1" i="0" u="sng">
                <a:solidFill>
                  <a:schemeClr val="lt1"/>
                </a:solidFill>
                <a:latin typeface="Calibri"/>
                <a:ea typeface="Calibri"/>
                <a:cs typeface="Calibri"/>
                <a:sym typeface="Calibri"/>
              </a:rPr>
              <a:t>【罗马书 Romans 5:8】</a:t>
            </a:r>
            <a:endParaRPr/>
          </a:p>
          <a:p>
            <a:pPr marL="0" lvl="0" indent="0" algn="l" rtl="0">
              <a:lnSpc>
                <a:spcPct val="112000"/>
              </a:lnSpc>
              <a:spcBef>
                <a:spcPts val="1000"/>
              </a:spcBef>
              <a:spcAft>
                <a:spcPts val="0"/>
              </a:spcAft>
              <a:buClr>
                <a:srgbClr val="FFFF00"/>
              </a:buClr>
              <a:buSzPts val="3600"/>
              <a:buNone/>
            </a:pPr>
            <a:r>
              <a:rPr lang="en-US" sz="3600" b="1" i="0" u="none">
                <a:solidFill>
                  <a:srgbClr val="FFFF00"/>
                </a:solidFill>
                <a:latin typeface="Calibri"/>
                <a:ea typeface="Calibri"/>
                <a:cs typeface="Calibri"/>
                <a:sym typeface="Calibri"/>
              </a:rPr>
              <a:t>惟有基督在我们还作罪人的时候为我们死，神的爱就在此向我们显明了。</a:t>
            </a:r>
            <a:endParaRPr/>
          </a:p>
          <a:p>
            <a:pPr marL="0" lvl="0" indent="0" algn="l" rtl="0">
              <a:lnSpc>
                <a:spcPct val="112000"/>
              </a:lnSpc>
              <a:spcBef>
                <a:spcPts val="1000"/>
              </a:spcBef>
              <a:spcAft>
                <a:spcPts val="0"/>
              </a:spcAft>
              <a:buClr>
                <a:schemeClr val="lt1"/>
              </a:buClr>
              <a:buSzPts val="3600"/>
              <a:buNone/>
            </a:pPr>
            <a:r>
              <a:rPr lang="en-US" sz="3600" b="1" i="0" u="none">
                <a:solidFill>
                  <a:schemeClr val="lt1"/>
                </a:solidFill>
                <a:latin typeface="Calibri"/>
                <a:ea typeface="Calibri"/>
                <a:cs typeface="Calibri"/>
                <a:sym typeface="Calibri"/>
              </a:rPr>
              <a:t>But God demonstrates His own love toward us, in that while we were still sinners, Christ died for us.</a:t>
            </a:r>
            <a:endParaRP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Shape 1117"/>
        <p:cNvGrpSpPr/>
        <p:nvPr/>
      </p:nvGrpSpPr>
      <p:grpSpPr>
        <a:xfrm>
          <a:off x="0" y="0"/>
          <a:ext cx="0" cy="0"/>
          <a:chOff x="0" y="0"/>
          <a:chExt cx="0" cy="0"/>
        </a:xfrm>
      </p:grpSpPr>
      <p:sp>
        <p:nvSpPr>
          <p:cNvPr id="1118" name="Google Shape;1118;p62"/>
          <p:cNvSpPr txBox="1">
            <a:spLocks noGrp="1"/>
          </p:cNvSpPr>
          <p:nvPr>
            <p:ph type="subTitle" idx="1"/>
          </p:nvPr>
        </p:nvSpPr>
        <p:spPr>
          <a:xfrm>
            <a:off x="0" y="0"/>
            <a:ext cx="9144000" cy="6858000"/>
          </a:xfrm>
          <a:prstGeom prst="rect">
            <a:avLst/>
          </a:prstGeom>
          <a:gradFill>
            <a:gsLst>
              <a:gs pos="0">
                <a:srgbClr val="203864"/>
              </a:gs>
              <a:gs pos="74000">
                <a:srgbClr val="2F5597"/>
              </a:gs>
              <a:gs pos="83000">
                <a:srgbClr val="2F5597"/>
              </a:gs>
              <a:gs pos="100000">
                <a:srgbClr val="2F5597"/>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400"/>
              <a:buNone/>
            </a:pPr>
            <a:r>
              <a:rPr lang="en-US" sz="3400" b="1" i="0" u="sng">
                <a:solidFill>
                  <a:schemeClr val="lt1"/>
                </a:solidFill>
                <a:latin typeface="Calibri"/>
                <a:ea typeface="Calibri"/>
                <a:cs typeface="Calibri"/>
                <a:sym typeface="Calibri"/>
              </a:rPr>
              <a:t>【哥林多后书 2 Corinthians 5:14-15】</a:t>
            </a:r>
            <a:endParaRPr/>
          </a:p>
          <a:p>
            <a:pPr marL="0" lvl="0" indent="0" algn="l" rtl="0">
              <a:lnSpc>
                <a:spcPct val="112000"/>
              </a:lnSpc>
              <a:spcBef>
                <a:spcPts val="1000"/>
              </a:spcBef>
              <a:spcAft>
                <a:spcPts val="0"/>
              </a:spcAft>
              <a:buClr>
                <a:srgbClr val="FFFF00"/>
              </a:buClr>
              <a:buSzPts val="3400"/>
              <a:buNone/>
            </a:pPr>
            <a:r>
              <a:rPr lang="en-US" sz="3400" b="1" i="0" u="none">
                <a:solidFill>
                  <a:srgbClr val="FFFF00"/>
                </a:solidFill>
                <a:latin typeface="Calibri"/>
                <a:ea typeface="Calibri"/>
                <a:cs typeface="Calibri"/>
                <a:sym typeface="Calibri"/>
              </a:rPr>
              <a:t>14 原来基督的爱激励我们。因我们想，一人既替众人死，众人就都死了；</a:t>
            </a:r>
            <a:endParaRPr/>
          </a:p>
          <a:p>
            <a:pPr marL="0" lvl="0" indent="0" algn="l" rtl="0">
              <a:lnSpc>
                <a:spcPct val="112000"/>
              </a:lnSpc>
              <a:spcBef>
                <a:spcPts val="1000"/>
              </a:spcBef>
              <a:spcAft>
                <a:spcPts val="0"/>
              </a:spcAft>
              <a:buClr>
                <a:schemeClr val="lt1"/>
              </a:buClr>
              <a:buSzPts val="3400"/>
              <a:buNone/>
            </a:pPr>
            <a:r>
              <a:rPr lang="en-US" sz="3400" b="1" i="0" u="none">
                <a:solidFill>
                  <a:schemeClr val="lt1"/>
                </a:solidFill>
                <a:latin typeface="Calibri"/>
                <a:ea typeface="Calibri"/>
                <a:cs typeface="Calibri"/>
                <a:sym typeface="Calibri"/>
              </a:rPr>
              <a:t>For the love of Christ compels us, because we judge thus: that if One died for all, then all died;</a:t>
            </a:r>
            <a:endParaRPr/>
          </a:p>
          <a:p>
            <a:pPr marL="0" lvl="0" indent="0" algn="l" rtl="0">
              <a:lnSpc>
                <a:spcPct val="112000"/>
              </a:lnSpc>
              <a:spcBef>
                <a:spcPts val="1000"/>
              </a:spcBef>
              <a:spcAft>
                <a:spcPts val="0"/>
              </a:spcAft>
              <a:buClr>
                <a:srgbClr val="FFFF00"/>
              </a:buClr>
              <a:buSzPts val="3400"/>
              <a:buNone/>
            </a:pPr>
            <a:r>
              <a:rPr lang="en-US" sz="3400" b="1" i="0" u="none">
                <a:solidFill>
                  <a:srgbClr val="FFFF00"/>
                </a:solidFill>
                <a:latin typeface="Calibri"/>
                <a:ea typeface="Calibri"/>
                <a:cs typeface="Calibri"/>
                <a:sym typeface="Calibri"/>
              </a:rPr>
              <a:t>15 并且祂替众人死，是叫那些活着的人不再为自己活，乃为替他们死而复活的主活。</a:t>
            </a:r>
            <a:endParaRPr/>
          </a:p>
          <a:p>
            <a:pPr marL="0" lvl="0" indent="0" algn="l" rtl="0">
              <a:lnSpc>
                <a:spcPct val="112000"/>
              </a:lnSpc>
              <a:spcBef>
                <a:spcPts val="1000"/>
              </a:spcBef>
              <a:spcAft>
                <a:spcPts val="0"/>
              </a:spcAft>
              <a:buClr>
                <a:schemeClr val="lt1"/>
              </a:buClr>
              <a:buSzPts val="3400"/>
              <a:buNone/>
            </a:pPr>
            <a:r>
              <a:rPr lang="en-US" sz="3400" b="1" i="0" u="none">
                <a:solidFill>
                  <a:schemeClr val="lt1"/>
                </a:solidFill>
                <a:latin typeface="Calibri"/>
                <a:ea typeface="Calibri"/>
                <a:cs typeface="Calibri"/>
                <a:sym typeface="Calibri"/>
              </a:rPr>
              <a:t>and He died for all, that those who live should live no longer for themselves, but for Him who died for them and rose again.</a:t>
            </a:r>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007"/>
        <p:cNvGrpSpPr/>
        <p:nvPr/>
      </p:nvGrpSpPr>
      <p:grpSpPr>
        <a:xfrm>
          <a:off x="0" y="0"/>
          <a:ext cx="0" cy="0"/>
          <a:chOff x="0" y="0"/>
          <a:chExt cx="0" cy="0"/>
        </a:xfrm>
      </p:grpSpPr>
      <p:sp>
        <p:nvSpPr>
          <p:cNvPr id="1008" name="Google Shape;1008;p40"/>
          <p:cNvSpPr txBox="1">
            <a:spLocks noGrp="1"/>
          </p:cNvSpPr>
          <p:nvPr>
            <p:ph type="subTitle" idx="1"/>
          </p:nvPr>
        </p:nvSpPr>
        <p:spPr>
          <a:xfrm>
            <a:off x="0" y="0"/>
            <a:ext cx="9144000" cy="6858000"/>
          </a:xfrm>
          <a:prstGeom prst="rect">
            <a:avLst/>
          </a:prstGeom>
          <a:gradFill>
            <a:gsLst>
              <a:gs pos="0">
                <a:srgbClr val="203864"/>
              </a:gs>
              <a:gs pos="74000">
                <a:srgbClr val="2F5597"/>
              </a:gs>
              <a:gs pos="83000">
                <a:srgbClr val="2F5597"/>
              </a:gs>
              <a:gs pos="100000">
                <a:srgbClr val="2F5597"/>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000"/>
              <a:buNone/>
            </a:pPr>
            <a:r>
              <a:rPr lang="en-US" sz="3000" b="1" i="0" u="sng">
                <a:solidFill>
                  <a:schemeClr val="lt1"/>
                </a:solidFill>
                <a:latin typeface="Calibri"/>
                <a:ea typeface="Calibri"/>
                <a:cs typeface="Calibri"/>
                <a:sym typeface="Calibri"/>
              </a:rPr>
              <a:t>【约翰福音 John 5:19，30】</a:t>
            </a:r>
            <a:endParaRPr/>
          </a:p>
          <a:p>
            <a:pPr marL="0" lvl="0" indent="0" algn="l" rtl="0">
              <a:lnSpc>
                <a:spcPct val="112000"/>
              </a:lnSpc>
              <a:spcBef>
                <a:spcPts val="1000"/>
              </a:spcBef>
              <a:spcAft>
                <a:spcPts val="0"/>
              </a:spcAft>
              <a:buClr>
                <a:srgbClr val="FFFF00"/>
              </a:buClr>
              <a:buSzPts val="3000"/>
              <a:buNone/>
            </a:pPr>
            <a:r>
              <a:rPr lang="en-US" sz="3000" b="1" i="0" u="none">
                <a:solidFill>
                  <a:srgbClr val="FFFF00"/>
                </a:solidFill>
                <a:latin typeface="Calibri"/>
                <a:ea typeface="Calibri"/>
                <a:cs typeface="Calibri"/>
                <a:sym typeface="Calibri"/>
              </a:rPr>
              <a:t>19 耶稣对他们说：“我实实在在地告诉你们：子凭着自己不能作什么，惟有看见父所作的，子才能作；父所作的事，子也照样作。</a:t>
            </a:r>
            <a:r>
              <a:rPr lang="en-US" sz="3000" b="1" i="0" u="none">
                <a:solidFill>
                  <a:schemeClr val="lt1"/>
                </a:solidFill>
                <a:latin typeface="Calibri"/>
                <a:ea typeface="Calibri"/>
                <a:cs typeface="Calibri"/>
                <a:sym typeface="Calibri"/>
              </a:rPr>
              <a:t>Then Jesus answered and said to them, “Most assuredly, I say to you, the Son can do nothing of Himself, but what He sees the Father do; for whatever He does, the Son also does in like manner.</a:t>
            </a:r>
            <a:endParaRPr/>
          </a:p>
          <a:p>
            <a:pPr marL="0" lvl="0" indent="0" algn="l" rtl="0">
              <a:lnSpc>
                <a:spcPct val="112000"/>
              </a:lnSpc>
              <a:spcBef>
                <a:spcPts val="1000"/>
              </a:spcBef>
              <a:spcAft>
                <a:spcPts val="0"/>
              </a:spcAft>
              <a:buClr>
                <a:srgbClr val="FFFF00"/>
              </a:buClr>
              <a:buSzPts val="3000"/>
              <a:buNone/>
            </a:pPr>
            <a:r>
              <a:rPr lang="en-US" sz="3000" b="1" i="0" u="none">
                <a:solidFill>
                  <a:srgbClr val="FFFF00"/>
                </a:solidFill>
                <a:latin typeface="Calibri"/>
                <a:ea typeface="Calibri"/>
                <a:cs typeface="Calibri"/>
                <a:sym typeface="Calibri"/>
              </a:rPr>
              <a:t>30 “我凭着自己不能作什么，我怎么听见，就怎么审判。我的审判也是公平的，因为我不求自己的意思，只求那差我来者的意思。</a:t>
            </a:r>
            <a:r>
              <a:rPr lang="en-US" sz="3000" b="1" i="0" u="none">
                <a:solidFill>
                  <a:schemeClr val="lt1"/>
                </a:solidFill>
                <a:latin typeface="Calibri"/>
                <a:ea typeface="Calibri"/>
                <a:cs typeface="Calibri"/>
                <a:sym typeface="Calibri"/>
              </a:rPr>
              <a:t>”I can of Myself do nothing. As I hear, I judge; and My judgment is righteous, because I do not seek My own will but the will of the Father who sent Me.</a:t>
            </a:r>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012"/>
        <p:cNvGrpSpPr/>
        <p:nvPr/>
      </p:nvGrpSpPr>
      <p:grpSpPr>
        <a:xfrm>
          <a:off x="0" y="0"/>
          <a:ext cx="0" cy="0"/>
          <a:chOff x="0" y="0"/>
          <a:chExt cx="0" cy="0"/>
        </a:xfrm>
      </p:grpSpPr>
      <p:sp>
        <p:nvSpPr>
          <p:cNvPr id="1013" name="Google Shape;1013;p41"/>
          <p:cNvSpPr txBox="1">
            <a:spLocks noGrp="1"/>
          </p:cNvSpPr>
          <p:nvPr>
            <p:ph type="subTitle" idx="1"/>
          </p:nvPr>
        </p:nvSpPr>
        <p:spPr>
          <a:xfrm>
            <a:off x="0" y="0"/>
            <a:ext cx="9144000" cy="6858000"/>
          </a:xfrm>
          <a:prstGeom prst="rect">
            <a:avLst/>
          </a:prstGeom>
          <a:gradFill>
            <a:gsLst>
              <a:gs pos="0">
                <a:srgbClr val="203864"/>
              </a:gs>
              <a:gs pos="74000">
                <a:srgbClr val="2F5597"/>
              </a:gs>
              <a:gs pos="83000">
                <a:srgbClr val="2F5597"/>
              </a:gs>
              <a:gs pos="100000">
                <a:srgbClr val="2F5597"/>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i="0" u="sng">
                <a:solidFill>
                  <a:schemeClr val="lt1"/>
                </a:solidFill>
                <a:latin typeface="Calibri"/>
                <a:ea typeface="Calibri"/>
                <a:cs typeface="Calibri"/>
                <a:sym typeface="Calibri"/>
              </a:rPr>
              <a:t>【约翰福音 John 12:50b】</a:t>
            </a:r>
            <a:endParaRPr/>
          </a:p>
          <a:p>
            <a:pPr marL="0" lvl="0" indent="0" algn="l" rtl="0">
              <a:lnSpc>
                <a:spcPct val="112000"/>
              </a:lnSpc>
              <a:spcBef>
                <a:spcPts val="1000"/>
              </a:spcBef>
              <a:spcAft>
                <a:spcPts val="0"/>
              </a:spcAft>
              <a:buClr>
                <a:srgbClr val="FFFF00"/>
              </a:buClr>
              <a:buSzPts val="3200"/>
              <a:buNone/>
            </a:pPr>
            <a:r>
              <a:rPr lang="en-US" sz="3200" b="1" i="0" u="none">
                <a:solidFill>
                  <a:srgbClr val="FFFF00"/>
                </a:solidFill>
                <a:latin typeface="Calibri"/>
                <a:ea typeface="Calibri"/>
                <a:cs typeface="Calibri"/>
                <a:sym typeface="Calibri"/>
              </a:rPr>
              <a:t>……我所讲的话正是照着父对我所说的。”</a:t>
            </a:r>
            <a:endParaRPr/>
          </a:p>
          <a:p>
            <a:pPr marL="0" lvl="0" indent="0" algn="l" rtl="0">
              <a:lnSpc>
                <a:spcPct val="112000"/>
              </a:lnSpc>
              <a:spcBef>
                <a:spcPts val="1000"/>
              </a:spcBef>
              <a:spcAft>
                <a:spcPts val="0"/>
              </a:spcAft>
              <a:buClr>
                <a:schemeClr val="lt1"/>
              </a:buClr>
              <a:buSzPts val="3200"/>
              <a:buNone/>
            </a:pPr>
            <a:r>
              <a:rPr lang="en-US" sz="3200" b="1" i="0" u="none">
                <a:solidFill>
                  <a:schemeClr val="lt1"/>
                </a:solidFill>
                <a:latin typeface="Calibri"/>
                <a:ea typeface="Calibri"/>
                <a:cs typeface="Calibri"/>
                <a:sym typeface="Calibri"/>
              </a:rPr>
              <a:t>….whatever I speak, just as the Father has told Me, so I speak.”</a:t>
            </a:r>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017"/>
        <p:cNvGrpSpPr/>
        <p:nvPr/>
      </p:nvGrpSpPr>
      <p:grpSpPr>
        <a:xfrm>
          <a:off x="0" y="0"/>
          <a:ext cx="0" cy="0"/>
          <a:chOff x="0" y="0"/>
          <a:chExt cx="0" cy="0"/>
        </a:xfrm>
      </p:grpSpPr>
      <p:sp>
        <p:nvSpPr>
          <p:cNvPr id="1018" name="Google Shape;1018;p42"/>
          <p:cNvSpPr txBox="1">
            <a:spLocks noGrp="1"/>
          </p:cNvSpPr>
          <p:nvPr>
            <p:ph type="subTitle" idx="1"/>
          </p:nvPr>
        </p:nvSpPr>
        <p:spPr>
          <a:xfrm>
            <a:off x="0" y="0"/>
            <a:ext cx="9144000" cy="6858000"/>
          </a:xfrm>
          <a:prstGeom prst="rect">
            <a:avLst/>
          </a:prstGeom>
          <a:gradFill>
            <a:gsLst>
              <a:gs pos="0">
                <a:srgbClr val="203864"/>
              </a:gs>
              <a:gs pos="74000">
                <a:srgbClr val="2F5597"/>
              </a:gs>
              <a:gs pos="83000">
                <a:srgbClr val="2F5597"/>
              </a:gs>
              <a:gs pos="100000">
                <a:srgbClr val="2F5597"/>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i="0" u="sng">
                <a:solidFill>
                  <a:schemeClr val="lt1"/>
                </a:solidFill>
                <a:latin typeface="Calibri"/>
                <a:ea typeface="Calibri"/>
                <a:cs typeface="Calibri"/>
                <a:sym typeface="Calibri"/>
              </a:rPr>
              <a:t>【马太福音 Matthew 8:19-20】</a:t>
            </a:r>
            <a:endParaRPr/>
          </a:p>
          <a:p>
            <a:pPr marL="0" lvl="0" indent="0" algn="l" rtl="0">
              <a:lnSpc>
                <a:spcPct val="112000"/>
              </a:lnSpc>
              <a:spcBef>
                <a:spcPts val="1000"/>
              </a:spcBef>
              <a:spcAft>
                <a:spcPts val="0"/>
              </a:spcAft>
              <a:buClr>
                <a:srgbClr val="FFFF00"/>
              </a:buClr>
              <a:buSzPts val="3200"/>
              <a:buNone/>
            </a:pPr>
            <a:r>
              <a:rPr lang="en-US" sz="3200" b="1" i="0" u="none">
                <a:solidFill>
                  <a:srgbClr val="FFFF00"/>
                </a:solidFill>
                <a:latin typeface="Calibri"/>
                <a:ea typeface="Calibri"/>
                <a:cs typeface="Calibri"/>
                <a:sym typeface="Calibri"/>
              </a:rPr>
              <a:t>19 有一个文士来对祂说：“夫子，你无论往哪里去，我要跟从你。” </a:t>
            </a:r>
            <a:endParaRPr sz="3200" b="1" i="0" u="none">
              <a:solidFill>
                <a:srgbClr val="FFFF00"/>
              </a:solidFill>
              <a:latin typeface="Calibri"/>
              <a:ea typeface="Calibri"/>
              <a:cs typeface="Calibri"/>
              <a:sym typeface="Calibri"/>
            </a:endParaRPr>
          </a:p>
          <a:p>
            <a:pPr marL="0" lvl="0" indent="0" algn="l" rtl="0">
              <a:lnSpc>
                <a:spcPct val="112000"/>
              </a:lnSpc>
              <a:spcBef>
                <a:spcPts val="1000"/>
              </a:spcBef>
              <a:spcAft>
                <a:spcPts val="0"/>
              </a:spcAft>
              <a:buClr>
                <a:schemeClr val="lt1"/>
              </a:buClr>
              <a:buSzPts val="3200"/>
              <a:buNone/>
            </a:pPr>
            <a:r>
              <a:rPr lang="en-US" sz="3200" b="1" i="0" u="none">
                <a:solidFill>
                  <a:schemeClr val="lt1"/>
                </a:solidFill>
                <a:latin typeface="Calibri"/>
                <a:ea typeface="Calibri"/>
                <a:cs typeface="Calibri"/>
                <a:sym typeface="Calibri"/>
              </a:rPr>
              <a:t>Then a certain scribe came and said to Him, “Teacher, I will follow You wherever You go.”</a:t>
            </a:r>
            <a:endParaRPr/>
          </a:p>
          <a:p>
            <a:pPr marL="0" lvl="0" indent="0" algn="l" rtl="0">
              <a:lnSpc>
                <a:spcPct val="112000"/>
              </a:lnSpc>
              <a:spcBef>
                <a:spcPts val="1000"/>
              </a:spcBef>
              <a:spcAft>
                <a:spcPts val="0"/>
              </a:spcAft>
              <a:buClr>
                <a:srgbClr val="FFFF00"/>
              </a:buClr>
              <a:buSzPts val="3200"/>
              <a:buNone/>
            </a:pPr>
            <a:r>
              <a:rPr lang="en-US" sz="3200" b="1" i="0" u="none">
                <a:solidFill>
                  <a:srgbClr val="FFFF00"/>
                </a:solidFill>
                <a:latin typeface="Calibri"/>
                <a:ea typeface="Calibri"/>
                <a:cs typeface="Calibri"/>
                <a:sym typeface="Calibri"/>
              </a:rPr>
              <a:t>20 耶稣说：“狐狸有洞，天空的飞鸟有窝，人子却没有枕头的地方。”</a:t>
            </a:r>
            <a:endParaRPr/>
          </a:p>
          <a:p>
            <a:pPr marL="0" lvl="0" indent="0" algn="l" rtl="0">
              <a:lnSpc>
                <a:spcPct val="112000"/>
              </a:lnSpc>
              <a:spcBef>
                <a:spcPts val="1000"/>
              </a:spcBef>
              <a:spcAft>
                <a:spcPts val="0"/>
              </a:spcAft>
              <a:buClr>
                <a:schemeClr val="lt1"/>
              </a:buClr>
              <a:buSzPts val="3200"/>
              <a:buNone/>
            </a:pPr>
            <a:r>
              <a:rPr lang="en-US" sz="3200" b="1" i="0" u="none">
                <a:solidFill>
                  <a:schemeClr val="lt1"/>
                </a:solidFill>
                <a:latin typeface="Calibri"/>
                <a:ea typeface="Calibri"/>
                <a:cs typeface="Calibri"/>
                <a:sym typeface="Calibri"/>
              </a:rPr>
              <a:t>And Jesus said to him, “Foxes have holes and birds of the air have nests, but the Son of Man has nowhere to lay His head.”</a:t>
            </a:r>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022"/>
        <p:cNvGrpSpPr/>
        <p:nvPr/>
      </p:nvGrpSpPr>
      <p:grpSpPr>
        <a:xfrm>
          <a:off x="0" y="0"/>
          <a:ext cx="0" cy="0"/>
          <a:chOff x="0" y="0"/>
          <a:chExt cx="0" cy="0"/>
        </a:xfrm>
      </p:grpSpPr>
      <p:sp>
        <p:nvSpPr>
          <p:cNvPr id="1023" name="Google Shape;1023;p43"/>
          <p:cNvSpPr txBox="1">
            <a:spLocks noGrp="1"/>
          </p:cNvSpPr>
          <p:nvPr>
            <p:ph type="subTitle" idx="1"/>
          </p:nvPr>
        </p:nvSpPr>
        <p:spPr>
          <a:xfrm>
            <a:off x="0" y="0"/>
            <a:ext cx="9144000" cy="6858000"/>
          </a:xfrm>
          <a:prstGeom prst="rect">
            <a:avLst/>
          </a:prstGeom>
          <a:gradFill>
            <a:gsLst>
              <a:gs pos="0">
                <a:srgbClr val="203864"/>
              </a:gs>
              <a:gs pos="74000">
                <a:srgbClr val="2F5597"/>
              </a:gs>
              <a:gs pos="83000">
                <a:srgbClr val="2F5597"/>
              </a:gs>
              <a:gs pos="100000">
                <a:srgbClr val="2F5597"/>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i="0" u="sng">
                <a:solidFill>
                  <a:schemeClr val="lt1"/>
                </a:solidFill>
                <a:latin typeface="Calibri"/>
                <a:ea typeface="Calibri"/>
                <a:cs typeface="Calibri"/>
                <a:sym typeface="Calibri"/>
              </a:rPr>
              <a:t>【路加福音 Luke 16:13-14】</a:t>
            </a:r>
            <a:endParaRPr/>
          </a:p>
          <a:p>
            <a:pPr marL="0" lvl="0" indent="0" algn="l" rtl="0">
              <a:lnSpc>
                <a:spcPct val="112000"/>
              </a:lnSpc>
              <a:spcBef>
                <a:spcPts val="1000"/>
              </a:spcBef>
              <a:spcAft>
                <a:spcPts val="0"/>
              </a:spcAft>
              <a:buClr>
                <a:srgbClr val="FFFF00"/>
              </a:buClr>
              <a:buSzPts val="3200"/>
              <a:buNone/>
            </a:pPr>
            <a:r>
              <a:rPr lang="en-US" sz="3200" b="1" i="0" u="none">
                <a:solidFill>
                  <a:srgbClr val="FFFF00"/>
                </a:solidFill>
                <a:latin typeface="Calibri"/>
                <a:ea typeface="Calibri"/>
                <a:cs typeface="Calibri"/>
                <a:sym typeface="Calibri"/>
              </a:rPr>
              <a:t>13 一个仆人不能侍奉两个主，不是恶这个爱那个，就是重这个轻那个；你们不能又侍奉　神，又侍奉玛门。” </a:t>
            </a:r>
            <a:r>
              <a:rPr lang="en-US" sz="3200" b="1" i="0" u="none">
                <a:solidFill>
                  <a:schemeClr val="lt1"/>
                </a:solidFill>
                <a:latin typeface="Calibri"/>
                <a:ea typeface="Calibri"/>
                <a:cs typeface="Calibri"/>
                <a:sym typeface="Calibri"/>
              </a:rPr>
              <a:t>No servant can serve two masters, for either he will hate the one and love the other, or he will be devoted to the one and despise the other. You cannot serve God and money."</a:t>
            </a:r>
            <a:endParaRPr/>
          </a:p>
          <a:p>
            <a:pPr marL="0" lvl="0" indent="0" algn="l" rtl="0">
              <a:lnSpc>
                <a:spcPct val="112000"/>
              </a:lnSpc>
              <a:spcBef>
                <a:spcPts val="1000"/>
              </a:spcBef>
              <a:spcAft>
                <a:spcPts val="0"/>
              </a:spcAft>
              <a:buClr>
                <a:srgbClr val="FFFF00"/>
              </a:buClr>
              <a:buSzPts val="3200"/>
              <a:buNone/>
            </a:pPr>
            <a:r>
              <a:rPr lang="en-US" sz="3200" b="1" i="0" u="none">
                <a:solidFill>
                  <a:srgbClr val="FFFF00"/>
                </a:solidFill>
                <a:latin typeface="Calibri"/>
                <a:ea typeface="Calibri"/>
                <a:cs typeface="Calibri"/>
                <a:sym typeface="Calibri"/>
              </a:rPr>
              <a:t>14 法利赛人是贪爱钱财的，他们听见这一切话，就嗤笑耶稣。</a:t>
            </a:r>
            <a:endParaRPr/>
          </a:p>
          <a:p>
            <a:pPr marL="0" lvl="0" indent="0" algn="l" rtl="0">
              <a:lnSpc>
                <a:spcPct val="112000"/>
              </a:lnSpc>
              <a:spcBef>
                <a:spcPts val="1000"/>
              </a:spcBef>
              <a:spcAft>
                <a:spcPts val="0"/>
              </a:spcAft>
              <a:buClr>
                <a:schemeClr val="lt1"/>
              </a:buClr>
              <a:buSzPts val="3200"/>
              <a:buNone/>
            </a:pPr>
            <a:r>
              <a:rPr lang="en-US" sz="3200" b="1" i="0" u="none">
                <a:solidFill>
                  <a:schemeClr val="lt1"/>
                </a:solidFill>
                <a:latin typeface="Calibri"/>
                <a:ea typeface="Calibri"/>
                <a:cs typeface="Calibri"/>
                <a:sym typeface="Calibri"/>
              </a:rPr>
              <a:t>The Pharisees, who were lovers of money, heard all these things, and they ridiculed him.</a:t>
            </a:r>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027"/>
        <p:cNvGrpSpPr/>
        <p:nvPr/>
      </p:nvGrpSpPr>
      <p:grpSpPr>
        <a:xfrm>
          <a:off x="0" y="0"/>
          <a:ext cx="0" cy="0"/>
          <a:chOff x="0" y="0"/>
          <a:chExt cx="0" cy="0"/>
        </a:xfrm>
      </p:grpSpPr>
      <p:sp>
        <p:nvSpPr>
          <p:cNvPr id="1028" name="Google Shape;1028;p44"/>
          <p:cNvSpPr txBox="1">
            <a:spLocks noGrp="1"/>
          </p:cNvSpPr>
          <p:nvPr>
            <p:ph type="subTitle" idx="1"/>
          </p:nvPr>
        </p:nvSpPr>
        <p:spPr>
          <a:xfrm>
            <a:off x="0" y="0"/>
            <a:ext cx="9144000" cy="6858000"/>
          </a:xfrm>
          <a:prstGeom prst="rect">
            <a:avLst/>
          </a:prstGeom>
          <a:gradFill>
            <a:gsLst>
              <a:gs pos="0">
                <a:srgbClr val="203864"/>
              </a:gs>
              <a:gs pos="74000">
                <a:srgbClr val="2F5597"/>
              </a:gs>
              <a:gs pos="83000">
                <a:srgbClr val="2F5597"/>
              </a:gs>
              <a:gs pos="100000">
                <a:srgbClr val="2F5597"/>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i="0" u="sng">
                <a:solidFill>
                  <a:schemeClr val="lt1"/>
                </a:solidFill>
                <a:latin typeface="Calibri"/>
                <a:ea typeface="Calibri"/>
                <a:cs typeface="Calibri"/>
                <a:sym typeface="Calibri"/>
              </a:rPr>
              <a:t>【马太福音 Matthew 10:34，37,38】</a:t>
            </a:r>
            <a:endParaRPr/>
          </a:p>
          <a:p>
            <a:pPr marL="0" lvl="0" indent="0" algn="l" rtl="0">
              <a:lnSpc>
                <a:spcPct val="112000"/>
              </a:lnSpc>
              <a:spcBef>
                <a:spcPts val="1000"/>
              </a:spcBef>
              <a:spcAft>
                <a:spcPts val="0"/>
              </a:spcAft>
              <a:buClr>
                <a:srgbClr val="FFFF00"/>
              </a:buClr>
              <a:buSzPts val="3200"/>
              <a:buNone/>
            </a:pPr>
            <a:r>
              <a:rPr lang="en-US" sz="3200" b="1" i="0" u="none">
                <a:solidFill>
                  <a:srgbClr val="FFFF00"/>
                </a:solidFill>
                <a:latin typeface="Calibri"/>
                <a:ea typeface="Calibri"/>
                <a:cs typeface="Calibri"/>
                <a:sym typeface="Calibri"/>
              </a:rPr>
              <a:t>34 “你们不要想，我来是叫地上太平；我来并不是叫地上太平，乃是叫地上动刀兵。</a:t>
            </a:r>
            <a:endParaRPr/>
          </a:p>
          <a:p>
            <a:pPr marL="0" lvl="0" indent="0" algn="l" rtl="0">
              <a:lnSpc>
                <a:spcPct val="112000"/>
              </a:lnSpc>
              <a:spcBef>
                <a:spcPts val="1000"/>
              </a:spcBef>
              <a:spcAft>
                <a:spcPts val="0"/>
              </a:spcAft>
              <a:buClr>
                <a:schemeClr val="lt1"/>
              </a:buClr>
              <a:buSzPts val="3200"/>
              <a:buNone/>
            </a:pPr>
            <a:r>
              <a:rPr lang="en-US" sz="3200" b="1" i="0" u="none">
                <a:solidFill>
                  <a:schemeClr val="lt1"/>
                </a:solidFill>
                <a:latin typeface="Calibri"/>
                <a:ea typeface="Calibri"/>
                <a:cs typeface="Calibri"/>
                <a:sym typeface="Calibri"/>
              </a:rPr>
              <a:t>“Do not think that I came to bring peace on earth. I did not come to bring peace but a sword.</a:t>
            </a:r>
            <a:endParaRPr/>
          </a:p>
          <a:p>
            <a:pPr marL="0" lvl="0" indent="0" algn="l" rtl="0">
              <a:lnSpc>
                <a:spcPct val="112000"/>
              </a:lnSpc>
              <a:spcBef>
                <a:spcPts val="1000"/>
              </a:spcBef>
              <a:spcAft>
                <a:spcPts val="0"/>
              </a:spcAft>
              <a:buClr>
                <a:srgbClr val="FFFF00"/>
              </a:buClr>
              <a:buSzPts val="3200"/>
              <a:buNone/>
            </a:pPr>
            <a:r>
              <a:rPr lang="en-US" sz="3200" b="1" i="0" u="none">
                <a:solidFill>
                  <a:srgbClr val="FFFF00"/>
                </a:solidFill>
                <a:latin typeface="Calibri"/>
                <a:ea typeface="Calibri"/>
                <a:cs typeface="Calibri"/>
                <a:sym typeface="Calibri"/>
              </a:rPr>
              <a:t>37 爱父母过于爱我的，不配作我的门徒；爱儿女过于爱我的，不配作我的门徒；</a:t>
            </a:r>
            <a:endParaRPr/>
          </a:p>
          <a:p>
            <a:pPr marL="0" lvl="0" indent="0" algn="l" rtl="0">
              <a:lnSpc>
                <a:spcPct val="112000"/>
              </a:lnSpc>
              <a:spcBef>
                <a:spcPts val="1000"/>
              </a:spcBef>
              <a:spcAft>
                <a:spcPts val="0"/>
              </a:spcAft>
              <a:buClr>
                <a:schemeClr val="lt1"/>
              </a:buClr>
              <a:buSzPts val="3200"/>
              <a:buNone/>
            </a:pPr>
            <a:r>
              <a:rPr lang="en-US" sz="3200" b="1" i="0" u="none">
                <a:solidFill>
                  <a:schemeClr val="lt1"/>
                </a:solidFill>
                <a:latin typeface="Calibri"/>
                <a:ea typeface="Calibri"/>
                <a:cs typeface="Calibri"/>
                <a:sym typeface="Calibri"/>
              </a:rPr>
              <a:t>He who loves father or mother more than Me is not worthy of Me. And he who loves son or daughter more than Me is not worthy of Me.</a:t>
            </a:r>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032"/>
        <p:cNvGrpSpPr/>
        <p:nvPr/>
      </p:nvGrpSpPr>
      <p:grpSpPr>
        <a:xfrm>
          <a:off x="0" y="0"/>
          <a:ext cx="0" cy="0"/>
          <a:chOff x="0" y="0"/>
          <a:chExt cx="0" cy="0"/>
        </a:xfrm>
      </p:grpSpPr>
      <p:sp>
        <p:nvSpPr>
          <p:cNvPr id="1033" name="Google Shape;1033;p45"/>
          <p:cNvSpPr txBox="1">
            <a:spLocks noGrp="1"/>
          </p:cNvSpPr>
          <p:nvPr>
            <p:ph type="subTitle" idx="1"/>
          </p:nvPr>
        </p:nvSpPr>
        <p:spPr>
          <a:xfrm>
            <a:off x="0" y="0"/>
            <a:ext cx="9144000" cy="6858000"/>
          </a:xfrm>
          <a:prstGeom prst="rect">
            <a:avLst/>
          </a:prstGeom>
          <a:gradFill>
            <a:gsLst>
              <a:gs pos="0">
                <a:srgbClr val="203864"/>
              </a:gs>
              <a:gs pos="74000">
                <a:srgbClr val="2F5597"/>
              </a:gs>
              <a:gs pos="83000">
                <a:srgbClr val="2F5597"/>
              </a:gs>
              <a:gs pos="100000">
                <a:srgbClr val="2F5597"/>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i="0" u="sng">
                <a:solidFill>
                  <a:schemeClr val="lt1"/>
                </a:solidFill>
                <a:latin typeface="Calibri"/>
                <a:ea typeface="Calibri"/>
                <a:cs typeface="Calibri"/>
                <a:sym typeface="Calibri"/>
              </a:rPr>
              <a:t>【马太福音 Matthew 10:34，37,38】</a:t>
            </a:r>
            <a:endParaRPr/>
          </a:p>
          <a:p>
            <a:pPr marL="0" lvl="0" indent="0" algn="l" rtl="0">
              <a:lnSpc>
                <a:spcPct val="112000"/>
              </a:lnSpc>
              <a:spcBef>
                <a:spcPts val="1000"/>
              </a:spcBef>
              <a:spcAft>
                <a:spcPts val="0"/>
              </a:spcAft>
              <a:buClr>
                <a:srgbClr val="FFFF00"/>
              </a:buClr>
              <a:buSzPts val="3200"/>
              <a:buNone/>
            </a:pPr>
            <a:r>
              <a:rPr lang="en-US" sz="3200" b="1" i="0" u="none">
                <a:solidFill>
                  <a:srgbClr val="FFFF00"/>
                </a:solidFill>
                <a:latin typeface="Calibri"/>
                <a:ea typeface="Calibri"/>
                <a:cs typeface="Calibri"/>
                <a:sym typeface="Calibri"/>
              </a:rPr>
              <a:t>38 不背着他的十字架跟从我的，也不配作我的门徒。</a:t>
            </a:r>
            <a:endParaRPr/>
          </a:p>
          <a:p>
            <a:pPr marL="0" lvl="0" indent="0" algn="l" rtl="0">
              <a:lnSpc>
                <a:spcPct val="112000"/>
              </a:lnSpc>
              <a:spcBef>
                <a:spcPts val="1000"/>
              </a:spcBef>
              <a:spcAft>
                <a:spcPts val="0"/>
              </a:spcAft>
              <a:buClr>
                <a:schemeClr val="lt1"/>
              </a:buClr>
              <a:buSzPts val="3200"/>
              <a:buNone/>
            </a:pPr>
            <a:r>
              <a:rPr lang="en-US" sz="3200" b="1" i="0" u="none">
                <a:solidFill>
                  <a:schemeClr val="lt1"/>
                </a:solidFill>
                <a:latin typeface="Calibri"/>
                <a:ea typeface="Calibri"/>
                <a:cs typeface="Calibri"/>
                <a:sym typeface="Calibri"/>
              </a:rPr>
              <a:t>And he who does not take his cross and follow after Me is not worthy of Me.</a:t>
            </a:r>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037"/>
        <p:cNvGrpSpPr/>
        <p:nvPr/>
      </p:nvGrpSpPr>
      <p:grpSpPr>
        <a:xfrm>
          <a:off x="0" y="0"/>
          <a:ext cx="0" cy="0"/>
          <a:chOff x="0" y="0"/>
          <a:chExt cx="0" cy="0"/>
        </a:xfrm>
      </p:grpSpPr>
      <p:sp>
        <p:nvSpPr>
          <p:cNvPr id="1038" name="Google Shape;1038;p46"/>
          <p:cNvSpPr txBox="1">
            <a:spLocks noGrp="1"/>
          </p:cNvSpPr>
          <p:nvPr>
            <p:ph type="subTitle" idx="1"/>
          </p:nvPr>
        </p:nvSpPr>
        <p:spPr>
          <a:xfrm>
            <a:off x="0" y="0"/>
            <a:ext cx="9144000" cy="6858000"/>
          </a:xfrm>
          <a:prstGeom prst="rect">
            <a:avLst/>
          </a:prstGeom>
          <a:gradFill>
            <a:gsLst>
              <a:gs pos="0">
                <a:srgbClr val="203864"/>
              </a:gs>
              <a:gs pos="74000">
                <a:srgbClr val="2F5597"/>
              </a:gs>
              <a:gs pos="83000">
                <a:srgbClr val="2F5597"/>
              </a:gs>
              <a:gs pos="100000">
                <a:srgbClr val="2F5597"/>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i="0" u="sng">
                <a:solidFill>
                  <a:schemeClr val="lt1"/>
                </a:solidFill>
                <a:latin typeface="Calibri"/>
                <a:ea typeface="Calibri"/>
                <a:cs typeface="Calibri"/>
                <a:sym typeface="Calibri"/>
              </a:rPr>
              <a:t>【马可福音Mark 5：1-20】</a:t>
            </a:r>
            <a:endParaRPr/>
          </a:p>
          <a:p>
            <a:pPr marL="0" lvl="0" indent="0" algn="l" rtl="0">
              <a:lnSpc>
                <a:spcPct val="112000"/>
              </a:lnSpc>
              <a:spcBef>
                <a:spcPts val="1000"/>
              </a:spcBef>
              <a:spcAft>
                <a:spcPts val="0"/>
              </a:spcAft>
              <a:buClr>
                <a:srgbClr val="FFFF00"/>
              </a:buClr>
              <a:buSzPts val="3200"/>
              <a:buNone/>
            </a:pPr>
            <a:r>
              <a:rPr lang="en-US" sz="3200" b="1" i="0" u="none">
                <a:solidFill>
                  <a:srgbClr val="FFFF00"/>
                </a:solidFill>
                <a:latin typeface="Calibri"/>
                <a:ea typeface="Calibri"/>
                <a:cs typeface="Calibri"/>
                <a:sym typeface="Calibri"/>
              </a:rPr>
              <a:t>1 他们来到海那边格拉森人的地方。</a:t>
            </a:r>
            <a:endParaRPr/>
          </a:p>
          <a:p>
            <a:pPr marL="0" lvl="0" indent="0" algn="l" rtl="0">
              <a:lnSpc>
                <a:spcPct val="112000"/>
              </a:lnSpc>
              <a:spcBef>
                <a:spcPts val="1000"/>
              </a:spcBef>
              <a:spcAft>
                <a:spcPts val="0"/>
              </a:spcAft>
              <a:buClr>
                <a:schemeClr val="lt1"/>
              </a:buClr>
              <a:buSzPts val="3200"/>
              <a:buNone/>
            </a:pPr>
            <a:r>
              <a:rPr lang="en-US" sz="3200" b="1" i="0" u="none">
                <a:solidFill>
                  <a:schemeClr val="lt1"/>
                </a:solidFill>
                <a:latin typeface="Calibri"/>
                <a:ea typeface="Calibri"/>
                <a:cs typeface="Calibri"/>
                <a:sym typeface="Calibri"/>
              </a:rPr>
              <a:t>Then they came to the other side of the sea, to the country of the Gadarenes.</a:t>
            </a:r>
            <a:endParaRPr/>
          </a:p>
          <a:p>
            <a:pPr marL="0" lvl="0" indent="0" algn="l" rtl="0">
              <a:lnSpc>
                <a:spcPct val="112000"/>
              </a:lnSpc>
              <a:spcBef>
                <a:spcPts val="1000"/>
              </a:spcBef>
              <a:spcAft>
                <a:spcPts val="0"/>
              </a:spcAft>
              <a:buClr>
                <a:srgbClr val="FFFF00"/>
              </a:buClr>
              <a:buSzPts val="3200"/>
              <a:buNone/>
            </a:pPr>
            <a:r>
              <a:rPr lang="en-US" sz="3200" b="1" i="0" u="none">
                <a:solidFill>
                  <a:srgbClr val="FFFF00"/>
                </a:solidFill>
                <a:latin typeface="Calibri"/>
                <a:ea typeface="Calibri"/>
                <a:cs typeface="Calibri"/>
                <a:sym typeface="Calibri"/>
              </a:rPr>
              <a:t>2 耶稣一下船，就有一个被污鬼附着的人从坟茔里出来迎着祂。</a:t>
            </a:r>
            <a:endParaRPr/>
          </a:p>
          <a:p>
            <a:pPr marL="0" lvl="0" indent="0" algn="l" rtl="0">
              <a:lnSpc>
                <a:spcPct val="112000"/>
              </a:lnSpc>
              <a:spcBef>
                <a:spcPts val="1000"/>
              </a:spcBef>
              <a:spcAft>
                <a:spcPts val="0"/>
              </a:spcAft>
              <a:buClr>
                <a:schemeClr val="lt1"/>
              </a:buClr>
              <a:buSzPts val="3200"/>
              <a:buNone/>
            </a:pPr>
            <a:r>
              <a:rPr lang="en-US" sz="3200" b="1" i="0" u="none">
                <a:solidFill>
                  <a:schemeClr val="lt1"/>
                </a:solidFill>
                <a:latin typeface="Calibri"/>
                <a:ea typeface="Calibri"/>
                <a:cs typeface="Calibri"/>
                <a:sym typeface="Calibri"/>
              </a:rPr>
              <a:t>And when He had come out of the boat, immediately there met Him out of the tombs a man with an unclean spirit,</a:t>
            </a:r>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主题">
  <a:themeElements>
    <a:clrScheme name="Office 主题">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TotalTime>
  <Words>1416</Words>
  <Application>Microsoft Office PowerPoint</Application>
  <PresentationFormat>On-screen Show (4:3)</PresentationFormat>
  <Paragraphs>106</Paragraphs>
  <Slides>25</Slides>
  <Notes>25</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25</vt:i4>
      </vt:variant>
    </vt:vector>
  </HeadingPairs>
  <TitlesOfParts>
    <vt:vector size="29" baseType="lpstr">
      <vt:lpstr>Microsoft YaHei</vt:lpstr>
      <vt:lpstr>Calibri</vt:lpstr>
      <vt:lpstr>Arial</vt:lpstr>
      <vt:lpstr>Office 主题</vt:lpstr>
      <vt:lpstr>主耶稣的见证人 Witnesses of The Lord Jesus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主耶稣的见证人 Witnesses of The Lord Jesus</dc:title>
  <dc:creator>eli</dc:creator>
  <cp:lastModifiedBy>BCCC</cp:lastModifiedBy>
  <cp:revision>1</cp:revision>
  <dcterms:created xsi:type="dcterms:W3CDTF">2009-11-04T13:37:49Z</dcterms:created>
  <dcterms:modified xsi:type="dcterms:W3CDTF">2023-07-16T18:09:43Z</dcterms:modified>
</cp:coreProperties>
</file>