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5" r:id="rId3"/>
    <p:sldId id="3804" r:id="rId4"/>
    <p:sldId id="380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414" y="-10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耶稣基督十字架上的死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天父施加的刑罚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并非永远的刑罚，乃是完全的清偿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“替代受罚”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penal substitution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代赎的四方面：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罪人本应受罚而死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主耶稣的牺牲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Sacrifice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罪人本应背负神对罪的愤怒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主耶稣的挽回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Propitiation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罪人本应因罪与神隔绝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Reconciliation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罪人本应被罪和魔鬼永远捆绑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赎回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Redemption 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耶稣基督从谁手中赎回罪人？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赎金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：主耶稣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赎金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给谁？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赎金不是给魔鬼！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赎金不是给父神！</a:t>
            </a: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“降在阴间”？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当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我们背诵使徒信经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时，宣告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上帝的独生子“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降在阴间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”，那是表达我们坚信，受死埋葬的主耶稣，已经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亲自彻底经历了“死亡”的范畴和力量的可怕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，那是与上帝隔绝、承受上帝对罪之公义忿怒及刑罚的可怕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！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主耶稣不仅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在肉体受死，而且还在心灵上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忍受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被定罪和死亡之痛苦。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46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12570</TotalTime>
  <Words>124</Words>
  <Application>Microsoft Office PowerPoint</Application>
  <PresentationFormat>全屏显示(4:3)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1163</cp:revision>
  <dcterms:created xsi:type="dcterms:W3CDTF">2018-02-16T18:09:56Z</dcterms:created>
  <dcterms:modified xsi:type="dcterms:W3CDTF">2023-07-23T05:13:13Z</dcterms:modified>
</cp:coreProperties>
</file>