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28"/>
  </p:notesMasterIdLst>
  <p:sldIdLst>
    <p:sldId id="291"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Lst>
  <p:sldSz cx="9144000" cy="6858000" type="screen4x3"/>
  <p:notesSz cx="6858000" cy="9144000"/>
  <p:embeddedFontLst>
    <p:embeddedFont>
      <p:font typeface="Microsoft Yahei" panose="020B0503020204020204" pitchFamily="34" charset="-122"/>
      <p:regular r:id="rId29"/>
      <p:bold r:id="rId30"/>
    </p:embeddedFont>
    <p:embeddedFont>
      <p:font typeface="Calibri" panose="020F0502020204030204" pitchFamily="34" charset="0"/>
      <p:regular r:id="rId31"/>
      <p:bold r:id="rId32"/>
      <p:italic r:id="rId33"/>
      <p:boldItalic r:id="rId34"/>
    </p:embeddedFont>
    <p:embeddedFont>
      <p:font typeface="Garamond" panose="02020404030301010803" pitchFamily="18" charset="0"/>
      <p:regular r:id="rId35"/>
      <p:bold r:id="rId36"/>
      <p: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0" roundtripDataSignature="AMtx7miQtFO6me+Bu2QRrw6rRptVMa5hB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A0FDD72-32EA-4295-BA57-920513243774}">
  <a:tblStyle styleId="{4A0FDD72-32EA-4295-BA57-92051324377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121"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6.fntdata"/><Relationship Id="rId120"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124"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12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12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55363078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4"/>
        <p:cNvGrpSpPr/>
        <p:nvPr/>
      </p:nvGrpSpPr>
      <p:grpSpPr>
        <a:xfrm>
          <a:off x="0" y="0"/>
          <a:ext cx="0" cy="0"/>
          <a:chOff x="0" y="0"/>
          <a:chExt cx="0" cy="0"/>
        </a:xfrm>
      </p:grpSpPr>
      <p:sp>
        <p:nvSpPr>
          <p:cNvPr id="1525" name="Google Shape;1525;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26" name="Google Shape;1526;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77575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0"/>
        <p:cNvGrpSpPr/>
        <p:nvPr/>
      </p:nvGrpSpPr>
      <p:grpSpPr>
        <a:xfrm>
          <a:off x="0" y="0"/>
          <a:ext cx="0" cy="0"/>
          <a:chOff x="0" y="0"/>
          <a:chExt cx="0" cy="0"/>
        </a:xfrm>
      </p:grpSpPr>
      <p:sp>
        <p:nvSpPr>
          <p:cNvPr id="1571" name="Google Shape;1571;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72" name="Google Shape;1572;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1390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5"/>
        <p:cNvGrpSpPr/>
        <p:nvPr/>
      </p:nvGrpSpPr>
      <p:grpSpPr>
        <a:xfrm>
          <a:off x="0" y="0"/>
          <a:ext cx="0" cy="0"/>
          <a:chOff x="0" y="0"/>
          <a:chExt cx="0" cy="0"/>
        </a:xfrm>
      </p:grpSpPr>
      <p:sp>
        <p:nvSpPr>
          <p:cNvPr id="1576" name="Google Shape;1576;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77" name="Google Shape;1577;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9626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0"/>
        <p:cNvGrpSpPr/>
        <p:nvPr/>
      </p:nvGrpSpPr>
      <p:grpSpPr>
        <a:xfrm>
          <a:off x="0" y="0"/>
          <a:ext cx="0" cy="0"/>
          <a:chOff x="0" y="0"/>
          <a:chExt cx="0" cy="0"/>
        </a:xfrm>
      </p:grpSpPr>
      <p:sp>
        <p:nvSpPr>
          <p:cNvPr id="1581" name="Google Shape;1581;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82" name="Google Shape;1582;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2240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5"/>
        <p:cNvGrpSpPr/>
        <p:nvPr/>
      </p:nvGrpSpPr>
      <p:grpSpPr>
        <a:xfrm>
          <a:off x="0" y="0"/>
          <a:ext cx="0" cy="0"/>
          <a:chOff x="0" y="0"/>
          <a:chExt cx="0" cy="0"/>
        </a:xfrm>
      </p:grpSpPr>
      <p:sp>
        <p:nvSpPr>
          <p:cNvPr id="1586" name="Google Shape;1586;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87" name="Google Shape;1587;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4063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0"/>
        <p:cNvGrpSpPr/>
        <p:nvPr/>
      </p:nvGrpSpPr>
      <p:grpSpPr>
        <a:xfrm>
          <a:off x="0" y="0"/>
          <a:ext cx="0" cy="0"/>
          <a:chOff x="0" y="0"/>
          <a:chExt cx="0" cy="0"/>
        </a:xfrm>
      </p:grpSpPr>
      <p:sp>
        <p:nvSpPr>
          <p:cNvPr id="1591" name="Google Shape;1591;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92" name="Google Shape;1592;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5739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5"/>
        <p:cNvGrpSpPr/>
        <p:nvPr/>
      </p:nvGrpSpPr>
      <p:grpSpPr>
        <a:xfrm>
          <a:off x="0" y="0"/>
          <a:ext cx="0" cy="0"/>
          <a:chOff x="0" y="0"/>
          <a:chExt cx="0" cy="0"/>
        </a:xfrm>
      </p:grpSpPr>
      <p:sp>
        <p:nvSpPr>
          <p:cNvPr id="1596" name="Google Shape;1596;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97" name="Google Shape;1597;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66591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0"/>
        <p:cNvGrpSpPr/>
        <p:nvPr/>
      </p:nvGrpSpPr>
      <p:grpSpPr>
        <a:xfrm>
          <a:off x="0" y="0"/>
          <a:ext cx="0" cy="0"/>
          <a:chOff x="0" y="0"/>
          <a:chExt cx="0" cy="0"/>
        </a:xfrm>
      </p:grpSpPr>
      <p:sp>
        <p:nvSpPr>
          <p:cNvPr id="1601" name="Google Shape;1601;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02" name="Google Shape;1602;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58732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5"/>
        <p:cNvGrpSpPr/>
        <p:nvPr/>
      </p:nvGrpSpPr>
      <p:grpSpPr>
        <a:xfrm>
          <a:off x="0" y="0"/>
          <a:ext cx="0" cy="0"/>
          <a:chOff x="0" y="0"/>
          <a:chExt cx="0" cy="0"/>
        </a:xfrm>
      </p:grpSpPr>
      <p:sp>
        <p:nvSpPr>
          <p:cNvPr id="1606" name="Google Shape;1606;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07" name="Google Shape;1607;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057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0"/>
        <p:cNvGrpSpPr/>
        <p:nvPr/>
      </p:nvGrpSpPr>
      <p:grpSpPr>
        <a:xfrm>
          <a:off x="0" y="0"/>
          <a:ext cx="0" cy="0"/>
          <a:chOff x="0" y="0"/>
          <a:chExt cx="0" cy="0"/>
        </a:xfrm>
      </p:grpSpPr>
      <p:sp>
        <p:nvSpPr>
          <p:cNvPr id="1611" name="Google Shape;1611;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12" name="Google Shape;1612;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4233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5"/>
        <p:cNvGrpSpPr/>
        <p:nvPr/>
      </p:nvGrpSpPr>
      <p:grpSpPr>
        <a:xfrm>
          <a:off x="0" y="0"/>
          <a:ext cx="0" cy="0"/>
          <a:chOff x="0" y="0"/>
          <a:chExt cx="0" cy="0"/>
        </a:xfrm>
      </p:grpSpPr>
      <p:sp>
        <p:nvSpPr>
          <p:cNvPr id="1616" name="Google Shape;1616;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17" name="Google Shape;1617;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1220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0"/>
        <p:cNvGrpSpPr/>
        <p:nvPr/>
      </p:nvGrpSpPr>
      <p:grpSpPr>
        <a:xfrm>
          <a:off x="0" y="0"/>
          <a:ext cx="0" cy="0"/>
          <a:chOff x="0" y="0"/>
          <a:chExt cx="0" cy="0"/>
        </a:xfrm>
      </p:grpSpPr>
      <p:sp>
        <p:nvSpPr>
          <p:cNvPr id="1531" name="Google Shape;1531;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32" name="Google Shape;1532;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6795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0"/>
        <p:cNvGrpSpPr/>
        <p:nvPr/>
      </p:nvGrpSpPr>
      <p:grpSpPr>
        <a:xfrm>
          <a:off x="0" y="0"/>
          <a:ext cx="0" cy="0"/>
          <a:chOff x="0" y="0"/>
          <a:chExt cx="0" cy="0"/>
        </a:xfrm>
      </p:grpSpPr>
      <p:sp>
        <p:nvSpPr>
          <p:cNvPr id="1621" name="Google Shape;1621;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22" name="Google Shape;1622;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620767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5"/>
        <p:cNvGrpSpPr/>
        <p:nvPr/>
      </p:nvGrpSpPr>
      <p:grpSpPr>
        <a:xfrm>
          <a:off x="0" y="0"/>
          <a:ext cx="0" cy="0"/>
          <a:chOff x="0" y="0"/>
          <a:chExt cx="0" cy="0"/>
        </a:xfrm>
      </p:grpSpPr>
      <p:sp>
        <p:nvSpPr>
          <p:cNvPr id="1626" name="Google Shape;1626;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27" name="Google Shape;1627;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85449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0"/>
        <p:cNvGrpSpPr/>
        <p:nvPr/>
      </p:nvGrpSpPr>
      <p:grpSpPr>
        <a:xfrm>
          <a:off x="0" y="0"/>
          <a:ext cx="0" cy="0"/>
          <a:chOff x="0" y="0"/>
          <a:chExt cx="0" cy="0"/>
        </a:xfrm>
      </p:grpSpPr>
      <p:sp>
        <p:nvSpPr>
          <p:cNvPr id="1631" name="Google Shape;1631;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32" name="Google Shape;1632;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22456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5"/>
        <p:cNvGrpSpPr/>
        <p:nvPr/>
      </p:nvGrpSpPr>
      <p:grpSpPr>
        <a:xfrm>
          <a:off x="0" y="0"/>
          <a:ext cx="0" cy="0"/>
          <a:chOff x="0" y="0"/>
          <a:chExt cx="0" cy="0"/>
        </a:xfrm>
      </p:grpSpPr>
      <p:sp>
        <p:nvSpPr>
          <p:cNvPr id="1636" name="Google Shape;1636;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37" name="Google Shape;1637;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0075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0"/>
        <p:cNvGrpSpPr/>
        <p:nvPr/>
      </p:nvGrpSpPr>
      <p:grpSpPr>
        <a:xfrm>
          <a:off x="0" y="0"/>
          <a:ext cx="0" cy="0"/>
          <a:chOff x="0" y="0"/>
          <a:chExt cx="0" cy="0"/>
        </a:xfrm>
      </p:grpSpPr>
      <p:sp>
        <p:nvSpPr>
          <p:cNvPr id="1641" name="Google Shape;1641;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42" name="Google Shape;1642;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13201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5"/>
        <p:cNvGrpSpPr/>
        <p:nvPr/>
      </p:nvGrpSpPr>
      <p:grpSpPr>
        <a:xfrm>
          <a:off x="0" y="0"/>
          <a:ext cx="0" cy="0"/>
          <a:chOff x="0" y="0"/>
          <a:chExt cx="0" cy="0"/>
        </a:xfrm>
      </p:grpSpPr>
      <p:sp>
        <p:nvSpPr>
          <p:cNvPr id="1646" name="Google Shape;1646;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47" name="Google Shape;1647;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46419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0"/>
        <p:cNvGrpSpPr/>
        <p:nvPr/>
      </p:nvGrpSpPr>
      <p:grpSpPr>
        <a:xfrm>
          <a:off x="0" y="0"/>
          <a:ext cx="0" cy="0"/>
          <a:chOff x="0" y="0"/>
          <a:chExt cx="0" cy="0"/>
        </a:xfrm>
      </p:grpSpPr>
      <p:sp>
        <p:nvSpPr>
          <p:cNvPr id="1651" name="Google Shape;1651;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52" name="Google Shape;1652;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3580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5"/>
        <p:cNvGrpSpPr/>
        <p:nvPr/>
      </p:nvGrpSpPr>
      <p:grpSpPr>
        <a:xfrm>
          <a:off x="0" y="0"/>
          <a:ext cx="0" cy="0"/>
          <a:chOff x="0" y="0"/>
          <a:chExt cx="0" cy="0"/>
        </a:xfrm>
      </p:grpSpPr>
      <p:sp>
        <p:nvSpPr>
          <p:cNvPr id="1536" name="Google Shape;1536;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37" name="Google Shape;1537;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9629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0"/>
        <p:cNvGrpSpPr/>
        <p:nvPr/>
      </p:nvGrpSpPr>
      <p:grpSpPr>
        <a:xfrm>
          <a:off x="0" y="0"/>
          <a:ext cx="0" cy="0"/>
          <a:chOff x="0" y="0"/>
          <a:chExt cx="0" cy="0"/>
        </a:xfrm>
      </p:grpSpPr>
      <p:sp>
        <p:nvSpPr>
          <p:cNvPr id="1541" name="Google Shape;1541;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42" name="Google Shape;1542;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9546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5"/>
        <p:cNvGrpSpPr/>
        <p:nvPr/>
      </p:nvGrpSpPr>
      <p:grpSpPr>
        <a:xfrm>
          <a:off x="0" y="0"/>
          <a:ext cx="0" cy="0"/>
          <a:chOff x="0" y="0"/>
          <a:chExt cx="0" cy="0"/>
        </a:xfrm>
      </p:grpSpPr>
      <p:sp>
        <p:nvSpPr>
          <p:cNvPr id="1546" name="Google Shape;1546;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47" name="Google Shape;1547;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6868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0"/>
        <p:cNvGrpSpPr/>
        <p:nvPr/>
      </p:nvGrpSpPr>
      <p:grpSpPr>
        <a:xfrm>
          <a:off x="0" y="0"/>
          <a:ext cx="0" cy="0"/>
          <a:chOff x="0" y="0"/>
          <a:chExt cx="0" cy="0"/>
        </a:xfrm>
      </p:grpSpPr>
      <p:sp>
        <p:nvSpPr>
          <p:cNvPr id="1551" name="Google Shape;1551;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52" name="Google Shape;1552;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8600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5"/>
        <p:cNvGrpSpPr/>
        <p:nvPr/>
      </p:nvGrpSpPr>
      <p:grpSpPr>
        <a:xfrm>
          <a:off x="0" y="0"/>
          <a:ext cx="0" cy="0"/>
          <a:chOff x="0" y="0"/>
          <a:chExt cx="0" cy="0"/>
        </a:xfrm>
      </p:grpSpPr>
      <p:sp>
        <p:nvSpPr>
          <p:cNvPr id="1556" name="Google Shape;1556;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57" name="Google Shape;1557;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02467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0"/>
        <p:cNvGrpSpPr/>
        <p:nvPr/>
      </p:nvGrpSpPr>
      <p:grpSpPr>
        <a:xfrm>
          <a:off x="0" y="0"/>
          <a:ext cx="0" cy="0"/>
          <a:chOff x="0" y="0"/>
          <a:chExt cx="0" cy="0"/>
        </a:xfrm>
      </p:grpSpPr>
      <p:sp>
        <p:nvSpPr>
          <p:cNvPr id="1561" name="Google Shape;1561;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62" name="Google Shape;1562;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2905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5"/>
        <p:cNvGrpSpPr/>
        <p:nvPr/>
      </p:nvGrpSpPr>
      <p:grpSpPr>
        <a:xfrm>
          <a:off x="0" y="0"/>
          <a:ext cx="0" cy="0"/>
          <a:chOff x="0" y="0"/>
          <a:chExt cx="0" cy="0"/>
        </a:xfrm>
      </p:grpSpPr>
      <p:sp>
        <p:nvSpPr>
          <p:cNvPr id="1566" name="Google Shape;1566;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67" name="Google Shape;1567;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3766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54"/>
        <p:cNvGrpSpPr/>
        <p:nvPr/>
      </p:nvGrpSpPr>
      <p:grpSpPr>
        <a:xfrm>
          <a:off x="0" y="0"/>
          <a:ext cx="0" cy="0"/>
          <a:chOff x="0" y="0"/>
          <a:chExt cx="0" cy="0"/>
        </a:xfrm>
      </p:grpSpPr>
      <p:sp>
        <p:nvSpPr>
          <p:cNvPr id="55" name="Google Shape;55;p83"/>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83"/>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7" name="Google Shape;57;p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111"/>
        <p:cNvGrpSpPr/>
        <p:nvPr/>
      </p:nvGrpSpPr>
      <p:grpSpPr>
        <a:xfrm>
          <a:off x="0" y="0"/>
          <a:ext cx="0" cy="0"/>
          <a:chOff x="0" y="0"/>
          <a:chExt cx="0" cy="0"/>
        </a:xfrm>
      </p:grpSpPr>
      <p:sp>
        <p:nvSpPr>
          <p:cNvPr id="112" name="Google Shape;112;p26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3" name="Google Shape;113;p269"/>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4" name="Google Shape;114;p26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26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6" name="Google Shape;116;p26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117"/>
        <p:cNvGrpSpPr/>
        <p:nvPr/>
      </p:nvGrpSpPr>
      <p:grpSpPr>
        <a:xfrm>
          <a:off x="0" y="0"/>
          <a:ext cx="0" cy="0"/>
          <a:chOff x="0" y="0"/>
          <a:chExt cx="0" cy="0"/>
        </a:xfrm>
      </p:grpSpPr>
      <p:sp>
        <p:nvSpPr>
          <p:cNvPr id="118" name="Google Shape;118;p270"/>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9" name="Google Shape;119;p270"/>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0" name="Google Shape;120;p27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7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7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60"/>
        <p:cNvGrpSpPr/>
        <p:nvPr/>
      </p:nvGrpSpPr>
      <p:grpSpPr>
        <a:xfrm>
          <a:off x="0" y="0"/>
          <a:ext cx="0" cy="0"/>
          <a:chOff x="0" y="0"/>
          <a:chExt cx="0" cy="0"/>
        </a:xfrm>
      </p:grpSpPr>
      <p:sp>
        <p:nvSpPr>
          <p:cNvPr id="61" name="Google Shape;61;p26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6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3" name="Google Shape;63;p2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66"/>
        <p:cNvGrpSpPr/>
        <p:nvPr/>
      </p:nvGrpSpPr>
      <p:grpSpPr>
        <a:xfrm>
          <a:off x="0" y="0"/>
          <a:ext cx="0" cy="0"/>
          <a:chOff x="0" y="0"/>
          <a:chExt cx="0" cy="0"/>
        </a:xfrm>
      </p:grpSpPr>
      <p:sp>
        <p:nvSpPr>
          <p:cNvPr id="67" name="Google Shape;67;p262"/>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62"/>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69" name="Google Shape;69;p2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72"/>
        <p:cNvGrpSpPr/>
        <p:nvPr/>
      </p:nvGrpSpPr>
      <p:grpSpPr>
        <a:xfrm>
          <a:off x="0" y="0"/>
          <a:ext cx="0" cy="0"/>
          <a:chOff x="0" y="0"/>
          <a:chExt cx="0" cy="0"/>
        </a:xfrm>
      </p:grpSpPr>
      <p:sp>
        <p:nvSpPr>
          <p:cNvPr id="73" name="Google Shape;73;p26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63"/>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63"/>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2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79"/>
        <p:cNvGrpSpPr/>
        <p:nvPr/>
      </p:nvGrpSpPr>
      <p:grpSpPr>
        <a:xfrm>
          <a:off x="0" y="0"/>
          <a:ext cx="0" cy="0"/>
          <a:chOff x="0" y="0"/>
          <a:chExt cx="0" cy="0"/>
        </a:xfrm>
      </p:grpSpPr>
      <p:sp>
        <p:nvSpPr>
          <p:cNvPr id="80" name="Google Shape;80;p264"/>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64"/>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2" name="Google Shape;82;p264"/>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264"/>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4" name="Google Shape;84;p264"/>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5" name="Google Shape;85;p2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88"/>
        <p:cNvGrpSpPr/>
        <p:nvPr/>
      </p:nvGrpSpPr>
      <p:grpSpPr>
        <a:xfrm>
          <a:off x="0" y="0"/>
          <a:ext cx="0" cy="0"/>
          <a:chOff x="0" y="0"/>
          <a:chExt cx="0" cy="0"/>
        </a:xfrm>
      </p:grpSpPr>
      <p:sp>
        <p:nvSpPr>
          <p:cNvPr id="89" name="Google Shape;89;p26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2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93"/>
        <p:cNvGrpSpPr/>
        <p:nvPr/>
      </p:nvGrpSpPr>
      <p:grpSpPr>
        <a:xfrm>
          <a:off x="0" y="0"/>
          <a:ext cx="0" cy="0"/>
          <a:chOff x="0" y="0"/>
          <a:chExt cx="0" cy="0"/>
        </a:xfrm>
      </p:grpSpPr>
      <p:sp>
        <p:nvSpPr>
          <p:cNvPr id="94" name="Google Shape;94;p2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2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2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97"/>
        <p:cNvGrpSpPr/>
        <p:nvPr/>
      </p:nvGrpSpPr>
      <p:grpSpPr>
        <a:xfrm>
          <a:off x="0" y="0"/>
          <a:ext cx="0" cy="0"/>
          <a:chOff x="0" y="0"/>
          <a:chExt cx="0" cy="0"/>
        </a:xfrm>
      </p:grpSpPr>
      <p:sp>
        <p:nvSpPr>
          <p:cNvPr id="98" name="Google Shape;98;p267"/>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9" name="Google Shape;99;p267"/>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0" name="Google Shape;100;p267"/>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1" name="Google Shape;101;p26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 name="Google Shape;102;p26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3" name="Google Shape;103;p26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104"/>
        <p:cNvGrpSpPr/>
        <p:nvPr/>
      </p:nvGrpSpPr>
      <p:grpSpPr>
        <a:xfrm>
          <a:off x="0" y="0"/>
          <a:ext cx="0" cy="0"/>
          <a:chOff x="0" y="0"/>
          <a:chExt cx="0" cy="0"/>
        </a:xfrm>
      </p:grpSpPr>
      <p:sp>
        <p:nvSpPr>
          <p:cNvPr id="105" name="Google Shape;105;p26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6" name="Google Shape;106;p268"/>
          <p:cNvSpPr>
            <a:spLocks noGrp="1"/>
          </p:cNvSpPr>
          <p:nvPr>
            <p:ph type="pic" idx="2"/>
          </p:nvPr>
        </p:nvSpPr>
        <p:spPr>
          <a:xfrm>
            <a:off x="3887391" y="987426"/>
            <a:ext cx="4629150" cy="4873625"/>
          </a:xfrm>
          <a:prstGeom prst="rect">
            <a:avLst/>
          </a:prstGeom>
          <a:noFill/>
          <a:ln>
            <a:noFill/>
          </a:ln>
        </p:spPr>
      </p:sp>
      <p:sp>
        <p:nvSpPr>
          <p:cNvPr id="107" name="Google Shape;107;p268"/>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8" name="Google Shape;108;p26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9" name="Google Shape;109;p26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0" name="Google Shape;110;p26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48"/>
        <p:cNvGrpSpPr/>
        <p:nvPr/>
      </p:nvGrpSpPr>
      <p:grpSpPr>
        <a:xfrm>
          <a:off x="0" y="0"/>
          <a:ext cx="0" cy="0"/>
          <a:chOff x="0" y="0"/>
          <a:chExt cx="0" cy="0"/>
        </a:xfrm>
      </p:grpSpPr>
      <p:sp>
        <p:nvSpPr>
          <p:cNvPr id="49" name="Google Shape;49;p8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0" name="Google Shape;50;p8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1" name="Google Shape;51;p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2" name="Google Shape;52;p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3" name="Google Shape;53;p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527"/>
        <p:cNvGrpSpPr/>
        <p:nvPr/>
      </p:nvGrpSpPr>
      <p:grpSpPr>
        <a:xfrm>
          <a:off x="0" y="0"/>
          <a:ext cx="0" cy="0"/>
          <a:chOff x="0" y="0"/>
          <a:chExt cx="0" cy="0"/>
        </a:xfrm>
      </p:grpSpPr>
      <p:sp>
        <p:nvSpPr>
          <p:cNvPr id="1528" name="Google Shape;1528;p36"/>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勇气的根源</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Where Real Courage Comes From</a:t>
            </a:r>
            <a:endParaRPr sz="4600" b="1" dirty="0">
              <a:solidFill>
                <a:schemeClr val="lt1"/>
              </a:solidFill>
            </a:endParaRPr>
          </a:p>
        </p:txBody>
      </p:sp>
      <p:sp>
        <p:nvSpPr>
          <p:cNvPr id="1529" name="Google Shape;1529;p36"/>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11/19/2023</a:t>
            </a:r>
            <a:endParaRPr b="1">
              <a:solidFill>
                <a:schemeClr val="l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3"/>
        <p:cNvGrpSpPr/>
        <p:nvPr/>
      </p:nvGrpSpPr>
      <p:grpSpPr>
        <a:xfrm>
          <a:off x="0" y="0"/>
          <a:ext cx="0" cy="0"/>
          <a:chOff x="0" y="0"/>
          <a:chExt cx="0" cy="0"/>
        </a:xfrm>
      </p:grpSpPr>
      <p:sp>
        <p:nvSpPr>
          <p:cNvPr id="1574" name="Google Shape;1574;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5:40-42】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40 </a:t>
            </a:r>
            <a:r>
              <a:rPr lang="en-US" sz="3200" b="1">
                <a:solidFill>
                  <a:srgbClr val="FFFF00"/>
                </a:solidFill>
                <a:latin typeface="Microsoft Yahei"/>
                <a:ea typeface="Microsoft Yahei"/>
                <a:cs typeface="Microsoft Yahei"/>
                <a:sym typeface="Microsoft Yahei"/>
              </a:rPr>
              <a:t>公会的人听从了他，便叫使徒来，把他们打了，又吩咐他们不可奉耶稣的名讲道，就把他们释放了。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they agreed with him, and when they had called for the apostles and beaten them, they commanded that they should not speak in the name of Jesus, and let them go.</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41 </a:t>
            </a:r>
            <a:r>
              <a:rPr lang="en-US" sz="3200" b="1">
                <a:solidFill>
                  <a:srgbClr val="FFFF00"/>
                </a:solidFill>
                <a:latin typeface="Microsoft Yahei"/>
                <a:ea typeface="Microsoft Yahei"/>
                <a:cs typeface="Microsoft Yahei"/>
                <a:sym typeface="Microsoft Yahei"/>
              </a:rPr>
              <a:t>他们离开公会，心里欢喜，因被算是配为这名受辱。</a:t>
            </a:r>
            <a:r>
              <a:rPr lang="en-US" sz="3200" b="1">
                <a:solidFill>
                  <a:schemeClr val="lt1"/>
                </a:solidFill>
              </a:rPr>
              <a:t>So they departed from the presence of the council, rejoicing that they were counted worthy to suffer shame for His name.</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78"/>
        <p:cNvGrpSpPr/>
        <p:nvPr/>
      </p:nvGrpSpPr>
      <p:grpSpPr>
        <a:xfrm>
          <a:off x="0" y="0"/>
          <a:ext cx="0" cy="0"/>
          <a:chOff x="0" y="0"/>
          <a:chExt cx="0" cy="0"/>
        </a:xfrm>
      </p:grpSpPr>
      <p:sp>
        <p:nvSpPr>
          <p:cNvPr id="1579" name="Google Shape;1579;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5:40-42】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42 </a:t>
            </a:r>
            <a:r>
              <a:rPr lang="en-US" sz="3200" b="1">
                <a:solidFill>
                  <a:srgbClr val="FFFF00"/>
                </a:solidFill>
                <a:latin typeface="Microsoft Yahei"/>
                <a:ea typeface="Microsoft Yahei"/>
                <a:cs typeface="Microsoft Yahei"/>
                <a:sym typeface="Microsoft Yahei"/>
              </a:rPr>
              <a:t>他们就每日在殿里、在家里不住地教训人，传耶稣是基督。</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daily in the temple, and in every house, they did not cease teaching and preaching Jesus as the Christ.</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3"/>
        <p:cNvGrpSpPr/>
        <p:nvPr/>
      </p:nvGrpSpPr>
      <p:grpSpPr>
        <a:xfrm>
          <a:off x="0" y="0"/>
          <a:ext cx="0" cy="0"/>
          <a:chOff x="0" y="0"/>
          <a:chExt cx="0" cy="0"/>
        </a:xfrm>
      </p:grpSpPr>
      <p:sp>
        <p:nvSpPr>
          <p:cNvPr id="1584" name="Google Shape;1584;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马太福音 Matthew 5:10-12】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为义受逼迫的人有福了，因为天国是他们的。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Blessed are those who are persecuted for righteousness’ sake,For theirs is the kingdom of heaven.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人若因我辱骂你们，逼迫你们，捏造各样坏话毁谤你们，你们就有福了。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“Blessed are you when they revile and persecute you, and say all kinds of evil against you falsely for My sake.</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8"/>
        <p:cNvGrpSpPr/>
        <p:nvPr/>
      </p:nvGrpSpPr>
      <p:grpSpPr>
        <a:xfrm>
          <a:off x="0" y="0"/>
          <a:ext cx="0" cy="0"/>
          <a:chOff x="0" y="0"/>
          <a:chExt cx="0" cy="0"/>
        </a:xfrm>
      </p:grpSpPr>
      <p:sp>
        <p:nvSpPr>
          <p:cNvPr id="1589" name="Google Shape;1589;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马太福音 Matthew 5:10-12】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应当欢喜快乐，因为你们在天上的赏赐是大的。在你们以前的先知，人也是这样逼迫他们。”</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Rejoice and be exceedingly glad, for great is your reward in heaven, for so they persecuted the prophets who were before you.</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3"/>
        <p:cNvGrpSpPr/>
        <p:nvPr/>
      </p:nvGrpSpPr>
      <p:grpSpPr>
        <a:xfrm>
          <a:off x="0" y="0"/>
          <a:ext cx="0" cy="0"/>
          <a:chOff x="0" y="0"/>
          <a:chExt cx="0" cy="0"/>
        </a:xfrm>
      </p:grpSpPr>
      <p:sp>
        <p:nvSpPr>
          <p:cNvPr id="1594" name="Google Shape;1594;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二人既被释放，就到会友那里去，把祭司长和长老所说的话都告诉他们。</a:t>
            </a:r>
            <a:r>
              <a:rPr lang="en-US" sz="3200" b="1">
                <a:solidFill>
                  <a:schemeClr val="lt1"/>
                </a:solidFill>
              </a:rPr>
              <a:t>And being let go, they went to their own companions and reported all that the chief priests and elders had said to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他们听见了，就同心合意地高声向　神说：“主啊，你是造天、地、海和其中万物的，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when they heard that, they raised their voice to God with one accord and said: “Lord, You are God, who made heaven and earth and the sea, and all that is in them,</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98"/>
        <p:cNvGrpSpPr/>
        <p:nvPr/>
      </p:nvGrpSpPr>
      <p:grpSpPr>
        <a:xfrm>
          <a:off x="0" y="0"/>
          <a:ext cx="0" cy="0"/>
          <a:chOff x="0" y="0"/>
          <a:chExt cx="0" cy="0"/>
        </a:xfrm>
      </p:grpSpPr>
      <p:sp>
        <p:nvSpPr>
          <p:cNvPr id="1599" name="Google Shape;1599;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你曾藉着圣灵托你仆人、我们祖宗大卫的口说：‘外邦为什么争闹？万民为什么谋算虚妄的事？</a:t>
            </a:r>
            <a:r>
              <a:rPr lang="en-US" sz="3200" b="1">
                <a:solidFill>
                  <a:schemeClr val="lt1"/>
                </a:solidFill>
              </a:rPr>
              <a:t>who by the mouth of Your servant David have said: ‘Why did the nations rage, And the people plot vain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世上的君王一齐起来，臣宰也聚集，要敌挡主，并主的受膏者（或作“基督”）。’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kings of the earth took their stand, And the rulers were gathered together Against the Lord and against His Christ.’</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3"/>
        <p:cNvGrpSpPr/>
        <p:nvPr/>
      </p:nvGrpSpPr>
      <p:grpSpPr>
        <a:xfrm>
          <a:off x="0" y="0"/>
          <a:ext cx="0" cy="0"/>
          <a:chOff x="0" y="0"/>
          <a:chExt cx="0" cy="0"/>
        </a:xfrm>
      </p:grpSpPr>
      <p:sp>
        <p:nvSpPr>
          <p:cNvPr id="1604" name="Google Shape;1604;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27 希律和本丢彼拉多、外邦人和以色列民果然在这城里聚集，要攻打你所膏的圣仆耶稣（“仆”或作“子”），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truly against Your holy Servant Jesus, whom You anointed, both Herod and Pontius Pilate, with the Gentiles and the people of Israel, were gathered together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成就你手和你意旨所预定必有的事。</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to do whatever Your hand and Your purpose determined before to be done.</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08"/>
        <p:cNvGrpSpPr/>
        <p:nvPr/>
      </p:nvGrpSpPr>
      <p:grpSpPr>
        <a:xfrm>
          <a:off x="0" y="0"/>
          <a:ext cx="0" cy="0"/>
          <a:chOff x="0" y="0"/>
          <a:chExt cx="0" cy="0"/>
        </a:xfrm>
      </p:grpSpPr>
      <p:sp>
        <p:nvSpPr>
          <p:cNvPr id="1609" name="Google Shape;1609;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他们恐吓我们，现在求主鉴察。一面叫你仆人大放胆量，讲你的道；一面伸出你的手来医治疾病，并且使神迹奇事因着你圣仆耶稣的名行出来（“仆”或作“子”）。”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Lord, look on their threats, and grant to Your servants that with all boldness they may speak Your word, by stretching out Your hand to heal, and that signs and wonders may be done through the name of Your holy Servant Jesus.”</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13"/>
        <p:cNvGrpSpPr/>
        <p:nvPr/>
      </p:nvGrpSpPr>
      <p:grpSpPr>
        <a:xfrm>
          <a:off x="0" y="0"/>
          <a:ext cx="0" cy="0"/>
          <a:chOff x="0" y="0"/>
          <a:chExt cx="0" cy="0"/>
        </a:xfrm>
      </p:grpSpPr>
      <p:sp>
        <p:nvSpPr>
          <p:cNvPr id="1614" name="Google Shape;1614;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31 </a:t>
            </a:r>
            <a:r>
              <a:rPr lang="en-US" sz="3200" b="1">
                <a:solidFill>
                  <a:srgbClr val="FFFF00"/>
                </a:solidFill>
                <a:latin typeface="Microsoft Yahei"/>
                <a:ea typeface="Microsoft Yahei"/>
                <a:cs typeface="Microsoft Yahei"/>
                <a:sym typeface="Microsoft Yahei"/>
              </a:rPr>
              <a:t>祷告完了，聚会的地方震动，他们就都被圣灵充满，放胆讲论　神的道。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when they had prayed, the place where they were assembled together was shaken; and they were all filled with the Holy Spirit, and they spoke the word of God with boldness.</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18"/>
        <p:cNvGrpSpPr/>
        <p:nvPr/>
      </p:nvGrpSpPr>
      <p:grpSpPr>
        <a:xfrm>
          <a:off x="0" y="0"/>
          <a:ext cx="0" cy="0"/>
          <a:chOff x="0" y="0"/>
          <a:chExt cx="0" cy="0"/>
        </a:xfrm>
      </p:grpSpPr>
      <p:sp>
        <p:nvSpPr>
          <p:cNvPr id="1619" name="Google Shape;1619;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4:25-28】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你曾藉着圣灵托你仆人、我们祖宗大卫的口说：‘外邦为什么争闹？万民为什么谋算虚妄的事？</a:t>
            </a:r>
            <a:r>
              <a:rPr lang="en-US" sz="3200" b="1">
                <a:solidFill>
                  <a:schemeClr val="lt1"/>
                </a:solidFill>
              </a:rPr>
              <a:t>who by the mouth of Your servant David have said: ‘Why did the nations rage, And the people plot vain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世上的君王一齐起来，臣宰也聚集，要敌挡主，并主的受膏者（或作“基督”）。’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kings of the earth took their stand, And the rulers were gathered together Against the Lord and against His Christ.’</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33"/>
        <p:cNvGrpSpPr/>
        <p:nvPr/>
      </p:nvGrpSpPr>
      <p:grpSpPr>
        <a:xfrm>
          <a:off x="0" y="0"/>
          <a:ext cx="0" cy="0"/>
          <a:chOff x="0" y="0"/>
          <a:chExt cx="0" cy="0"/>
        </a:xfrm>
      </p:grpSpPr>
      <p:sp>
        <p:nvSpPr>
          <p:cNvPr id="1534" name="Google Shape;1534;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二人既被释放，就到会友那里去，把祭司长和长老所说的话都告诉他们。</a:t>
            </a:r>
            <a:r>
              <a:rPr lang="en-US" sz="3200" b="1">
                <a:solidFill>
                  <a:schemeClr val="lt1"/>
                </a:solidFill>
              </a:rPr>
              <a:t>And being let go, they went to their own companions and reported all that the chief priests and elders had said to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他们听见了，就同心合意地高声向　神说：“主啊，你是造天、地、海和其中万物的，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when they heard that, they raised their voice to God with one accord and said: “Lord, You are God, who made heaven and earth and the sea, and all that is in them,</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23"/>
        <p:cNvGrpSpPr/>
        <p:nvPr/>
      </p:nvGrpSpPr>
      <p:grpSpPr>
        <a:xfrm>
          <a:off x="0" y="0"/>
          <a:ext cx="0" cy="0"/>
          <a:chOff x="0" y="0"/>
          <a:chExt cx="0" cy="0"/>
        </a:xfrm>
      </p:grpSpPr>
      <p:sp>
        <p:nvSpPr>
          <p:cNvPr id="1624" name="Google Shape;1624;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4:25-28】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27 希律和本丢彼拉多、外邦人和以色列民果然在这城里聚集，要攻打你所膏的圣仆耶稣（“仆”或作“子”），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truly against Your holy Servant Jesus, whom You anointed, both Herod and Pontius Pilate, with the Gentiles and the people of Israel, were gathered together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成就你手和你意旨所预定必有的事。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to do whatever Your hand and Your purpose determined before to be done.</a:t>
            </a: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28"/>
        <p:cNvGrpSpPr/>
        <p:nvPr/>
      </p:nvGrpSpPr>
      <p:grpSpPr>
        <a:xfrm>
          <a:off x="0" y="0"/>
          <a:ext cx="0" cy="0"/>
          <a:chOff x="0" y="0"/>
          <a:chExt cx="0" cy="0"/>
        </a:xfrm>
      </p:grpSpPr>
      <p:sp>
        <p:nvSpPr>
          <p:cNvPr id="1629" name="Google Shape;1629;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祷告完了，聚会的地方震动，他们就都被圣灵充满，放胆讲论　神的道。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when they had prayed, the place where they were assembled together was shaken; and they were all filled with the Holy Spirit, and they spoke the word of God with boldness.</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33"/>
        <p:cNvGrpSpPr/>
        <p:nvPr/>
      </p:nvGrpSpPr>
      <p:grpSpPr>
        <a:xfrm>
          <a:off x="0" y="0"/>
          <a:ext cx="0" cy="0"/>
          <a:chOff x="0" y="0"/>
          <a:chExt cx="0" cy="0"/>
        </a:xfrm>
      </p:grpSpPr>
      <p:sp>
        <p:nvSpPr>
          <p:cNvPr id="1634" name="Google Shape;1634;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21:17-19】</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你们要为我的名被众人恨恶，</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you will be hated by all for My name’s sake.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然而，你们连一根头发也必不损坏。</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not a hair of your head shall be lost.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你们常存忍耐，就必保全灵魂（或作“必得生命”）。”</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By your patience possess your souls.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638"/>
        <p:cNvGrpSpPr/>
        <p:nvPr/>
      </p:nvGrpSpPr>
      <p:grpSpPr>
        <a:xfrm>
          <a:off x="0" y="0"/>
          <a:ext cx="0" cy="0"/>
          <a:chOff x="0" y="0"/>
          <a:chExt cx="0" cy="0"/>
        </a:xfrm>
      </p:grpSpPr>
      <p:sp>
        <p:nvSpPr>
          <p:cNvPr id="1639" name="Google Shape;1639;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提摩太后书 2 Timothy 1:6-8a】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为此我提醒你，使你将　神藉我按手所给你的恩赐，再如火挑旺起来。</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I remind you to stir up the gift of God which is in you through the laying on of my hands.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因为　神赐给我们不是胆怯的心，乃是刚强、仁爱、谨守的心。</a:t>
            </a:r>
            <a:r>
              <a:rPr lang="en-US" sz="3200" b="1">
                <a:solidFill>
                  <a:schemeClr val="lt1"/>
                </a:solidFill>
              </a:rPr>
              <a:t>For God has not given us a spirit of fear, but of power and of love and of a sound mind.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8a </a:t>
            </a:r>
            <a:r>
              <a:rPr lang="en-US" sz="3200" b="1">
                <a:solidFill>
                  <a:srgbClr val="FFFF00"/>
                </a:solidFill>
                <a:latin typeface="Microsoft Yahei"/>
                <a:ea typeface="Microsoft Yahei"/>
                <a:cs typeface="Microsoft Yahei"/>
                <a:sym typeface="Microsoft Yahei"/>
              </a:rPr>
              <a:t>你不要以给我们的主作见证为耻</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do not be ashamed of the testimony of our Lord….</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43"/>
        <p:cNvGrpSpPr/>
        <p:nvPr/>
      </p:nvGrpSpPr>
      <p:grpSpPr>
        <a:xfrm>
          <a:off x="0" y="0"/>
          <a:ext cx="0" cy="0"/>
          <a:chOff x="0" y="0"/>
          <a:chExt cx="0" cy="0"/>
        </a:xfrm>
      </p:grpSpPr>
      <p:sp>
        <p:nvSpPr>
          <p:cNvPr id="1644" name="Google Shape;1644;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诗篇 Psalms 2:1-6,10-12】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外邦为什么争闹？万民为什么谋算虚妄的事？</a:t>
            </a:r>
            <a:r>
              <a:rPr lang="en-US" sz="3200" b="1">
                <a:solidFill>
                  <a:schemeClr val="lt1"/>
                </a:solidFill>
              </a:rPr>
              <a:t>Why do the nations rage, And the people plot a vain thing?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世上的君王一齐起来，臣宰一同商议，要敌挡耶和华并祂的受膏者，</a:t>
            </a:r>
            <a:r>
              <a:rPr lang="en-US" sz="3200" b="1">
                <a:solidFill>
                  <a:schemeClr val="lt1"/>
                </a:solidFill>
              </a:rPr>
              <a:t>The kings of the earth set themselves, And the rulers take counsel together, Against the Lord and against His Anointed, saying,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说：“我们要挣开祂们的捆绑，脱去祂们的绳索。” </a:t>
            </a:r>
            <a:r>
              <a:rPr lang="en-US" sz="3200" b="1">
                <a:solidFill>
                  <a:schemeClr val="lt1"/>
                </a:solidFill>
              </a:rPr>
              <a:t>“Let us break Their bonds in pieces And cast away Their cords from us.”</a:t>
            </a:r>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648"/>
        <p:cNvGrpSpPr/>
        <p:nvPr/>
      </p:nvGrpSpPr>
      <p:grpSpPr>
        <a:xfrm>
          <a:off x="0" y="0"/>
          <a:ext cx="0" cy="0"/>
          <a:chOff x="0" y="0"/>
          <a:chExt cx="0" cy="0"/>
        </a:xfrm>
      </p:grpSpPr>
      <p:sp>
        <p:nvSpPr>
          <p:cNvPr id="1649" name="Google Shape;1649;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诗篇 Psalms 2:1-6,10-12】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a:t>
            </a:r>
            <a:r>
              <a:rPr lang="en-US" sz="3200" b="1">
                <a:solidFill>
                  <a:srgbClr val="FFFF00"/>
                </a:solidFill>
                <a:latin typeface="Microsoft Yahei"/>
                <a:ea typeface="Microsoft Yahei"/>
                <a:cs typeface="Microsoft Yahei"/>
                <a:sym typeface="Microsoft Yahei"/>
              </a:rPr>
              <a:t>那坐在天上的必发笑；主必嗤笑他们。</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He who sits in the heavens shall laugh; The Lord shall hold them in derision.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那时，祂要在怒中责备他们，在烈怒中惊吓他们，</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He shall speak to them in His wrath, And distress them in His deep displeasure: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说：“我已经立我的君在锡安我的圣山上了。” </a:t>
            </a:r>
            <a:r>
              <a:rPr lang="en-US" sz="3200" b="1">
                <a:solidFill>
                  <a:schemeClr val="lt1"/>
                </a:solidFill>
              </a:rPr>
              <a:t>“Yet I have set My King On My holy hill of Zion.”</a:t>
            </a: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653"/>
        <p:cNvGrpSpPr/>
        <p:nvPr/>
      </p:nvGrpSpPr>
      <p:grpSpPr>
        <a:xfrm>
          <a:off x="0" y="0"/>
          <a:ext cx="0" cy="0"/>
          <a:chOff x="0" y="0"/>
          <a:chExt cx="0" cy="0"/>
        </a:xfrm>
      </p:grpSpPr>
      <p:sp>
        <p:nvSpPr>
          <p:cNvPr id="1654" name="Google Shape;1654;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诗篇 Psalms 2:1-6,10-12】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现在，你们君王应当省悟，你们世上的审判官该受管教。</a:t>
            </a:r>
            <a:r>
              <a:rPr lang="en-US" sz="3200" b="1">
                <a:solidFill>
                  <a:schemeClr val="lt1"/>
                </a:solidFill>
              </a:rPr>
              <a:t>Now therefore, be wise, O kings; Be instructed, you judges of the earth.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当存畏惧侍奉耶和华，又当存战兢而快乐；</a:t>
            </a:r>
            <a:r>
              <a:rPr lang="en-US" sz="3200" b="1">
                <a:solidFill>
                  <a:schemeClr val="lt1"/>
                </a:solidFill>
              </a:rPr>
              <a:t>Serve the Lord with fear, And rejoice with trembling.</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当以嘴亲子，恐怕祂发怒，你们便在道中灭亡，因为祂的怒气快要发作。凡投靠祂的，都是有福的。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Kiss the Son, lest  He be angry, And you perish in the way, When His wrath is kindled but a little. Blessed are all those who put their trust in Him.</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38"/>
        <p:cNvGrpSpPr/>
        <p:nvPr/>
      </p:nvGrpSpPr>
      <p:grpSpPr>
        <a:xfrm>
          <a:off x="0" y="0"/>
          <a:ext cx="0" cy="0"/>
          <a:chOff x="0" y="0"/>
          <a:chExt cx="0" cy="0"/>
        </a:xfrm>
      </p:grpSpPr>
      <p:sp>
        <p:nvSpPr>
          <p:cNvPr id="1539" name="Google Shape;1539;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你曾藉着圣灵托你仆人、我们祖宗大卫的口说：‘外邦为什么争闹？万民为什么谋算虚妄的事？</a:t>
            </a:r>
            <a:r>
              <a:rPr lang="en-US" sz="3200" b="1">
                <a:solidFill>
                  <a:schemeClr val="lt1"/>
                </a:solidFill>
              </a:rPr>
              <a:t>who by the mouth of Your servant David have said: ‘Why did the nations rage, And the people plot vain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世上的君王一齐起来，臣宰也聚集，要敌挡主，并主的受膏者（或作“基督”）。’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kings of the earth took their stand, And the rulers were gathered together Against the Lord and against His Christ.’</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3"/>
        <p:cNvGrpSpPr/>
        <p:nvPr/>
      </p:nvGrpSpPr>
      <p:grpSpPr>
        <a:xfrm>
          <a:off x="0" y="0"/>
          <a:ext cx="0" cy="0"/>
          <a:chOff x="0" y="0"/>
          <a:chExt cx="0" cy="0"/>
        </a:xfrm>
      </p:grpSpPr>
      <p:sp>
        <p:nvSpPr>
          <p:cNvPr id="1544" name="Google Shape;1544;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27 希律和本丢彼拉多、外邦人和以色列民果然在这城里聚集，要攻打你所膏的圣仆耶稣（“仆”或作“子”），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truly against Your holy Servant Jesus, whom You anointed, both Herod and Pontius Pilate, with the Gentiles and the people of Israel, were gathered together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28 </a:t>
            </a:r>
            <a:r>
              <a:rPr lang="en-US" sz="3200" b="1">
                <a:solidFill>
                  <a:srgbClr val="FFFF00"/>
                </a:solidFill>
                <a:latin typeface="Microsoft Yahei"/>
                <a:ea typeface="Microsoft Yahei"/>
                <a:cs typeface="Microsoft Yahei"/>
                <a:sym typeface="Microsoft Yahei"/>
              </a:rPr>
              <a:t>成就你手和你意旨所预定必有的事。</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to do whatever Your hand and Your purpose determined before to be done.</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8"/>
        <p:cNvGrpSpPr/>
        <p:nvPr/>
      </p:nvGrpSpPr>
      <p:grpSpPr>
        <a:xfrm>
          <a:off x="0" y="0"/>
          <a:ext cx="0" cy="0"/>
          <a:chOff x="0" y="0"/>
          <a:chExt cx="0" cy="0"/>
        </a:xfrm>
      </p:grpSpPr>
      <p:sp>
        <p:nvSpPr>
          <p:cNvPr id="1549" name="Google Shape;1549;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29 他们恐吓我们，现在求主鉴察。一面叫你仆人大放胆量，讲你的道；一面伸出你的手来医治疾病，并且使神迹奇事因着你圣仆耶稣的名行出来（“仆”或作“子”）。”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Lord, look on their threats, and grant to Your servants that with all boldness they may speak Your word, by stretching out Your hand to heal, and that signs and wonders may be done through the name of Your holy Servant Jesus.”</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53"/>
        <p:cNvGrpSpPr/>
        <p:nvPr/>
      </p:nvGrpSpPr>
      <p:grpSpPr>
        <a:xfrm>
          <a:off x="0" y="0"/>
          <a:ext cx="0" cy="0"/>
          <a:chOff x="0" y="0"/>
          <a:chExt cx="0" cy="0"/>
        </a:xfrm>
      </p:grpSpPr>
      <p:sp>
        <p:nvSpPr>
          <p:cNvPr id="1554" name="Google Shape;1554;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4:23-31】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31 </a:t>
            </a:r>
            <a:r>
              <a:rPr lang="en-US" sz="3200" b="1">
                <a:solidFill>
                  <a:srgbClr val="FFFF00"/>
                </a:solidFill>
                <a:latin typeface="Microsoft Yahei"/>
                <a:ea typeface="Microsoft Yahei"/>
                <a:cs typeface="Microsoft Yahei"/>
                <a:sym typeface="Microsoft Yahei"/>
              </a:rPr>
              <a:t>祷告完了，聚会的地方震动，他们就都被圣灵充满，放胆讲论　神的道。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when they had prayed, the place where they were assembled together was shaken; and they were all filled with the Holy Spirit, and they spoke the word of God with boldness.</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8"/>
        <p:cNvGrpSpPr/>
        <p:nvPr/>
      </p:nvGrpSpPr>
      <p:grpSpPr>
        <a:xfrm>
          <a:off x="0" y="0"/>
          <a:ext cx="0" cy="0"/>
          <a:chOff x="0" y="0"/>
          <a:chExt cx="0" cy="0"/>
        </a:xfrm>
      </p:grpSpPr>
      <p:sp>
        <p:nvSpPr>
          <p:cNvPr id="1559" name="Google Shape;1559;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马太福音 Matthew 11:20a,25-26】</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20a </a:t>
            </a:r>
            <a:r>
              <a:rPr lang="en-US" sz="3000" b="1">
                <a:solidFill>
                  <a:srgbClr val="FFFF00"/>
                </a:solidFill>
                <a:latin typeface="Microsoft Yahei"/>
                <a:ea typeface="Microsoft Yahei"/>
                <a:cs typeface="Microsoft Yahei"/>
                <a:sym typeface="Microsoft Yahei"/>
              </a:rPr>
              <a:t>耶稣在诸城中行了许多异能，那些城的人终不悔改</a:t>
            </a:r>
            <a:r>
              <a:rPr lang="en-US" sz="3000" b="1">
                <a:solidFill>
                  <a:srgbClr val="FFFF00"/>
                </a:solidFill>
              </a:rPr>
              <a:t>………… </a:t>
            </a:r>
            <a:r>
              <a:rPr lang="en-US" sz="3000" b="1">
                <a:solidFill>
                  <a:schemeClr val="lt1"/>
                </a:solidFill>
              </a:rPr>
              <a:t>the cities in which most of His mighty works had been done, because they did not repent:</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25 那时，耶稣说：“父啊，天地的主，我感谢你！因为你将这些事向聪明通达人就藏起来，向婴孩就显出来。</a:t>
            </a:r>
            <a:r>
              <a:rPr lang="en-US" sz="3000" b="1">
                <a:solidFill>
                  <a:schemeClr val="lt1"/>
                </a:solidFill>
              </a:rPr>
              <a:t>At that time Jesus answered and said, “I thank You, Father, Lord of heaven and earth, that You have hidden these things from the wise and prudent and have revealed them to babes.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26 </a:t>
            </a:r>
            <a:r>
              <a:rPr lang="en-US" sz="3000" b="1">
                <a:solidFill>
                  <a:srgbClr val="FFFF00"/>
                </a:solidFill>
                <a:latin typeface="Microsoft Yahei"/>
                <a:ea typeface="Microsoft Yahei"/>
                <a:cs typeface="Microsoft Yahei"/>
                <a:sym typeface="Microsoft Yahei"/>
              </a:rPr>
              <a:t>父啊，是的，因为你的美意本是如此。</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Even so, Father, for so it seemed good in Your sight.</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3"/>
        <p:cNvGrpSpPr/>
        <p:nvPr/>
      </p:nvGrpSpPr>
      <p:grpSpPr>
        <a:xfrm>
          <a:off x="0" y="0"/>
          <a:ext cx="0" cy="0"/>
          <a:chOff x="0" y="0"/>
          <a:chExt cx="0" cy="0"/>
        </a:xfrm>
      </p:grpSpPr>
      <p:sp>
        <p:nvSpPr>
          <p:cNvPr id="1564" name="Google Shape;1564;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10:21】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正当那时，耶稣被圣灵感动就欢乐，说：“父啊，天地的主，我感谢你！因为你将这些事向聪明通达人就藏起来，向婴孩就显出来。父啊，是的，因为你的美意本是如此。</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that hour Jesus rejoiced in the Spirit and said, “I thank You, Father, Lord of heaven and earth, that You have hidden these things from the wise and prudent and revealed them to babes. Even so, Father, for so it seemed good in Your sight.</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8"/>
        <p:cNvGrpSpPr/>
        <p:nvPr/>
      </p:nvGrpSpPr>
      <p:grpSpPr>
        <a:xfrm>
          <a:off x="0" y="0"/>
          <a:ext cx="0" cy="0"/>
          <a:chOff x="0" y="0"/>
          <a:chExt cx="0" cy="0"/>
        </a:xfrm>
      </p:grpSpPr>
      <p:sp>
        <p:nvSpPr>
          <p:cNvPr id="1569" name="Google Shape;1569;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4:23-24】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23 </a:t>
            </a:r>
            <a:r>
              <a:rPr lang="en-US" sz="3200" b="1">
                <a:solidFill>
                  <a:srgbClr val="FFFF00"/>
                </a:solidFill>
                <a:latin typeface="Microsoft Yahei"/>
                <a:ea typeface="Microsoft Yahei"/>
                <a:cs typeface="Microsoft Yahei"/>
                <a:sym typeface="Microsoft Yahei"/>
              </a:rPr>
              <a:t>二人既被释放，就到会友那里去，把祭司长和长老所说的话都告诉他们。</a:t>
            </a:r>
            <a:r>
              <a:rPr lang="en-US" sz="3200" b="1">
                <a:solidFill>
                  <a:schemeClr val="lt1"/>
                </a:solidFill>
              </a:rPr>
              <a:t>And being let go, they went to their own companions and reported all that the chief priests and elders had said to them.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24 他们听见了，就同心合意地高声向　神说：“主啊，你是造天、地、海和其中万物的，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when they heard that, they raised their voice to God with one accord and said: “Lord, You are God, who made heaven and earth and the sea, and all that is in them,</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1445</Words>
  <Application>Microsoft Office PowerPoint</Application>
  <PresentationFormat>On-screen Show (4:3)</PresentationFormat>
  <Paragraphs>108</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Microsoft Yahei</vt:lpstr>
      <vt:lpstr>Arial</vt:lpstr>
      <vt:lpstr>Calibri</vt:lpstr>
      <vt:lpstr>Garamond</vt:lpstr>
      <vt:lpstr>Office 主题</vt:lpstr>
      <vt:lpstr>勇气的根源 Where Real Courage Comes From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3</cp:revision>
  <dcterms:created xsi:type="dcterms:W3CDTF">2005-10-06T16:33:29Z</dcterms:created>
  <dcterms:modified xsi:type="dcterms:W3CDTF">2023-11-19T19:13:31Z</dcterms:modified>
</cp:coreProperties>
</file>