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9" r:id="rId1"/>
    <p:sldMasterId id="2147486343" r:id="rId2"/>
  </p:sldMasterIdLst>
  <p:notesMasterIdLst>
    <p:notesMasterId r:id="rId26"/>
  </p:notesMasterIdLst>
  <p:sldIdLst>
    <p:sldId id="2214" r:id="rId3"/>
    <p:sldId id="3707" r:id="rId4"/>
    <p:sldId id="3822" r:id="rId5"/>
    <p:sldId id="3823" r:id="rId6"/>
    <p:sldId id="3799" r:id="rId7"/>
    <p:sldId id="3800" r:id="rId8"/>
    <p:sldId id="3824" r:id="rId9"/>
    <p:sldId id="3801" r:id="rId10"/>
    <p:sldId id="3802" r:id="rId11"/>
    <p:sldId id="3803" r:id="rId12"/>
    <p:sldId id="3804" r:id="rId13"/>
    <p:sldId id="3825" r:id="rId14"/>
    <p:sldId id="3805" r:id="rId15"/>
    <p:sldId id="3826" r:id="rId16"/>
    <p:sldId id="3827" r:id="rId17"/>
    <p:sldId id="3828" r:id="rId18"/>
    <p:sldId id="3829" r:id="rId19"/>
    <p:sldId id="3806" r:id="rId20"/>
    <p:sldId id="3830" r:id="rId21"/>
    <p:sldId id="3810" r:id="rId22"/>
    <p:sldId id="3811" r:id="rId23"/>
    <p:sldId id="3831" r:id="rId24"/>
    <p:sldId id="3832" r:id="rId25"/>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C582E"/>
    <a:srgbClr val="ECD3ED"/>
    <a:srgbClr val="E6F159"/>
    <a:srgbClr val="D5D4F0"/>
    <a:srgbClr val="C6C4EA"/>
    <a:srgbClr val="B3F7CF"/>
    <a:srgbClr val="F2E6DE"/>
    <a:srgbClr val="F4F9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455" autoAdjust="0"/>
    <p:restoredTop sz="94679" autoAdjust="0"/>
  </p:normalViewPr>
  <p:slideViewPr>
    <p:cSldViewPr>
      <p:cViewPr varScale="1">
        <p:scale>
          <a:sx n="70" d="100"/>
          <a:sy n="70" d="100"/>
        </p:scale>
        <p:origin x="342"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9CCE0B4-C554-4028-BE49-6CBFC4E010E2}" type="datetimeFigureOut">
              <a:rPr lang="en-US"/>
              <a:pPr>
                <a:defRPr/>
              </a:pPr>
              <a:t>11/26/2023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2236B70-6EF3-423E-AD2A-A676B2D6A9D0}" type="slidenum">
              <a:rPr lang="en-US" altLang="en-US"/>
              <a:pPr>
                <a:defRPr/>
              </a:pPr>
              <a:t>‹#›</a:t>
            </a:fld>
            <a:endParaRPr lang="en-US" altLang="en-US"/>
          </a:p>
        </p:txBody>
      </p:sp>
    </p:spTree>
    <p:extLst>
      <p:ext uri="{BB962C8B-B14F-4D97-AF65-F5344CB8AC3E}">
        <p14:creationId xmlns:p14="http://schemas.microsoft.com/office/powerpoint/2010/main" val="2233613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xmlns="" id="{AAA547EE-9C5F-4B7F-B881-4B67D407AE6B}"/>
              </a:ext>
            </a:extLst>
          </p:cNvPr>
          <p:cNvSpPr>
            <a:spLocks noGrp="1"/>
          </p:cNvSpPr>
          <p:nvPr>
            <p:ph type="dt" sz="half" idx="10"/>
          </p:nvPr>
        </p:nvSpPr>
        <p:spPr/>
        <p:txBody>
          <a:bodyPr/>
          <a:lstStyle>
            <a:lvl1pPr>
              <a:defRPr/>
            </a:lvl1pPr>
          </a:lstStyle>
          <a:p>
            <a:pPr>
              <a:defRPr/>
            </a:pPr>
            <a:fld id="{3E067D8B-447D-4806-840C-3761697763ED}" type="datetime1">
              <a:rPr lang="en-US"/>
              <a:pPr>
                <a:defRPr/>
              </a:pPr>
              <a:t>11/26/2023</a:t>
            </a:fld>
            <a:endParaRPr lang="en-US"/>
          </a:p>
        </p:txBody>
      </p:sp>
      <p:sp>
        <p:nvSpPr>
          <p:cNvPr id="5" name="Footer Placeholder 4">
            <a:extLst>
              <a:ext uri="{FF2B5EF4-FFF2-40B4-BE49-F238E27FC236}">
                <a16:creationId xmlns:a16="http://schemas.microsoft.com/office/drawing/2014/main" xmlns="" id="{C06C25BD-E135-4117-A265-131B2351AE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AFE3A814-5C35-4693-9A8D-ECCE9F952597}"/>
              </a:ext>
            </a:extLst>
          </p:cNvPr>
          <p:cNvSpPr>
            <a:spLocks noGrp="1"/>
          </p:cNvSpPr>
          <p:nvPr>
            <p:ph type="sldNum" sz="quarter" idx="12"/>
          </p:nvPr>
        </p:nvSpPr>
        <p:spPr/>
        <p:txBody>
          <a:bodyPr/>
          <a:lstStyle>
            <a:lvl1pPr>
              <a:defRPr/>
            </a:lvl1pPr>
          </a:lstStyle>
          <a:p>
            <a:pPr>
              <a:defRPr/>
            </a:pPr>
            <a:fld id="{01FFF816-7056-4407-9C4C-9DBF6102623A}" type="slidenum">
              <a:rPr lang="en-US" altLang="en-US"/>
              <a:pPr>
                <a:defRPr/>
              </a:pPr>
              <a:t>‹#›</a:t>
            </a:fld>
            <a:endParaRPr lang="en-US" altLang="en-US"/>
          </a:p>
        </p:txBody>
      </p:sp>
    </p:spTree>
    <p:extLst>
      <p:ext uri="{BB962C8B-B14F-4D97-AF65-F5344CB8AC3E}">
        <p14:creationId xmlns:p14="http://schemas.microsoft.com/office/powerpoint/2010/main" val="2564853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61034C19-0131-4963-8FB1-7F59CC4F2239}"/>
              </a:ext>
            </a:extLst>
          </p:cNvPr>
          <p:cNvSpPr>
            <a:spLocks noGrp="1"/>
          </p:cNvSpPr>
          <p:nvPr>
            <p:ph type="dt" sz="half" idx="10"/>
          </p:nvPr>
        </p:nvSpPr>
        <p:spPr/>
        <p:txBody>
          <a:bodyPr/>
          <a:lstStyle>
            <a:lvl1pPr>
              <a:defRPr/>
            </a:lvl1pPr>
          </a:lstStyle>
          <a:p>
            <a:pPr>
              <a:defRPr/>
            </a:pPr>
            <a:fld id="{A437812D-8455-49F8-8763-31EA88F711F5}" type="datetime1">
              <a:rPr lang="en-US"/>
              <a:pPr>
                <a:defRPr/>
              </a:pPr>
              <a:t>11/26/2023</a:t>
            </a:fld>
            <a:endParaRPr lang="en-US"/>
          </a:p>
        </p:txBody>
      </p:sp>
      <p:sp>
        <p:nvSpPr>
          <p:cNvPr id="5" name="Footer Placeholder 4">
            <a:extLst>
              <a:ext uri="{FF2B5EF4-FFF2-40B4-BE49-F238E27FC236}">
                <a16:creationId xmlns:a16="http://schemas.microsoft.com/office/drawing/2014/main" xmlns="" id="{F485FD7C-70A1-4FD7-99DA-2C3009340D6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11C0EB3A-C3AC-4EE7-B900-EE64CB9BBAC1}"/>
              </a:ext>
            </a:extLst>
          </p:cNvPr>
          <p:cNvSpPr>
            <a:spLocks noGrp="1"/>
          </p:cNvSpPr>
          <p:nvPr>
            <p:ph type="sldNum" sz="quarter" idx="12"/>
          </p:nvPr>
        </p:nvSpPr>
        <p:spPr/>
        <p:txBody>
          <a:bodyPr/>
          <a:lstStyle>
            <a:lvl1pPr>
              <a:defRPr/>
            </a:lvl1pPr>
          </a:lstStyle>
          <a:p>
            <a:pPr>
              <a:defRPr/>
            </a:pPr>
            <a:fld id="{BA26FF59-23D7-4ACB-84D0-45C3BD644BF8}" type="slidenum">
              <a:rPr lang="en-US" altLang="en-US"/>
              <a:pPr>
                <a:defRPr/>
              </a:pPr>
              <a:t>‹#›</a:t>
            </a:fld>
            <a:endParaRPr lang="en-US" altLang="en-US"/>
          </a:p>
        </p:txBody>
      </p:sp>
    </p:spTree>
    <p:extLst>
      <p:ext uri="{BB962C8B-B14F-4D97-AF65-F5344CB8AC3E}">
        <p14:creationId xmlns:p14="http://schemas.microsoft.com/office/powerpoint/2010/main" val="1500709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34BE0837-DB8D-4463-9AE4-479A73181FD6}"/>
              </a:ext>
            </a:extLst>
          </p:cNvPr>
          <p:cNvSpPr>
            <a:spLocks noGrp="1"/>
          </p:cNvSpPr>
          <p:nvPr>
            <p:ph type="dt" sz="half" idx="10"/>
          </p:nvPr>
        </p:nvSpPr>
        <p:spPr/>
        <p:txBody>
          <a:bodyPr/>
          <a:lstStyle>
            <a:lvl1pPr>
              <a:defRPr/>
            </a:lvl1pPr>
          </a:lstStyle>
          <a:p>
            <a:pPr>
              <a:defRPr/>
            </a:pPr>
            <a:fld id="{93C8E269-E917-4493-87CF-A70118104007}" type="datetime1">
              <a:rPr lang="en-US"/>
              <a:pPr>
                <a:defRPr/>
              </a:pPr>
              <a:t>11/26/2023</a:t>
            </a:fld>
            <a:endParaRPr lang="en-US"/>
          </a:p>
        </p:txBody>
      </p:sp>
      <p:sp>
        <p:nvSpPr>
          <p:cNvPr id="5" name="Footer Placeholder 4">
            <a:extLst>
              <a:ext uri="{FF2B5EF4-FFF2-40B4-BE49-F238E27FC236}">
                <a16:creationId xmlns:a16="http://schemas.microsoft.com/office/drawing/2014/main" xmlns="" id="{D75C03EF-48A9-417C-8F08-26A287FC76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88199034-5E40-4A43-BC5A-ABFF129BCC28}"/>
              </a:ext>
            </a:extLst>
          </p:cNvPr>
          <p:cNvSpPr>
            <a:spLocks noGrp="1"/>
          </p:cNvSpPr>
          <p:nvPr>
            <p:ph type="sldNum" sz="quarter" idx="12"/>
          </p:nvPr>
        </p:nvSpPr>
        <p:spPr/>
        <p:txBody>
          <a:bodyPr/>
          <a:lstStyle>
            <a:lvl1pPr>
              <a:defRPr/>
            </a:lvl1pPr>
          </a:lstStyle>
          <a:p>
            <a:pPr>
              <a:defRPr/>
            </a:pPr>
            <a:fld id="{FBF69AFB-4F7A-4EAB-931E-EC9B55EE2986}" type="slidenum">
              <a:rPr lang="en-US" altLang="en-US"/>
              <a:pPr>
                <a:defRPr/>
              </a:pPr>
              <a:t>‹#›</a:t>
            </a:fld>
            <a:endParaRPr lang="en-US" altLang="en-US"/>
          </a:p>
        </p:txBody>
      </p:sp>
    </p:spTree>
    <p:extLst>
      <p:ext uri="{BB962C8B-B14F-4D97-AF65-F5344CB8AC3E}">
        <p14:creationId xmlns:p14="http://schemas.microsoft.com/office/powerpoint/2010/main" val="42923831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2023/11/26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4743887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2023/11/26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36682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2023/11/26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574333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2023/11/26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40694290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2023/11/26</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855845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2023/11/26</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408414809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2023/11/26</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468725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2023/11/26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094389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802226D8-D52D-41B5-ACA1-2352531B230F}"/>
              </a:ext>
            </a:extLst>
          </p:cNvPr>
          <p:cNvSpPr>
            <a:spLocks noGrp="1"/>
          </p:cNvSpPr>
          <p:nvPr>
            <p:ph type="dt" sz="half" idx="10"/>
          </p:nvPr>
        </p:nvSpPr>
        <p:spPr/>
        <p:txBody>
          <a:bodyPr/>
          <a:lstStyle>
            <a:lvl1pPr>
              <a:defRPr/>
            </a:lvl1pPr>
          </a:lstStyle>
          <a:p>
            <a:pPr>
              <a:defRPr/>
            </a:pPr>
            <a:fld id="{1B304EDE-B6F7-4B63-8BCC-2981C887842A}" type="datetime1">
              <a:rPr lang="en-US"/>
              <a:pPr>
                <a:defRPr/>
              </a:pPr>
              <a:t>11/26/2023</a:t>
            </a:fld>
            <a:endParaRPr lang="en-US"/>
          </a:p>
        </p:txBody>
      </p:sp>
      <p:sp>
        <p:nvSpPr>
          <p:cNvPr id="5" name="Footer Placeholder 4">
            <a:extLst>
              <a:ext uri="{FF2B5EF4-FFF2-40B4-BE49-F238E27FC236}">
                <a16:creationId xmlns:a16="http://schemas.microsoft.com/office/drawing/2014/main" xmlns="" id="{DDAD5FB6-4E42-42B0-A91D-5A6C3C22E6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0FFF8D12-AE3C-40FC-875F-42F7027B51D7}"/>
              </a:ext>
            </a:extLst>
          </p:cNvPr>
          <p:cNvSpPr>
            <a:spLocks noGrp="1"/>
          </p:cNvSpPr>
          <p:nvPr>
            <p:ph type="sldNum" sz="quarter" idx="12"/>
          </p:nvPr>
        </p:nvSpPr>
        <p:spPr/>
        <p:txBody>
          <a:bodyPr/>
          <a:lstStyle>
            <a:lvl1pPr>
              <a:defRPr/>
            </a:lvl1pPr>
          </a:lstStyle>
          <a:p>
            <a:pPr>
              <a:defRPr/>
            </a:pPr>
            <a:fld id="{85531465-F40B-4509-B7CF-2EE0D8B9E1FB}" type="slidenum">
              <a:rPr lang="en-US" altLang="en-US"/>
              <a:pPr>
                <a:defRPr/>
              </a:pPr>
              <a:t>‹#›</a:t>
            </a:fld>
            <a:endParaRPr lang="en-US" altLang="en-US"/>
          </a:p>
        </p:txBody>
      </p:sp>
    </p:spTree>
    <p:extLst>
      <p:ext uri="{BB962C8B-B14F-4D97-AF65-F5344CB8AC3E}">
        <p14:creationId xmlns:p14="http://schemas.microsoft.com/office/powerpoint/2010/main" val="7579826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2023/11/26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85397109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2023/11/26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4142872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2023/11/26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621095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737C0A4B-3120-4193-9CBC-E35CEC4A91C1}"/>
              </a:ext>
            </a:extLst>
          </p:cNvPr>
          <p:cNvSpPr>
            <a:spLocks noGrp="1"/>
          </p:cNvSpPr>
          <p:nvPr>
            <p:ph type="dt" sz="half" idx="10"/>
          </p:nvPr>
        </p:nvSpPr>
        <p:spPr/>
        <p:txBody>
          <a:bodyPr/>
          <a:lstStyle>
            <a:lvl1pPr>
              <a:defRPr/>
            </a:lvl1pPr>
          </a:lstStyle>
          <a:p>
            <a:pPr>
              <a:defRPr/>
            </a:pPr>
            <a:fld id="{D121EC4D-2419-4B22-93B1-51C67215E1FC}" type="datetime1">
              <a:rPr lang="en-US"/>
              <a:pPr>
                <a:defRPr/>
              </a:pPr>
              <a:t>11/26/2023</a:t>
            </a:fld>
            <a:endParaRPr lang="en-US"/>
          </a:p>
        </p:txBody>
      </p:sp>
      <p:sp>
        <p:nvSpPr>
          <p:cNvPr id="5" name="Footer Placeholder 4">
            <a:extLst>
              <a:ext uri="{FF2B5EF4-FFF2-40B4-BE49-F238E27FC236}">
                <a16:creationId xmlns:a16="http://schemas.microsoft.com/office/drawing/2014/main" xmlns="" id="{54F3BBF6-D928-4C0C-8B78-A8CCFC84E82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907217AC-2FB6-4377-A875-4C43E79261B7}"/>
              </a:ext>
            </a:extLst>
          </p:cNvPr>
          <p:cNvSpPr>
            <a:spLocks noGrp="1"/>
          </p:cNvSpPr>
          <p:nvPr>
            <p:ph type="sldNum" sz="quarter" idx="12"/>
          </p:nvPr>
        </p:nvSpPr>
        <p:spPr/>
        <p:txBody>
          <a:bodyPr/>
          <a:lstStyle>
            <a:lvl1pPr>
              <a:defRPr/>
            </a:lvl1pPr>
          </a:lstStyle>
          <a:p>
            <a:pPr>
              <a:defRPr/>
            </a:pPr>
            <a:fld id="{D0FD6C0F-3C4E-4678-B1C2-68AD9883DFAD}" type="slidenum">
              <a:rPr lang="en-US" altLang="en-US"/>
              <a:pPr>
                <a:defRPr/>
              </a:pPr>
              <a:t>‹#›</a:t>
            </a:fld>
            <a:endParaRPr lang="en-US" altLang="en-US"/>
          </a:p>
        </p:txBody>
      </p:sp>
    </p:spTree>
    <p:extLst>
      <p:ext uri="{BB962C8B-B14F-4D97-AF65-F5344CB8AC3E}">
        <p14:creationId xmlns:p14="http://schemas.microsoft.com/office/powerpoint/2010/main" val="2615921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xmlns="" id="{99813387-DD00-42F4-B65F-9827263B6432}"/>
              </a:ext>
            </a:extLst>
          </p:cNvPr>
          <p:cNvSpPr>
            <a:spLocks noGrp="1"/>
          </p:cNvSpPr>
          <p:nvPr>
            <p:ph type="dt" sz="half" idx="10"/>
          </p:nvPr>
        </p:nvSpPr>
        <p:spPr/>
        <p:txBody>
          <a:bodyPr/>
          <a:lstStyle>
            <a:lvl1pPr>
              <a:defRPr/>
            </a:lvl1pPr>
          </a:lstStyle>
          <a:p>
            <a:pPr>
              <a:defRPr/>
            </a:pPr>
            <a:fld id="{39AFAC5B-FFE3-4B23-9764-C27BCF322085}" type="datetime1">
              <a:rPr lang="en-US"/>
              <a:pPr>
                <a:defRPr/>
              </a:pPr>
              <a:t>11/26/2023</a:t>
            </a:fld>
            <a:endParaRPr lang="en-US"/>
          </a:p>
        </p:txBody>
      </p:sp>
      <p:sp>
        <p:nvSpPr>
          <p:cNvPr id="6" name="Footer Placeholder 4">
            <a:extLst>
              <a:ext uri="{FF2B5EF4-FFF2-40B4-BE49-F238E27FC236}">
                <a16:creationId xmlns:a16="http://schemas.microsoft.com/office/drawing/2014/main" xmlns="" id="{96071734-1BAC-471A-B552-256545B729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1F7C286D-8B60-476E-B064-1A0567051600}"/>
              </a:ext>
            </a:extLst>
          </p:cNvPr>
          <p:cNvSpPr>
            <a:spLocks noGrp="1"/>
          </p:cNvSpPr>
          <p:nvPr>
            <p:ph type="sldNum" sz="quarter" idx="12"/>
          </p:nvPr>
        </p:nvSpPr>
        <p:spPr/>
        <p:txBody>
          <a:bodyPr/>
          <a:lstStyle>
            <a:lvl1pPr>
              <a:defRPr/>
            </a:lvl1pPr>
          </a:lstStyle>
          <a:p>
            <a:pPr>
              <a:defRPr/>
            </a:pPr>
            <a:fld id="{25969938-843D-429C-83EA-95C64632D989}" type="slidenum">
              <a:rPr lang="en-US" altLang="en-US"/>
              <a:pPr>
                <a:defRPr/>
              </a:pPr>
              <a:t>‹#›</a:t>
            </a:fld>
            <a:endParaRPr lang="en-US" altLang="en-US"/>
          </a:p>
        </p:txBody>
      </p:sp>
    </p:spTree>
    <p:extLst>
      <p:ext uri="{BB962C8B-B14F-4D97-AF65-F5344CB8AC3E}">
        <p14:creationId xmlns:p14="http://schemas.microsoft.com/office/powerpoint/2010/main" val="779197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xmlns="" id="{6916749C-18BF-48FE-8A3C-59ADCFAD9E4A}"/>
              </a:ext>
            </a:extLst>
          </p:cNvPr>
          <p:cNvSpPr>
            <a:spLocks noGrp="1"/>
          </p:cNvSpPr>
          <p:nvPr>
            <p:ph type="dt" sz="half" idx="10"/>
          </p:nvPr>
        </p:nvSpPr>
        <p:spPr/>
        <p:txBody>
          <a:bodyPr/>
          <a:lstStyle>
            <a:lvl1pPr>
              <a:defRPr/>
            </a:lvl1pPr>
          </a:lstStyle>
          <a:p>
            <a:pPr>
              <a:defRPr/>
            </a:pPr>
            <a:fld id="{1AF6CC98-713D-4111-B2FE-3D63E890C5D9}" type="datetime1">
              <a:rPr lang="en-US"/>
              <a:pPr>
                <a:defRPr/>
              </a:pPr>
              <a:t>11/26/2023</a:t>
            </a:fld>
            <a:endParaRPr lang="en-US"/>
          </a:p>
        </p:txBody>
      </p:sp>
      <p:sp>
        <p:nvSpPr>
          <p:cNvPr id="8" name="Footer Placeholder 4">
            <a:extLst>
              <a:ext uri="{FF2B5EF4-FFF2-40B4-BE49-F238E27FC236}">
                <a16:creationId xmlns:a16="http://schemas.microsoft.com/office/drawing/2014/main" xmlns="" id="{EBCF58F3-4B2E-46A4-B066-CA373CD7ABE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xmlns="" id="{BD6E3B31-10EA-4E3C-AC6D-A2B42B3730E7}"/>
              </a:ext>
            </a:extLst>
          </p:cNvPr>
          <p:cNvSpPr>
            <a:spLocks noGrp="1"/>
          </p:cNvSpPr>
          <p:nvPr>
            <p:ph type="sldNum" sz="quarter" idx="12"/>
          </p:nvPr>
        </p:nvSpPr>
        <p:spPr/>
        <p:txBody>
          <a:bodyPr/>
          <a:lstStyle>
            <a:lvl1pPr>
              <a:defRPr/>
            </a:lvl1pPr>
          </a:lstStyle>
          <a:p>
            <a:pPr>
              <a:defRPr/>
            </a:pPr>
            <a:fld id="{77CA4D73-F60C-440E-93E3-012DEC5B270C}" type="slidenum">
              <a:rPr lang="en-US" altLang="en-US"/>
              <a:pPr>
                <a:defRPr/>
              </a:pPr>
              <a:t>‹#›</a:t>
            </a:fld>
            <a:endParaRPr lang="en-US" altLang="en-US"/>
          </a:p>
        </p:txBody>
      </p:sp>
    </p:spTree>
    <p:extLst>
      <p:ext uri="{BB962C8B-B14F-4D97-AF65-F5344CB8AC3E}">
        <p14:creationId xmlns:p14="http://schemas.microsoft.com/office/powerpoint/2010/main" val="2595200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xmlns="" id="{2AC161EB-7B9A-4DED-B2CC-7A2CDB8689F6}"/>
              </a:ext>
            </a:extLst>
          </p:cNvPr>
          <p:cNvSpPr>
            <a:spLocks noGrp="1"/>
          </p:cNvSpPr>
          <p:nvPr>
            <p:ph type="dt" sz="half" idx="10"/>
          </p:nvPr>
        </p:nvSpPr>
        <p:spPr/>
        <p:txBody>
          <a:bodyPr/>
          <a:lstStyle>
            <a:lvl1pPr>
              <a:defRPr/>
            </a:lvl1pPr>
          </a:lstStyle>
          <a:p>
            <a:pPr>
              <a:defRPr/>
            </a:pPr>
            <a:fld id="{AD613DD9-E229-4AA9-A02A-63C2F5BF25D2}" type="datetime1">
              <a:rPr lang="en-US"/>
              <a:pPr>
                <a:defRPr/>
              </a:pPr>
              <a:t>11/26/2023</a:t>
            </a:fld>
            <a:endParaRPr lang="en-US"/>
          </a:p>
        </p:txBody>
      </p:sp>
      <p:sp>
        <p:nvSpPr>
          <p:cNvPr id="4" name="Footer Placeholder 4">
            <a:extLst>
              <a:ext uri="{FF2B5EF4-FFF2-40B4-BE49-F238E27FC236}">
                <a16:creationId xmlns:a16="http://schemas.microsoft.com/office/drawing/2014/main" xmlns="" id="{F88B699F-DC4E-404A-9195-DDD69450C3B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xmlns="" id="{D25A9CC8-E29C-4199-A222-1CD4739703FD}"/>
              </a:ext>
            </a:extLst>
          </p:cNvPr>
          <p:cNvSpPr>
            <a:spLocks noGrp="1"/>
          </p:cNvSpPr>
          <p:nvPr>
            <p:ph type="sldNum" sz="quarter" idx="12"/>
          </p:nvPr>
        </p:nvSpPr>
        <p:spPr/>
        <p:txBody>
          <a:bodyPr/>
          <a:lstStyle>
            <a:lvl1pPr>
              <a:defRPr/>
            </a:lvl1pPr>
          </a:lstStyle>
          <a:p>
            <a:pPr>
              <a:defRPr/>
            </a:pPr>
            <a:fld id="{811C2B2B-3B11-4F3E-AC7E-1C470D068689}" type="slidenum">
              <a:rPr lang="en-US" altLang="en-US"/>
              <a:pPr>
                <a:defRPr/>
              </a:pPr>
              <a:t>‹#›</a:t>
            </a:fld>
            <a:endParaRPr lang="en-US" altLang="en-US"/>
          </a:p>
        </p:txBody>
      </p:sp>
    </p:spTree>
    <p:extLst>
      <p:ext uri="{BB962C8B-B14F-4D97-AF65-F5344CB8AC3E}">
        <p14:creationId xmlns:p14="http://schemas.microsoft.com/office/powerpoint/2010/main" val="3051499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xmlns="" id="{DC4F2A25-AFF8-4894-8262-2EDCB480C246}"/>
              </a:ext>
            </a:extLst>
          </p:cNvPr>
          <p:cNvSpPr>
            <a:spLocks noGrp="1"/>
          </p:cNvSpPr>
          <p:nvPr>
            <p:ph type="dt" sz="half" idx="10"/>
          </p:nvPr>
        </p:nvSpPr>
        <p:spPr/>
        <p:txBody>
          <a:bodyPr/>
          <a:lstStyle>
            <a:lvl1pPr>
              <a:defRPr/>
            </a:lvl1pPr>
          </a:lstStyle>
          <a:p>
            <a:pPr>
              <a:defRPr/>
            </a:pPr>
            <a:fld id="{CE4232AB-25B5-4749-8F7C-DA579E56FEA4}" type="datetime1">
              <a:rPr lang="en-US"/>
              <a:pPr>
                <a:defRPr/>
              </a:pPr>
              <a:t>11/26/2023</a:t>
            </a:fld>
            <a:endParaRPr lang="en-US"/>
          </a:p>
        </p:txBody>
      </p:sp>
      <p:sp>
        <p:nvSpPr>
          <p:cNvPr id="3" name="Footer Placeholder 4">
            <a:extLst>
              <a:ext uri="{FF2B5EF4-FFF2-40B4-BE49-F238E27FC236}">
                <a16:creationId xmlns:a16="http://schemas.microsoft.com/office/drawing/2014/main" xmlns="" id="{39214CB8-1D0B-485F-8216-F8C88322076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xmlns="" id="{9DB0EFC4-D4FC-4A4A-ABB7-F8B38B63C092}"/>
              </a:ext>
            </a:extLst>
          </p:cNvPr>
          <p:cNvSpPr>
            <a:spLocks noGrp="1"/>
          </p:cNvSpPr>
          <p:nvPr>
            <p:ph type="sldNum" sz="quarter" idx="12"/>
          </p:nvPr>
        </p:nvSpPr>
        <p:spPr/>
        <p:txBody>
          <a:bodyPr/>
          <a:lstStyle>
            <a:lvl1pPr>
              <a:defRPr/>
            </a:lvl1pPr>
          </a:lstStyle>
          <a:p>
            <a:pPr>
              <a:defRPr/>
            </a:pPr>
            <a:fld id="{8B935964-74FD-49DD-A88E-61BE6975745F}" type="slidenum">
              <a:rPr lang="en-US" altLang="en-US"/>
              <a:pPr>
                <a:defRPr/>
              </a:pPr>
              <a:t>‹#›</a:t>
            </a:fld>
            <a:endParaRPr lang="en-US" altLang="en-US"/>
          </a:p>
        </p:txBody>
      </p:sp>
    </p:spTree>
    <p:extLst>
      <p:ext uri="{BB962C8B-B14F-4D97-AF65-F5344CB8AC3E}">
        <p14:creationId xmlns:p14="http://schemas.microsoft.com/office/powerpoint/2010/main" val="2970915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C2C43CD0-CEA4-471E-81BE-DD34DC7E7E53}"/>
              </a:ext>
            </a:extLst>
          </p:cNvPr>
          <p:cNvSpPr>
            <a:spLocks noGrp="1"/>
          </p:cNvSpPr>
          <p:nvPr>
            <p:ph type="dt" sz="half" idx="10"/>
          </p:nvPr>
        </p:nvSpPr>
        <p:spPr/>
        <p:txBody>
          <a:bodyPr/>
          <a:lstStyle>
            <a:lvl1pPr>
              <a:defRPr/>
            </a:lvl1pPr>
          </a:lstStyle>
          <a:p>
            <a:pPr>
              <a:defRPr/>
            </a:pPr>
            <a:fld id="{5D503A79-4993-4327-844E-9966A046CEB7}" type="datetime1">
              <a:rPr lang="en-US"/>
              <a:pPr>
                <a:defRPr/>
              </a:pPr>
              <a:t>11/26/2023</a:t>
            </a:fld>
            <a:endParaRPr lang="en-US"/>
          </a:p>
        </p:txBody>
      </p:sp>
      <p:sp>
        <p:nvSpPr>
          <p:cNvPr id="6" name="Footer Placeholder 4">
            <a:extLst>
              <a:ext uri="{FF2B5EF4-FFF2-40B4-BE49-F238E27FC236}">
                <a16:creationId xmlns:a16="http://schemas.microsoft.com/office/drawing/2014/main" xmlns="" id="{AD2A6082-F6FD-45D3-B7CF-8D2C01B00E1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066BA9CE-22DD-44BD-9BCC-925EF3BC77B7}"/>
              </a:ext>
            </a:extLst>
          </p:cNvPr>
          <p:cNvSpPr>
            <a:spLocks noGrp="1"/>
          </p:cNvSpPr>
          <p:nvPr>
            <p:ph type="sldNum" sz="quarter" idx="12"/>
          </p:nvPr>
        </p:nvSpPr>
        <p:spPr/>
        <p:txBody>
          <a:bodyPr/>
          <a:lstStyle>
            <a:lvl1pPr>
              <a:defRPr/>
            </a:lvl1pPr>
          </a:lstStyle>
          <a:p>
            <a:pPr>
              <a:defRPr/>
            </a:pPr>
            <a:fld id="{3B19C334-597B-49EB-BFBE-C854CFA8678C}" type="slidenum">
              <a:rPr lang="en-US" altLang="en-US"/>
              <a:pPr>
                <a:defRPr/>
              </a:pPr>
              <a:t>‹#›</a:t>
            </a:fld>
            <a:endParaRPr lang="en-US" altLang="en-US"/>
          </a:p>
        </p:txBody>
      </p:sp>
    </p:spTree>
    <p:extLst>
      <p:ext uri="{BB962C8B-B14F-4D97-AF65-F5344CB8AC3E}">
        <p14:creationId xmlns:p14="http://schemas.microsoft.com/office/powerpoint/2010/main" val="1351394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3F33BC50-C44C-4424-B200-B1D0AE19816C}"/>
              </a:ext>
            </a:extLst>
          </p:cNvPr>
          <p:cNvSpPr>
            <a:spLocks noGrp="1"/>
          </p:cNvSpPr>
          <p:nvPr>
            <p:ph type="dt" sz="half" idx="10"/>
          </p:nvPr>
        </p:nvSpPr>
        <p:spPr/>
        <p:txBody>
          <a:bodyPr/>
          <a:lstStyle>
            <a:lvl1pPr>
              <a:defRPr/>
            </a:lvl1pPr>
          </a:lstStyle>
          <a:p>
            <a:pPr>
              <a:defRPr/>
            </a:pPr>
            <a:fld id="{8E2F45A4-FF06-402D-9BF2-97C4A9066CB9}" type="datetime1">
              <a:rPr lang="en-US"/>
              <a:pPr>
                <a:defRPr/>
              </a:pPr>
              <a:t>11/26/2023</a:t>
            </a:fld>
            <a:endParaRPr lang="en-US"/>
          </a:p>
        </p:txBody>
      </p:sp>
      <p:sp>
        <p:nvSpPr>
          <p:cNvPr id="6" name="Footer Placeholder 4">
            <a:extLst>
              <a:ext uri="{FF2B5EF4-FFF2-40B4-BE49-F238E27FC236}">
                <a16:creationId xmlns:a16="http://schemas.microsoft.com/office/drawing/2014/main" xmlns="" id="{632DB6DC-ECC8-4701-B2FF-CC2D714849E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9CD468CE-9765-45FD-BDF2-C84AA8FC9753}"/>
              </a:ext>
            </a:extLst>
          </p:cNvPr>
          <p:cNvSpPr>
            <a:spLocks noGrp="1"/>
          </p:cNvSpPr>
          <p:nvPr>
            <p:ph type="sldNum" sz="quarter" idx="12"/>
          </p:nvPr>
        </p:nvSpPr>
        <p:spPr/>
        <p:txBody>
          <a:bodyPr/>
          <a:lstStyle>
            <a:lvl1pPr>
              <a:defRPr/>
            </a:lvl1pPr>
          </a:lstStyle>
          <a:p>
            <a:pPr>
              <a:defRPr/>
            </a:pPr>
            <a:fld id="{3B23AAA0-3C81-4D50-A004-B208CF0044EB}" type="slidenum">
              <a:rPr lang="en-US" altLang="en-US"/>
              <a:pPr>
                <a:defRPr/>
              </a:pPr>
              <a:t>‹#›</a:t>
            </a:fld>
            <a:endParaRPr lang="en-US" altLang="en-US"/>
          </a:p>
        </p:txBody>
      </p:sp>
    </p:spTree>
    <p:extLst>
      <p:ext uri="{BB962C8B-B14F-4D97-AF65-F5344CB8AC3E}">
        <p14:creationId xmlns:p14="http://schemas.microsoft.com/office/powerpoint/2010/main" val="1409895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xmlns="" id="{72DBEFF4-EA75-4B0F-B08D-8EE1C4C7415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171" name="Text Placeholder 2">
            <a:extLst>
              <a:ext uri="{FF2B5EF4-FFF2-40B4-BE49-F238E27FC236}">
                <a16:creationId xmlns:a16="http://schemas.microsoft.com/office/drawing/2014/main" xmlns="" id="{D334935C-DC33-49C7-A87B-6DF67200854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xmlns="" id="{AAA58CFB-F10E-46B1-9998-1821AF5A0BE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FD1FEF7B-61E1-456A-A82C-40901A8BB5CE}" type="datetime1">
              <a:rPr lang="en-US"/>
              <a:pPr>
                <a:defRPr/>
              </a:pPr>
              <a:t>11/26/2023</a:t>
            </a:fld>
            <a:endParaRPr lang="en-US"/>
          </a:p>
        </p:txBody>
      </p:sp>
      <p:sp>
        <p:nvSpPr>
          <p:cNvPr id="5" name="Footer Placeholder 4">
            <a:extLst>
              <a:ext uri="{FF2B5EF4-FFF2-40B4-BE49-F238E27FC236}">
                <a16:creationId xmlns:a16="http://schemas.microsoft.com/office/drawing/2014/main" xmlns="" id="{5ADA4005-53F5-437C-B30E-FB8253474B6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xmlns="" id="{C1457264-7802-45E4-833D-91E013BCF31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2252FA8-32CF-42B2-A90F-16AA4833DC4B}" type="slidenum">
              <a:rPr lang="en-US" altLang="en-US"/>
              <a:pPr>
                <a:defRPr/>
              </a:pPr>
              <a:t>‹#›</a:t>
            </a:fld>
            <a:endParaRPr lang="en-US" altLang="en-US"/>
          </a:p>
        </p:txBody>
      </p:sp>
    </p:spTree>
    <p:extLst>
      <p:ext uri="{BB962C8B-B14F-4D97-AF65-F5344CB8AC3E}">
        <p14:creationId xmlns:p14="http://schemas.microsoft.com/office/powerpoint/2010/main" val="923265358"/>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2023/11/26</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435946833"/>
      </p:ext>
    </p:extLst>
  </p:cSld>
  <p:clrMap bg1="lt1" tx1="dk1" bg2="lt2" tx2="dk2" accent1="accent1" accent2="accent2" accent3="accent3" accent4="accent4" accent5="accent5" accent6="accent6" hlink="hlink" folHlink="folHlink"/>
  <p:sldLayoutIdLst>
    <p:sldLayoutId id="2147486344" r:id="rId1"/>
    <p:sldLayoutId id="2147486345" r:id="rId2"/>
    <p:sldLayoutId id="2147486346" r:id="rId3"/>
    <p:sldLayoutId id="2147486347" r:id="rId4"/>
    <p:sldLayoutId id="2147486348" r:id="rId5"/>
    <p:sldLayoutId id="2147486349" r:id="rId6"/>
    <p:sldLayoutId id="2147486350" r:id="rId7"/>
    <p:sldLayoutId id="2147486351" r:id="rId8"/>
    <p:sldLayoutId id="2147486352" r:id="rId9"/>
    <p:sldLayoutId id="2147486353" r:id="rId10"/>
    <p:sldLayoutId id="214748635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向神感恩</a:t>
            </a:r>
            <a:r>
              <a:rPr lang="en-US" altLang="zh-CN" sz="4600" b="1" dirty="0">
                <a:solidFill>
                  <a:srgbClr val="FFFF00"/>
                </a:solidFill>
                <a:latin typeface="微软雅黑" panose="020B0503020204020204" pitchFamily="34" charset="-122"/>
                <a:ea typeface="微软雅黑" panose="020B0503020204020204" pitchFamily="34" charset="-122"/>
              </a:rPr>
              <a:t/>
            </a:r>
            <a:br>
              <a:rPr lang="en-US" altLang="zh-CN" sz="4600" b="1" dirty="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Thanks to God</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11/26/2023</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以弗所书 </a:t>
            </a:r>
            <a:r>
              <a:rPr lang="en-US" altLang="zh-CN" sz="3200" b="1" u="sng" dirty="0">
                <a:solidFill>
                  <a:schemeClr val="bg1"/>
                </a:solidFill>
                <a:ea typeface="微软雅黑" panose="020B0503020204020204" pitchFamily="34" charset="-122"/>
              </a:rPr>
              <a:t>Ephesians 5</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20】</a:t>
            </a:r>
          </a:p>
          <a:p>
            <a:pPr algn="l">
              <a:lnSpc>
                <a:spcPct val="112000"/>
              </a:lnSpc>
            </a:pPr>
            <a:r>
              <a:rPr lang="zh-CN" altLang="en-US" sz="3200" b="1" dirty="0">
                <a:solidFill>
                  <a:srgbClr val="FFFF00"/>
                </a:solidFill>
                <a:ea typeface="微软雅黑" panose="020B0503020204020204" pitchFamily="34" charset="-122"/>
              </a:rPr>
              <a:t>凡事要奉我们主耶稣基督的名常常感谢父　神。</a:t>
            </a:r>
          </a:p>
          <a:p>
            <a:pPr algn="l">
              <a:lnSpc>
                <a:spcPct val="112000"/>
              </a:lnSpc>
            </a:pPr>
            <a:r>
              <a:rPr lang="en-US" altLang="zh-CN" sz="3200" b="1" dirty="0">
                <a:solidFill>
                  <a:schemeClr val="bg1"/>
                </a:solidFill>
                <a:ea typeface="微软雅黑" panose="020B0503020204020204" pitchFamily="34" charset="-122"/>
              </a:rPr>
              <a:t>giving thanks always for all things to God the Father in the name of our Lord Jesus Christ,</a:t>
            </a:r>
          </a:p>
          <a:p>
            <a:pPr algn="l">
              <a:lnSpc>
                <a:spcPct val="112000"/>
              </a:lnSpc>
            </a:pP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5404590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出埃及记 </a:t>
            </a:r>
            <a:r>
              <a:rPr lang="en-US" altLang="zh-CN" sz="3200" b="1" u="sng" dirty="0">
                <a:solidFill>
                  <a:schemeClr val="bg1"/>
                </a:solidFill>
                <a:ea typeface="微软雅黑" panose="020B0503020204020204" pitchFamily="34" charset="-122"/>
              </a:rPr>
              <a:t>Exodus 15:19-21】</a:t>
            </a:r>
          </a:p>
          <a:p>
            <a:pPr algn="l">
              <a:lnSpc>
                <a:spcPct val="112000"/>
              </a:lnSpc>
            </a:pPr>
            <a:r>
              <a:rPr lang="en-US" altLang="zh-CN" sz="3200" b="1" dirty="0">
                <a:solidFill>
                  <a:srgbClr val="FFFF00"/>
                </a:solidFill>
                <a:ea typeface="微软雅黑" panose="020B0503020204020204" pitchFamily="34" charset="-122"/>
              </a:rPr>
              <a:t>19 </a:t>
            </a:r>
            <a:r>
              <a:rPr lang="zh-CN" altLang="en-US" sz="3200" b="1" dirty="0">
                <a:solidFill>
                  <a:srgbClr val="FFFF00"/>
                </a:solidFill>
                <a:ea typeface="微软雅黑" panose="020B0503020204020204" pitchFamily="34" charset="-122"/>
              </a:rPr>
              <a:t>法老的马匹、车辆和马兵下到海中，耶和华使海水回流淹没他们，惟有以色列人在海中走干地。</a:t>
            </a:r>
            <a:endParaRPr lang="en-US" altLang="zh-CN" sz="3200" b="1" dirty="0">
              <a:solidFill>
                <a:srgbClr val="FFFF00"/>
              </a:solidFill>
              <a:ea typeface="微软雅黑" panose="020B0503020204020204" pitchFamily="34" charset="-122"/>
            </a:endParaRPr>
          </a:p>
          <a:p>
            <a:pPr algn="l">
              <a:lnSpc>
                <a:spcPct val="100000"/>
              </a:lnSpc>
            </a:pPr>
            <a:r>
              <a:rPr lang="en-US" altLang="zh-CN" sz="3000" b="1" dirty="0">
                <a:solidFill>
                  <a:schemeClr val="bg1"/>
                </a:solidFill>
                <a:ea typeface="微软雅黑" panose="020B0503020204020204" pitchFamily="34" charset="-122"/>
              </a:rPr>
              <a:t>For the horses of Pharaoh went with his chariots and his horsemen into the sea, and the Lord brought back the waters of the sea upon them. But the children of Israel went on dry land in the midst of the sea.</a:t>
            </a:r>
          </a:p>
          <a:p>
            <a:pPr algn="l">
              <a:lnSpc>
                <a:spcPct val="112000"/>
              </a:lnSpc>
            </a:pPr>
            <a:r>
              <a:rPr lang="en-US" altLang="zh-CN" sz="3200" b="1" dirty="0">
                <a:solidFill>
                  <a:srgbClr val="FFFF00"/>
                </a:solidFill>
                <a:ea typeface="微软雅黑" panose="020B0503020204020204" pitchFamily="34" charset="-122"/>
              </a:rPr>
              <a:t>20 </a:t>
            </a:r>
            <a:r>
              <a:rPr lang="zh-CN" altLang="en-US" sz="3200" b="1" dirty="0">
                <a:solidFill>
                  <a:srgbClr val="FFFF00"/>
                </a:solidFill>
                <a:ea typeface="微软雅黑" panose="020B0503020204020204" pitchFamily="34" charset="-122"/>
              </a:rPr>
              <a:t>亚伦的姐姐女先知米利暗，手里拿着鼓，众妇女也跟她出去拿鼓跳舞。</a:t>
            </a:r>
            <a:endParaRPr lang="en-US" altLang="zh-CN" sz="3200" b="1" dirty="0">
              <a:solidFill>
                <a:srgbClr val="FFFF00"/>
              </a:solidFill>
              <a:ea typeface="微软雅黑" panose="020B0503020204020204" pitchFamily="34" charset="-122"/>
            </a:endParaRPr>
          </a:p>
          <a:p>
            <a:pPr algn="l">
              <a:lnSpc>
                <a:spcPct val="100000"/>
              </a:lnSpc>
            </a:pPr>
            <a:r>
              <a:rPr lang="en-US" altLang="zh-CN" sz="3000" b="1" dirty="0">
                <a:solidFill>
                  <a:schemeClr val="bg1"/>
                </a:solidFill>
                <a:ea typeface="微软雅黑" panose="020B0503020204020204" pitchFamily="34" charset="-122"/>
              </a:rPr>
              <a:t>Then Miriam the prophetess, the sister of Aaron, took the </a:t>
            </a:r>
            <a:r>
              <a:rPr lang="en-US" altLang="zh-CN" sz="3000" b="1" dirty="0" err="1">
                <a:solidFill>
                  <a:schemeClr val="bg1"/>
                </a:solidFill>
                <a:ea typeface="微软雅黑" panose="020B0503020204020204" pitchFamily="34" charset="-122"/>
              </a:rPr>
              <a:t>timbrel</a:t>
            </a:r>
            <a:r>
              <a:rPr lang="en-US" altLang="zh-CN" sz="3000" b="1" dirty="0">
                <a:solidFill>
                  <a:schemeClr val="bg1"/>
                </a:solidFill>
                <a:ea typeface="微软雅黑" panose="020B0503020204020204" pitchFamily="34" charset="-122"/>
              </a:rPr>
              <a:t> in her hand; and all the women went out after her with </a:t>
            </a:r>
            <a:r>
              <a:rPr lang="en-US" altLang="zh-CN" sz="3000" b="1" dirty="0" err="1">
                <a:solidFill>
                  <a:schemeClr val="bg1"/>
                </a:solidFill>
                <a:ea typeface="微软雅黑" panose="020B0503020204020204" pitchFamily="34" charset="-122"/>
              </a:rPr>
              <a:t>timbrels</a:t>
            </a:r>
            <a:r>
              <a:rPr lang="en-US" altLang="zh-CN" sz="3000" b="1" dirty="0">
                <a:solidFill>
                  <a:schemeClr val="bg1"/>
                </a:solidFill>
                <a:ea typeface="微软雅黑" panose="020B0503020204020204" pitchFamily="34" charset="-122"/>
              </a:rPr>
              <a:t> and with dances.</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9079847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出埃及记 </a:t>
            </a:r>
            <a:r>
              <a:rPr lang="en-US" altLang="zh-CN" sz="3200" b="1" u="sng" dirty="0">
                <a:solidFill>
                  <a:schemeClr val="bg1"/>
                </a:solidFill>
                <a:ea typeface="微软雅黑" panose="020B0503020204020204" pitchFamily="34" charset="-122"/>
              </a:rPr>
              <a:t>Exodus 15:19-21】</a:t>
            </a:r>
          </a:p>
          <a:p>
            <a:pPr algn="l">
              <a:lnSpc>
                <a:spcPct val="112000"/>
              </a:lnSpc>
            </a:pPr>
            <a:r>
              <a:rPr lang="en-US" altLang="zh-CN" sz="3200" b="1" dirty="0">
                <a:solidFill>
                  <a:srgbClr val="FFFF00"/>
                </a:solidFill>
                <a:ea typeface="微软雅黑" panose="020B0503020204020204" pitchFamily="34" charset="-122"/>
              </a:rPr>
              <a:t>21 </a:t>
            </a:r>
            <a:r>
              <a:rPr lang="zh-CN" altLang="en-US" sz="3200" b="1" dirty="0">
                <a:solidFill>
                  <a:srgbClr val="FFFF00"/>
                </a:solidFill>
                <a:ea typeface="微软雅黑" panose="020B0503020204020204" pitchFamily="34" charset="-122"/>
              </a:rPr>
              <a:t>米利暗应声说：“你们要歌颂耶和华，因祂大大战胜，将马和骑马的投在海中。”</a:t>
            </a:r>
          </a:p>
          <a:p>
            <a:pPr algn="l">
              <a:lnSpc>
                <a:spcPct val="112000"/>
              </a:lnSpc>
            </a:pPr>
            <a:r>
              <a:rPr lang="en-US" altLang="zh-CN" sz="3200" b="1" dirty="0">
                <a:solidFill>
                  <a:schemeClr val="bg1"/>
                </a:solidFill>
                <a:ea typeface="微软雅黑" panose="020B0503020204020204" pitchFamily="34" charset="-122"/>
              </a:rPr>
              <a:t>And Miriam answered them: “Sing to the Lord, For He has triumphed gloriously! The horse and its rider He has thrown into the sea!”</a:t>
            </a:r>
          </a:p>
        </p:txBody>
      </p:sp>
    </p:spTree>
    <p:extLst>
      <p:ext uri="{BB962C8B-B14F-4D97-AF65-F5344CB8AC3E}">
        <p14:creationId xmlns:p14="http://schemas.microsoft.com/office/powerpoint/2010/main" val="41803007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约伯记 </a:t>
            </a:r>
            <a:r>
              <a:rPr lang="en-US" altLang="zh-CN" sz="3200" b="1" u="sng" dirty="0">
                <a:solidFill>
                  <a:schemeClr val="bg1"/>
                </a:solidFill>
                <a:ea typeface="微软雅黑" panose="020B0503020204020204" pitchFamily="34" charset="-122"/>
              </a:rPr>
              <a:t>Job 1:13-22】</a:t>
            </a:r>
          </a:p>
          <a:p>
            <a:pPr algn="l">
              <a:lnSpc>
                <a:spcPct val="112000"/>
              </a:lnSpc>
            </a:pPr>
            <a:r>
              <a:rPr lang="en-US" altLang="zh-CN" sz="3200" b="1" dirty="0">
                <a:solidFill>
                  <a:srgbClr val="FFFF00"/>
                </a:solidFill>
                <a:ea typeface="微软雅黑" panose="020B0503020204020204" pitchFamily="34" charset="-122"/>
              </a:rPr>
              <a:t>13 </a:t>
            </a:r>
            <a:r>
              <a:rPr lang="zh-CN" altLang="en-US" sz="3200" b="1" dirty="0">
                <a:solidFill>
                  <a:srgbClr val="FFFF00"/>
                </a:solidFill>
                <a:ea typeface="微软雅黑" panose="020B0503020204020204" pitchFamily="34" charset="-122"/>
              </a:rPr>
              <a:t>有一天，约伯的儿女正在他们长兄的家里吃饭喝酒，</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Now there was a day when his sons and daughters were eating and drinking wine in their oldest brother’s house;</a:t>
            </a:r>
          </a:p>
          <a:p>
            <a:pPr algn="l">
              <a:lnSpc>
                <a:spcPct val="112000"/>
              </a:lnSpc>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有报信的来见约伯说：“牛正耕地，驴在旁边吃草，</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a messenger came to Job and said, “The oxen were plowing and the donkeys feeding beside them,</a:t>
            </a:r>
          </a:p>
        </p:txBody>
      </p:sp>
    </p:spTree>
    <p:extLst>
      <p:ext uri="{BB962C8B-B14F-4D97-AF65-F5344CB8AC3E}">
        <p14:creationId xmlns:p14="http://schemas.microsoft.com/office/powerpoint/2010/main" val="4799077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约伯记 </a:t>
            </a:r>
            <a:r>
              <a:rPr lang="en-US" altLang="zh-CN" sz="3200" b="1" u="sng" dirty="0">
                <a:solidFill>
                  <a:schemeClr val="bg1"/>
                </a:solidFill>
                <a:ea typeface="微软雅黑" panose="020B0503020204020204" pitchFamily="34" charset="-122"/>
              </a:rPr>
              <a:t>Job 1:13-22】</a:t>
            </a:r>
          </a:p>
          <a:p>
            <a:pPr algn="l">
              <a:lnSpc>
                <a:spcPct val="112000"/>
              </a:lnSpc>
            </a:pPr>
            <a:r>
              <a:rPr lang="en-US" altLang="zh-CN" sz="3200" b="1" dirty="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示巴人忽然闯来，把牲畜掳去，并用刀杀了仆人；惟有我一人逃脱，来报信给你。”</a:t>
            </a:r>
            <a:r>
              <a:rPr lang="zh-CN" altLang="en-US" sz="3200" b="1" dirty="0">
                <a:solidFill>
                  <a:schemeClr val="bg1"/>
                </a:solidFill>
                <a:ea typeface="微软雅黑" panose="020B0503020204020204" pitchFamily="34" charset="-122"/>
              </a:rPr>
              <a:t> </a:t>
            </a:r>
            <a:endParaRPr lang="en-US" altLang="zh-CN" sz="3200" b="1" dirty="0">
              <a:solidFill>
                <a:schemeClr val="bg1"/>
              </a:solidFill>
              <a:ea typeface="微软雅黑" panose="020B0503020204020204" pitchFamily="34" charset="-122"/>
            </a:endParaRPr>
          </a:p>
          <a:p>
            <a:pPr algn="l">
              <a:lnSpc>
                <a:spcPct val="100000"/>
              </a:lnSpc>
            </a:pPr>
            <a:r>
              <a:rPr lang="en-US" altLang="zh-CN" sz="3000" b="1" dirty="0">
                <a:solidFill>
                  <a:schemeClr val="bg1"/>
                </a:solidFill>
                <a:ea typeface="微软雅黑" panose="020B0503020204020204" pitchFamily="34" charset="-122"/>
              </a:rPr>
              <a:t>when the </a:t>
            </a:r>
            <a:r>
              <a:rPr lang="en-US" altLang="zh-CN" sz="3000" b="1" dirty="0" err="1">
                <a:solidFill>
                  <a:schemeClr val="bg1"/>
                </a:solidFill>
                <a:ea typeface="微软雅黑" panose="020B0503020204020204" pitchFamily="34" charset="-122"/>
              </a:rPr>
              <a:t>Sabeans</a:t>
            </a:r>
            <a:r>
              <a:rPr lang="en-US" altLang="zh-CN" sz="3000" b="1" dirty="0">
                <a:solidFill>
                  <a:schemeClr val="bg1"/>
                </a:solidFill>
                <a:ea typeface="微软雅黑" panose="020B0503020204020204" pitchFamily="34" charset="-122"/>
              </a:rPr>
              <a:t> raided them and took them away—indeed they have killed the servants with the edge of the sword; and I alone have escaped to tell you!”</a:t>
            </a:r>
          </a:p>
          <a:p>
            <a:pPr algn="l">
              <a:lnSpc>
                <a:spcPct val="112000"/>
              </a:lnSpc>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他还说话的时候，又有人来说：“　神从天上降下火来，将群羊和仆人都烧灭了；惟有我一人逃脱，来报信给你。” </a:t>
            </a:r>
            <a:r>
              <a:rPr lang="en-US" altLang="zh-CN" sz="3000" b="1" dirty="0">
                <a:solidFill>
                  <a:schemeClr val="bg1"/>
                </a:solidFill>
                <a:ea typeface="微软雅黑" panose="020B0503020204020204" pitchFamily="34" charset="-122"/>
              </a:rPr>
              <a:t>While he was still speaking, another also came and said, “The fire of God fell from heaven and burned up the sheep and the servants, and consumed them; and I alone have escaped to tell you!”</a:t>
            </a:r>
          </a:p>
        </p:txBody>
      </p:sp>
    </p:spTree>
    <p:extLst>
      <p:ext uri="{BB962C8B-B14F-4D97-AF65-F5344CB8AC3E}">
        <p14:creationId xmlns:p14="http://schemas.microsoft.com/office/powerpoint/2010/main" val="37868650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约伯记 </a:t>
            </a:r>
            <a:r>
              <a:rPr lang="en-US" altLang="zh-CN" sz="3200" b="1" u="sng" dirty="0">
                <a:solidFill>
                  <a:schemeClr val="bg1"/>
                </a:solidFill>
                <a:ea typeface="微软雅黑" panose="020B0503020204020204" pitchFamily="34" charset="-122"/>
              </a:rPr>
              <a:t>Job 1:13-22】</a:t>
            </a:r>
          </a:p>
          <a:p>
            <a:pPr algn="l">
              <a:lnSpc>
                <a:spcPct val="112000"/>
              </a:lnSpc>
            </a:pPr>
            <a:r>
              <a:rPr lang="en-US" altLang="zh-CN" sz="3200" b="1" dirty="0">
                <a:solidFill>
                  <a:srgbClr val="FFFF00"/>
                </a:solidFill>
                <a:ea typeface="微软雅黑" panose="020B0503020204020204" pitchFamily="34" charset="-122"/>
              </a:rPr>
              <a:t>17 </a:t>
            </a:r>
            <a:r>
              <a:rPr lang="zh-CN" altLang="en-US" sz="3200" b="1" dirty="0">
                <a:solidFill>
                  <a:srgbClr val="FFFF00"/>
                </a:solidFill>
                <a:ea typeface="微软雅黑" panose="020B0503020204020204" pitchFamily="34" charset="-122"/>
              </a:rPr>
              <a:t>他还说话的时候，又有人来说：“迦勒底人分作三队，忽然闯来，把骆驼掳去，并用刀杀了仆人；惟有我一人逃脱，来报信给你。” </a:t>
            </a:r>
            <a:r>
              <a:rPr lang="en-US" altLang="zh-CN" sz="3000" b="1" dirty="0">
                <a:solidFill>
                  <a:schemeClr val="bg1"/>
                </a:solidFill>
                <a:ea typeface="微软雅黑" panose="020B0503020204020204" pitchFamily="34" charset="-122"/>
              </a:rPr>
              <a:t>While he was still speaking, another also came and said, “The Chaldeans formed three bands, raided the camels and took them away, yes, and killed the servants with the edge of the sword; and I alone have escaped to tell you!”</a:t>
            </a:r>
          </a:p>
          <a:p>
            <a:pPr algn="l">
              <a:lnSpc>
                <a:spcPct val="100000"/>
              </a:lnSpc>
            </a:pPr>
            <a:r>
              <a:rPr lang="en-US" altLang="zh-CN" sz="3200" b="1" dirty="0">
                <a:solidFill>
                  <a:srgbClr val="FFFF00"/>
                </a:solidFill>
                <a:ea typeface="微软雅黑" panose="020B0503020204020204" pitchFamily="34" charset="-122"/>
              </a:rPr>
              <a:t>18 </a:t>
            </a:r>
            <a:r>
              <a:rPr lang="zh-CN" altLang="en-US" sz="3200" b="1" dirty="0">
                <a:solidFill>
                  <a:srgbClr val="FFFF00"/>
                </a:solidFill>
                <a:ea typeface="微软雅黑" panose="020B0503020204020204" pitchFamily="34" charset="-122"/>
              </a:rPr>
              <a:t>他还说话的时候，又有人来说：“你的儿女正在他们长兄的家里吃饭喝酒，</a:t>
            </a:r>
            <a:r>
              <a:rPr lang="en-US" altLang="zh-CN" sz="3000" b="1" dirty="0">
                <a:solidFill>
                  <a:schemeClr val="bg1"/>
                </a:solidFill>
                <a:ea typeface="微软雅黑" panose="020B0503020204020204" pitchFamily="34" charset="-122"/>
              </a:rPr>
              <a:t>While he was still speaking, another also came and said, “Your sons and daughters were eating and drinking wine in their oldest brother’s house,</a:t>
            </a:r>
          </a:p>
        </p:txBody>
      </p:sp>
    </p:spTree>
    <p:extLst>
      <p:ext uri="{BB962C8B-B14F-4D97-AF65-F5344CB8AC3E}">
        <p14:creationId xmlns:p14="http://schemas.microsoft.com/office/powerpoint/2010/main" val="37997954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约伯记 </a:t>
            </a:r>
            <a:r>
              <a:rPr lang="en-US" altLang="zh-CN" sz="3200" b="1" u="sng" dirty="0">
                <a:solidFill>
                  <a:schemeClr val="bg1"/>
                </a:solidFill>
                <a:ea typeface="微软雅黑" panose="020B0503020204020204" pitchFamily="34" charset="-122"/>
              </a:rPr>
              <a:t>Job 1:13-22】</a:t>
            </a:r>
          </a:p>
          <a:p>
            <a:pPr algn="l">
              <a:lnSpc>
                <a:spcPct val="112000"/>
              </a:lnSpc>
            </a:pPr>
            <a:r>
              <a:rPr lang="en-US" altLang="zh-CN" sz="3200" b="1" dirty="0">
                <a:solidFill>
                  <a:srgbClr val="FFFF00"/>
                </a:solidFill>
                <a:ea typeface="微软雅黑" panose="020B0503020204020204" pitchFamily="34" charset="-122"/>
              </a:rPr>
              <a:t>19 </a:t>
            </a:r>
            <a:r>
              <a:rPr lang="zh-CN" altLang="en-US" sz="3200" b="1" dirty="0">
                <a:solidFill>
                  <a:srgbClr val="FFFF00"/>
                </a:solidFill>
                <a:ea typeface="微软雅黑" panose="020B0503020204020204" pitchFamily="34" charset="-122"/>
              </a:rPr>
              <a:t>不料有狂风从旷野刮来，击打房屋的四角，房屋倒塌在少年人身上，他们就都死了；惟有我一人逃脱，来报信给你。” </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suddenly a great wind came from across the wilderness and struck the four corners of the house, and it fell on the young people, and they are dead; and I alone have escaped to tell you!”</a:t>
            </a:r>
          </a:p>
          <a:p>
            <a:pPr algn="l">
              <a:lnSpc>
                <a:spcPct val="112000"/>
              </a:lnSpc>
            </a:pPr>
            <a:r>
              <a:rPr lang="en-US" altLang="zh-CN" sz="3200" b="1" dirty="0">
                <a:solidFill>
                  <a:srgbClr val="FFFF00"/>
                </a:solidFill>
                <a:ea typeface="微软雅黑" panose="020B0503020204020204" pitchFamily="34" charset="-122"/>
              </a:rPr>
              <a:t>20 </a:t>
            </a:r>
            <a:r>
              <a:rPr lang="zh-CN" altLang="en-US" sz="3200" b="1" dirty="0">
                <a:solidFill>
                  <a:srgbClr val="FFFF00"/>
                </a:solidFill>
                <a:ea typeface="微软雅黑" panose="020B0503020204020204" pitchFamily="34" charset="-122"/>
              </a:rPr>
              <a:t>约伯便起来，撕裂外袍，剃了头，伏在地上下拜，</a:t>
            </a:r>
            <a:r>
              <a:rPr lang="en-US" altLang="zh-CN" sz="3200" b="1" dirty="0">
                <a:solidFill>
                  <a:schemeClr val="bg1"/>
                </a:solidFill>
                <a:ea typeface="微软雅黑" panose="020B0503020204020204" pitchFamily="34" charset="-122"/>
              </a:rPr>
              <a:t>Then Job arose, tore his robe, and shaved his head; and he fell to the ground and worshiped.</a:t>
            </a:r>
          </a:p>
        </p:txBody>
      </p:sp>
    </p:spTree>
    <p:extLst>
      <p:ext uri="{BB962C8B-B14F-4D97-AF65-F5344CB8AC3E}">
        <p14:creationId xmlns:p14="http://schemas.microsoft.com/office/powerpoint/2010/main" val="18653186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约伯记 </a:t>
            </a:r>
            <a:r>
              <a:rPr lang="en-US" altLang="zh-CN" sz="3200" b="1" u="sng" dirty="0">
                <a:solidFill>
                  <a:schemeClr val="bg1"/>
                </a:solidFill>
                <a:ea typeface="微软雅黑" panose="020B0503020204020204" pitchFamily="34" charset="-122"/>
              </a:rPr>
              <a:t>Job 1:13-22】</a:t>
            </a:r>
          </a:p>
          <a:p>
            <a:pPr algn="l">
              <a:lnSpc>
                <a:spcPct val="112000"/>
              </a:lnSpc>
            </a:pPr>
            <a:r>
              <a:rPr lang="en-US" altLang="zh-CN" sz="3200" b="1" dirty="0">
                <a:solidFill>
                  <a:srgbClr val="FFFF00"/>
                </a:solidFill>
                <a:ea typeface="微软雅黑" panose="020B0503020204020204" pitchFamily="34" charset="-122"/>
              </a:rPr>
              <a:t>21 </a:t>
            </a:r>
            <a:r>
              <a:rPr lang="zh-CN" altLang="en-US" sz="3200" b="1" dirty="0">
                <a:solidFill>
                  <a:srgbClr val="FFFF00"/>
                </a:solidFill>
                <a:ea typeface="微软雅黑" panose="020B0503020204020204" pitchFamily="34" charset="-122"/>
              </a:rPr>
              <a:t>说：“我赤身出于母胎，也必赤身归回。赏赐的是耶和华，收取的也是耶和华；耶和华的名是应当称颂的。” </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he said: “Naked I came from my mother’s womb, And naked shall I return there. The Lord gave, and the Lord has taken away; Blessed be the name of the Lord.”</a:t>
            </a:r>
          </a:p>
          <a:p>
            <a:pPr algn="l">
              <a:lnSpc>
                <a:spcPct val="112000"/>
              </a:lnSpc>
            </a:pPr>
            <a:r>
              <a:rPr lang="en-US" altLang="zh-CN" sz="3200" b="1" dirty="0">
                <a:solidFill>
                  <a:srgbClr val="FFFF00"/>
                </a:solidFill>
                <a:ea typeface="微软雅黑" panose="020B0503020204020204" pitchFamily="34" charset="-122"/>
              </a:rPr>
              <a:t>22 </a:t>
            </a:r>
            <a:r>
              <a:rPr lang="zh-CN" altLang="en-US" sz="3200" b="1" dirty="0">
                <a:solidFill>
                  <a:srgbClr val="FFFF00"/>
                </a:solidFill>
                <a:ea typeface="微软雅黑" panose="020B0503020204020204" pitchFamily="34" charset="-122"/>
              </a:rPr>
              <a:t>在这一切的事上，约伯并不犯罪，也不以　神为愚妄（或作“也不妄评　神”）。</a:t>
            </a:r>
          </a:p>
          <a:p>
            <a:pPr algn="l">
              <a:lnSpc>
                <a:spcPct val="112000"/>
              </a:lnSpc>
            </a:pPr>
            <a:r>
              <a:rPr lang="en-US" altLang="zh-CN" sz="3200" b="1" dirty="0">
                <a:solidFill>
                  <a:schemeClr val="bg1"/>
                </a:solidFill>
                <a:ea typeface="微软雅黑" panose="020B0503020204020204" pitchFamily="34" charset="-122"/>
              </a:rPr>
              <a:t>In all this Job did not sin nor charge God with wrong.</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3686176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使徒行者 </a:t>
            </a:r>
            <a:r>
              <a:rPr lang="en-US" altLang="zh-CN" sz="3200" b="1" u="sng" dirty="0">
                <a:solidFill>
                  <a:schemeClr val="bg1"/>
                </a:solidFill>
                <a:ea typeface="微软雅黑" panose="020B0503020204020204" pitchFamily="34" charset="-122"/>
              </a:rPr>
              <a:t>Acts 16:22-25】</a:t>
            </a:r>
          </a:p>
          <a:p>
            <a:pPr algn="l">
              <a:lnSpc>
                <a:spcPct val="112000"/>
              </a:lnSpc>
            </a:pPr>
            <a:r>
              <a:rPr lang="en-US" altLang="zh-CN" sz="3200" b="1" dirty="0">
                <a:solidFill>
                  <a:srgbClr val="FFFF00"/>
                </a:solidFill>
                <a:ea typeface="微软雅黑" panose="020B0503020204020204" pitchFamily="34" charset="-122"/>
              </a:rPr>
              <a:t>22 </a:t>
            </a:r>
            <a:r>
              <a:rPr lang="zh-CN" altLang="en-US" sz="3200" b="1" dirty="0">
                <a:solidFill>
                  <a:srgbClr val="FFFF00"/>
                </a:solidFill>
                <a:ea typeface="微软雅黑" panose="020B0503020204020204" pitchFamily="34" charset="-122"/>
              </a:rPr>
              <a:t>众人就一同起来攻击他们。官长吩咐剥了他们的衣裳，用棍打；</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Then the multitude rose up together against them; and the magistrates tore off their clothes and commanded them to be beaten with rods.</a:t>
            </a:r>
          </a:p>
          <a:p>
            <a:pPr algn="l">
              <a:lnSpc>
                <a:spcPct val="112000"/>
              </a:lnSpc>
            </a:pPr>
            <a:r>
              <a:rPr lang="en-US" altLang="zh-CN" sz="3200" b="1" dirty="0">
                <a:solidFill>
                  <a:srgbClr val="FFFF00"/>
                </a:solidFill>
                <a:ea typeface="微软雅黑" panose="020B0503020204020204" pitchFamily="34" charset="-122"/>
              </a:rPr>
              <a:t>23 </a:t>
            </a:r>
            <a:r>
              <a:rPr lang="zh-CN" altLang="en-US" sz="3200" b="1" dirty="0">
                <a:solidFill>
                  <a:srgbClr val="FFFF00"/>
                </a:solidFill>
                <a:ea typeface="微软雅黑" panose="020B0503020204020204" pitchFamily="34" charset="-122"/>
              </a:rPr>
              <a:t>打了许多棍，便将他们下在监里，嘱咐禁卒严紧看守。</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when they had laid many stripes on them, they threw them into prison, commanding the jailer to keep them securely.</a:t>
            </a:r>
          </a:p>
        </p:txBody>
      </p:sp>
    </p:spTree>
    <p:extLst>
      <p:ext uri="{BB962C8B-B14F-4D97-AF65-F5344CB8AC3E}">
        <p14:creationId xmlns:p14="http://schemas.microsoft.com/office/powerpoint/2010/main" val="27063054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使徒行者 </a:t>
            </a:r>
            <a:r>
              <a:rPr lang="en-US" altLang="zh-CN" sz="3200" b="1" u="sng" dirty="0">
                <a:solidFill>
                  <a:schemeClr val="bg1"/>
                </a:solidFill>
                <a:ea typeface="微软雅黑" panose="020B0503020204020204" pitchFamily="34" charset="-122"/>
              </a:rPr>
              <a:t>Acts 16:22-25】</a:t>
            </a:r>
          </a:p>
          <a:p>
            <a:pPr algn="l">
              <a:lnSpc>
                <a:spcPct val="112000"/>
              </a:lnSpc>
            </a:pPr>
            <a:r>
              <a:rPr lang="en-US" altLang="zh-CN" sz="3200" b="1" dirty="0">
                <a:solidFill>
                  <a:srgbClr val="FFFF00"/>
                </a:solidFill>
                <a:ea typeface="微软雅黑" panose="020B0503020204020204" pitchFamily="34" charset="-122"/>
              </a:rPr>
              <a:t>24 </a:t>
            </a:r>
            <a:r>
              <a:rPr lang="zh-CN" altLang="en-US" sz="3200" b="1" dirty="0">
                <a:solidFill>
                  <a:srgbClr val="FFFF00"/>
                </a:solidFill>
                <a:ea typeface="微软雅黑" panose="020B0503020204020204" pitchFamily="34" charset="-122"/>
              </a:rPr>
              <a:t>禁卒领了这样的命，就把他们下在内监里，两脚上了木狗。</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Having received such a charge, he put them into the inner prison and fastened their feet in the stocks.</a:t>
            </a:r>
          </a:p>
          <a:p>
            <a:pPr algn="l">
              <a:lnSpc>
                <a:spcPct val="112000"/>
              </a:lnSpc>
            </a:pPr>
            <a:r>
              <a:rPr lang="en-US" altLang="zh-CN" sz="3200" b="1" dirty="0">
                <a:solidFill>
                  <a:srgbClr val="FFFF00"/>
                </a:solidFill>
                <a:ea typeface="微软雅黑" panose="020B0503020204020204" pitchFamily="34" charset="-122"/>
              </a:rPr>
              <a:t>25 </a:t>
            </a:r>
            <a:r>
              <a:rPr lang="zh-CN" altLang="en-US" sz="3200" b="1" dirty="0">
                <a:solidFill>
                  <a:srgbClr val="FFFF00"/>
                </a:solidFill>
                <a:ea typeface="微软雅黑" panose="020B0503020204020204" pitchFamily="34" charset="-122"/>
              </a:rPr>
              <a:t>约在半夜，保罗和西拉祷告唱诗赞美　神，众囚犯也侧耳而听。</a:t>
            </a:r>
          </a:p>
          <a:p>
            <a:pPr algn="l">
              <a:lnSpc>
                <a:spcPct val="112000"/>
              </a:lnSpc>
            </a:pPr>
            <a:r>
              <a:rPr lang="en-US" altLang="zh-CN" sz="3200" b="1" dirty="0">
                <a:solidFill>
                  <a:schemeClr val="bg1"/>
                </a:solidFill>
                <a:ea typeface="微软雅黑" panose="020B0503020204020204" pitchFamily="34" charset="-122"/>
              </a:rPr>
              <a:t>But at midnight Paul and Silas were praying and singing hymns to God, and the prisoners were listening to them.</a:t>
            </a:r>
          </a:p>
        </p:txBody>
      </p:sp>
    </p:spTree>
    <p:extLst>
      <p:ext uri="{BB962C8B-B14F-4D97-AF65-F5344CB8AC3E}">
        <p14:creationId xmlns:p14="http://schemas.microsoft.com/office/powerpoint/2010/main" val="6894606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以弗所书 </a:t>
            </a:r>
            <a:r>
              <a:rPr lang="en-US" altLang="zh-CN" sz="3200" b="1" u="sng" dirty="0">
                <a:solidFill>
                  <a:schemeClr val="bg1"/>
                </a:solidFill>
                <a:ea typeface="微软雅黑" panose="020B0503020204020204" pitchFamily="34" charset="-122"/>
              </a:rPr>
              <a:t>Ephesians 5</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6】</a:t>
            </a:r>
          </a:p>
          <a:p>
            <a:pPr algn="l">
              <a:lnSpc>
                <a:spcPct val="112000"/>
              </a:lnSpc>
            </a:pPr>
            <a:r>
              <a:rPr lang="en-US" altLang="zh-CN" sz="3200" b="1" dirty="0">
                <a:solidFill>
                  <a:srgbClr val="FFFF00"/>
                </a:solidFill>
                <a:ea typeface="微软雅黑" panose="020B0503020204020204" pitchFamily="34" charset="-122"/>
              </a:rPr>
              <a:t>5:20 </a:t>
            </a:r>
            <a:r>
              <a:rPr lang="zh-CN" altLang="en-US" sz="3200" b="1" dirty="0">
                <a:solidFill>
                  <a:srgbClr val="FFFF00"/>
                </a:solidFill>
                <a:ea typeface="微软雅黑" panose="020B0503020204020204" pitchFamily="34" charset="-122"/>
              </a:rPr>
              <a:t>凡事要奉我们主耶稣基督的名常常感谢父　神。</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giving thanks always for all things to God the Father in the name of our Lord Jesus Christ,</a:t>
            </a:r>
          </a:p>
          <a:p>
            <a:pPr algn="l">
              <a:lnSpc>
                <a:spcPct val="112000"/>
              </a:lnSpc>
            </a:pPr>
            <a:r>
              <a:rPr lang="en-US" altLang="zh-CN" sz="3200" b="1" dirty="0">
                <a:solidFill>
                  <a:srgbClr val="FFFF00"/>
                </a:solidFill>
                <a:ea typeface="微软雅黑" panose="020B0503020204020204" pitchFamily="34" charset="-122"/>
              </a:rPr>
              <a:t>5:21 </a:t>
            </a:r>
            <a:r>
              <a:rPr lang="zh-CN" altLang="en-US" sz="3200" b="1" dirty="0">
                <a:solidFill>
                  <a:srgbClr val="FFFF00"/>
                </a:solidFill>
                <a:ea typeface="微软雅黑" panose="020B0503020204020204" pitchFamily="34" charset="-122"/>
              </a:rPr>
              <a:t>又当存敬畏基督的心，彼此顺服。</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submitting to one another in the fear of God.</a:t>
            </a:r>
          </a:p>
          <a:p>
            <a:pPr algn="l">
              <a:lnSpc>
                <a:spcPct val="112000"/>
              </a:lnSpc>
            </a:pPr>
            <a:r>
              <a:rPr lang="en-US" altLang="zh-CN" sz="3200" b="1" dirty="0">
                <a:solidFill>
                  <a:srgbClr val="FFFF00"/>
                </a:solidFill>
                <a:ea typeface="微软雅黑" panose="020B0503020204020204" pitchFamily="34" charset="-122"/>
              </a:rPr>
              <a:t>5:22 </a:t>
            </a:r>
            <a:r>
              <a:rPr lang="zh-CN" altLang="en-US" sz="3200" b="1" dirty="0">
                <a:solidFill>
                  <a:srgbClr val="FFFF00"/>
                </a:solidFill>
                <a:ea typeface="微软雅黑" panose="020B0503020204020204" pitchFamily="34" charset="-122"/>
              </a:rPr>
              <a:t>你们作妻子的，当顺服自己的丈夫，如同顺服主。</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Wives, submit to your own husbands, as to the Lord.</a:t>
            </a:r>
          </a:p>
        </p:txBody>
      </p:sp>
    </p:spTree>
    <p:extLst>
      <p:ext uri="{BB962C8B-B14F-4D97-AF65-F5344CB8AC3E}">
        <p14:creationId xmlns:p14="http://schemas.microsoft.com/office/powerpoint/2010/main" val="23432332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以弗所书 </a:t>
            </a:r>
            <a:r>
              <a:rPr lang="en-US" altLang="zh-CN" sz="3200" b="1" u="sng" dirty="0">
                <a:solidFill>
                  <a:schemeClr val="bg1"/>
                </a:solidFill>
                <a:ea typeface="微软雅黑" panose="020B0503020204020204" pitchFamily="34" charset="-122"/>
              </a:rPr>
              <a:t>Ephesians 5</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20】</a:t>
            </a:r>
          </a:p>
          <a:p>
            <a:pPr algn="l">
              <a:lnSpc>
                <a:spcPct val="112000"/>
              </a:lnSpc>
            </a:pPr>
            <a:r>
              <a:rPr lang="zh-CN" altLang="en-US" sz="3200" b="1" dirty="0">
                <a:solidFill>
                  <a:srgbClr val="FFFF00"/>
                </a:solidFill>
                <a:ea typeface="微软雅黑" panose="020B0503020204020204" pitchFamily="34" charset="-122"/>
              </a:rPr>
              <a:t>凡事要奉我们主耶稣基督的名常常感谢父　神。</a:t>
            </a:r>
          </a:p>
          <a:p>
            <a:pPr algn="l">
              <a:lnSpc>
                <a:spcPct val="112000"/>
              </a:lnSpc>
            </a:pPr>
            <a:r>
              <a:rPr lang="en-US" altLang="zh-CN" sz="3200" b="1" dirty="0">
                <a:solidFill>
                  <a:schemeClr val="bg1"/>
                </a:solidFill>
                <a:ea typeface="微软雅黑" panose="020B0503020204020204" pitchFamily="34" charset="-122"/>
              </a:rPr>
              <a:t>giving thanks always for all things to God the Father in the name of our Lord Jesus Christ,</a:t>
            </a:r>
          </a:p>
        </p:txBody>
      </p:sp>
    </p:spTree>
    <p:extLst>
      <p:ext uri="{BB962C8B-B14F-4D97-AF65-F5344CB8AC3E}">
        <p14:creationId xmlns:p14="http://schemas.microsoft.com/office/powerpoint/2010/main" val="41318489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以赛亚书 </a:t>
            </a:r>
            <a:r>
              <a:rPr lang="en-US" altLang="zh-CN" sz="3200" b="1" u="sng" dirty="0">
                <a:solidFill>
                  <a:schemeClr val="bg1"/>
                </a:solidFill>
                <a:ea typeface="微软雅黑" panose="020B0503020204020204" pitchFamily="34" charset="-122"/>
              </a:rPr>
              <a:t>Isaiah 1:13-16】</a:t>
            </a:r>
          </a:p>
          <a:p>
            <a:pPr algn="l">
              <a:lnSpc>
                <a:spcPct val="112000"/>
              </a:lnSpc>
            </a:pPr>
            <a:r>
              <a:rPr lang="en-US" altLang="zh-CN" sz="3200" b="1" dirty="0">
                <a:solidFill>
                  <a:srgbClr val="FFFF00"/>
                </a:solidFill>
                <a:ea typeface="微软雅黑" panose="020B0503020204020204" pitchFamily="34" charset="-122"/>
              </a:rPr>
              <a:t>13 </a:t>
            </a:r>
            <a:r>
              <a:rPr lang="zh-CN" altLang="en-US" sz="3200" b="1" dirty="0">
                <a:solidFill>
                  <a:srgbClr val="FFFF00"/>
                </a:solidFill>
                <a:ea typeface="微软雅黑" panose="020B0503020204020204" pitchFamily="34" charset="-122"/>
              </a:rPr>
              <a:t>你们不要再献虚浮的供物。香品是我所憎恶的；月朔和安息日，并宣召的大会，也是我所憎恶的；作罪孽，又守严肃会，我也不能容忍。</a:t>
            </a:r>
          </a:p>
          <a:p>
            <a:pPr algn="l">
              <a:lnSpc>
                <a:spcPct val="100000"/>
              </a:lnSpc>
            </a:pPr>
            <a:r>
              <a:rPr lang="en-US" altLang="zh-CN" sz="3200" b="1" dirty="0">
                <a:solidFill>
                  <a:schemeClr val="bg1"/>
                </a:solidFill>
                <a:ea typeface="微软雅黑" panose="020B0503020204020204" pitchFamily="34" charset="-122"/>
              </a:rPr>
              <a:t>Bring no more futile sacrifices; Incense is an abomination to Me. The New Moons, the Sabbaths, and the calling of assemblies—I cannot endure iniquity and the sacred meeting.</a:t>
            </a:r>
          </a:p>
          <a:p>
            <a:pPr algn="l">
              <a:lnSpc>
                <a:spcPct val="112000"/>
              </a:lnSpc>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你们的月朔和节期，我心里恨恶，我都以为麻烦；我担当，便不耐烦。</a:t>
            </a:r>
            <a:r>
              <a:rPr lang="en-US" altLang="zh-CN" sz="3200" b="1" dirty="0">
                <a:solidFill>
                  <a:schemeClr val="bg1"/>
                </a:solidFill>
                <a:ea typeface="微软雅黑" panose="020B0503020204020204" pitchFamily="34" charset="-122"/>
              </a:rPr>
              <a:t>Your New Moons and your appointed feasts My soul hates; They are a trouble to Me, I am weary of bearing them.</a:t>
            </a:r>
          </a:p>
        </p:txBody>
      </p:sp>
    </p:spTree>
    <p:extLst>
      <p:ext uri="{BB962C8B-B14F-4D97-AF65-F5344CB8AC3E}">
        <p14:creationId xmlns:p14="http://schemas.microsoft.com/office/powerpoint/2010/main" val="7985418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以赛亚书 </a:t>
            </a:r>
            <a:r>
              <a:rPr lang="en-US" altLang="zh-CN" sz="3200" b="1" u="sng" dirty="0">
                <a:solidFill>
                  <a:schemeClr val="bg1"/>
                </a:solidFill>
                <a:ea typeface="微软雅黑" panose="020B0503020204020204" pitchFamily="34" charset="-122"/>
              </a:rPr>
              <a:t>Isaiah 1:13-16】</a:t>
            </a:r>
          </a:p>
          <a:p>
            <a:pPr algn="l">
              <a:lnSpc>
                <a:spcPct val="112000"/>
              </a:lnSpc>
            </a:pPr>
            <a:r>
              <a:rPr lang="en-US" altLang="zh-CN" sz="3200" b="1" dirty="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你们举手祷告，我必遮眼不看；就是你们多多地祈祷，我也不听。你们的手都满了杀人的血。</a:t>
            </a:r>
          </a:p>
          <a:p>
            <a:pPr algn="l">
              <a:lnSpc>
                <a:spcPct val="112000"/>
              </a:lnSpc>
            </a:pPr>
            <a:r>
              <a:rPr lang="en-US" altLang="zh-CN" sz="3200" b="1" dirty="0">
                <a:solidFill>
                  <a:schemeClr val="bg1"/>
                </a:solidFill>
                <a:ea typeface="微软雅黑" panose="020B0503020204020204" pitchFamily="34" charset="-122"/>
              </a:rPr>
              <a:t>When you spread out your hands, I will hide My eyes from you; Even though you make many prayers, I will not hear. Your hands are full of blood.</a:t>
            </a:r>
          </a:p>
          <a:p>
            <a:pPr algn="l">
              <a:lnSpc>
                <a:spcPct val="112000"/>
              </a:lnSpc>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你们要洗濯、自洁，从我眼前除掉你们的恶行；要止住作恶，</a:t>
            </a:r>
          </a:p>
          <a:p>
            <a:pPr algn="l">
              <a:lnSpc>
                <a:spcPct val="112000"/>
              </a:lnSpc>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Wash yourselves, make yourselves clean; Put away the evil of your doings from before My eyes. Cease to do evil,</a:t>
            </a:r>
          </a:p>
        </p:txBody>
      </p:sp>
    </p:spTree>
    <p:extLst>
      <p:ext uri="{BB962C8B-B14F-4D97-AF65-F5344CB8AC3E}">
        <p14:creationId xmlns:p14="http://schemas.microsoft.com/office/powerpoint/2010/main" val="20048054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以弗所书 </a:t>
            </a:r>
            <a:r>
              <a:rPr lang="en-US" altLang="zh-CN" sz="3200" b="1" u="sng" dirty="0">
                <a:solidFill>
                  <a:schemeClr val="bg1"/>
                </a:solidFill>
                <a:ea typeface="微软雅黑" panose="020B0503020204020204" pitchFamily="34" charset="-122"/>
              </a:rPr>
              <a:t>Ephesians 5:20】</a:t>
            </a:r>
          </a:p>
          <a:p>
            <a:pPr algn="l">
              <a:lnSpc>
                <a:spcPct val="112000"/>
              </a:lnSpc>
            </a:pPr>
            <a:r>
              <a:rPr lang="zh-CN" altLang="en-US" sz="3200" b="1" dirty="0">
                <a:solidFill>
                  <a:srgbClr val="FFFF00"/>
                </a:solidFill>
                <a:ea typeface="微软雅黑" panose="020B0503020204020204" pitchFamily="34" charset="-122"/>
              </a:rPr>
              <a:t>凡事要奉我们主耶稣基督的名常常感谢父　神。</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giving thanks always for all things to God the Father in the name of our Lord Jesus Christ,</a:t>
            </a:r>
          </a:p>
          <a:p>
            <a:pPr algn="l">
              <a:lnSpc>
                <a:spcPct val="112000"/>
              </a:lnSpc>
            </a:pPr>
            <a:endParaRPr lang="en-US" altLang="zh-CN" sz="3200" b="1" u="sng"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帖撒罗尼迦前书 </a:t>
            </a:r>
            <a:r>
              <a:rPr lang="en-US" altLang="zh-CN" sz="3200" b="1" u="sng" dirty="0">
                <a:solidFill>
                  <a:schemeClr val="bg1"/>
                </a:solidFill>
                <a:ea typeface="微软雅黑" panose="020B0503020204020204" pitchFamily="34" charset="-122"/>
              </a:rPr>
              <a:t>1 Thessalonians 5:18】</a:t>
            </a:r>
          </a:p>
          <a:p>
            <a:pPr algn="l">
              <a:lnSpc>
                <a:spcPct val="112000"/>
              </a:lnSpc>
            </a:pPr>
            <a:r>
              <a:rPr lang="zh-CN" altLang="en-US" sz="3200" b="1" dirty="0">
                <a:solidFill>
                  <a:srgbClr val="FFFF00"/>
                </a:solidFill>
                <a:ea typeface="微软雅黑" panose="020B0503020204020204" pitchFamily="34" charset="-122"/>
              </a:rPr>
              <a:t>凡事谢恩，因为这是　神在基督耶稣里向你们所定的旨意。</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in everything give thanks; for this is the will of God in Christ Jesus for you.</a:t>
            </a:r>
          </a:p>
        </p:txBody>
      </p:sp>
    </p:spTree>
    <p:extLst>
      <p:ext uri="{BB962C8B-B14F-4D97-AF65-F5344CB8AC3E}">
        <p14:creationId xmlns:p14="http://schemas.microsoft.com/office/powerpoint/2010/main" val="36398798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以弗所书 </a:t>
            </a:r>
            <a:r>
              <a:rPr lang="en-US" altLang="zh-CN" sz="3200" b="1" u="sng" dirty="0">
                <a:solidFill>
                  <a:schemeClr val="bg1"/>
                </a:solidFill>
                <a:ea typeface="微软雅黑" panose="020B0503020204020204" pitchFamily="34" charset="-122"/>
              </a:rPr>
              <a:t>Ephesians 5</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6】</a:t>
            </a:r>
          </a:p>
          <a:p>
            <a:pPr algn="l">
              <a:lnSpc>
                <a:spcPct val="112000"/>
              </a:lnSpc>
            </a:pPr>
            <a:r>
              <a:rPr lang="en-US" altLang="zh-CN" sz="3200" b="1" dirty="0">
                <a:solidFill>
                  <a:srgbClr val="FFFF00"/>
                </a:solidFill>
                <a:ea typeface="微软雅黑" panose="020B0503020204020204" pitchFamily="34" charset="-122"/>
              </a:rPr>
              <a:t>5:25 </a:t>
            </a:r>
            <a:r>
              <a:rPr lang="zh-CN" altLang="en-US" sz="3200" b="1" dirty="0">
                <a:solidFill>
                  <a:srgbClr val="FFFF00"/>
                </a:solidFill>
                <a:ea typeface="微软雅黑" panose="020B0503020204020204" pitchFamily="34" charset="-122"/>
              </a:rPr>
              <a:t>你们作丈夫的，要爱你们的妻子，正如基督爱教会，为教会舍己。</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Husbands, love your wives, just as Christ also loved the church and gave Himself for her,</a:t>
            </a:r>
          </a:p>
          <a:p>
            <a:pPr algn="l">
              <a:lnSpc>
                <a:spcPct val="112000"/>
              </a:lnSpc>
            </a:pPr>
            <a:r>
              <a:rPr lang="en-US" altLang="zh-CN" sz="3200" b="1" dirty="0">
                <a:solidFill>
                  <a:srgbClr val="FFFF00"/>
                </a:solidFill>
                <a:ea typeface="微软雅黑" panose="020B0503020204020204" pitchFamily="34" charset="-122"/>
              </a:rPr>
              <a:t>6:1 </a:t>
            </a:r>
            <a:r>
              <a:rPr lang="zh-CN" altLang="en-US" sz="3200" b="1" dirty="0">
                <a:solidFill>
                  <a:srgbClr val="FFFF00"/>
                </a:solidFill>
                <a:ea typeface="微软雅黑" panose="020B0503020204020204" pitchFamily="34" charset="-122"/>
              </a:rPr>
              <a:t>你们作儿女的，要在主里听从父母，这是理所当然的。</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Children, obey your parents in the Lord, for this is right.</a:t>
            </a:r>
          </a:p>
        </p:txBody>
      </p:sp>
    </p:spTree>
    <p:extLst>
      <p:ext uri="{BB962C8B-B14F-4D97-AF65-F5344CB8AC3E}">
        <p14:creationId xmlns:p14="http://schemas.microsoft.com/office/powerpoint/2010/main" val="40605298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以弗所书 </a:t>
            </a:r>
            <a:r>
              <a:rPr lang="en-US" altLang="zh-CN" sz="3200" b="1" u="sng" dirty="0">
                <a:solidFill>
                  <a:schemeClr val="bg1"/>
                </a:solidFill>
                <a:ea typeface="微软雅黑" panose="020B0503020204020204" pitchFamily="34" charset="-122"/>
              </a:rPr>
              <a:t>Ephesians 5</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6】</a:t>
            </a:r>
          </a:p>
          <a:p>
            <a:pPr algn="l">
              <a:lnSpc>
                <a:spcPct val="112000"/>
              </a:lnSpc>
            </a:pPr>
            <a:r>
              <a:rPr lang="en-US" altLang="zh-CN" sz="3200" b="1" dirty="0">
                <a:solidFill>
                  <a:srgbClr val="FFFF00"/>
                </a:solidFill>
                <a:ea typeface="微软雅黑" panose="020B0503020204020204" pitchFamily="34" charset="-122"/>
              </a:rPr>
              <a:t>6:5 </a:t>
            </a:r>
            <a:r>
              <a:rPr lang="zh-CN" altLang="en-US" sz="3200" b="1" dirty="0">
                <a:solidFill>
                  <a:srgbClr val="FFFF00"/>
                </a:solidFill>
                <a:ea typeface="微软雅黑" panose="020B0503020204020204" pitchFamily="34" charset="-122"/>
              </a:rPr>
              <a:t>你们作仆人的，要惧怕战兢，用诚实的心听从你们肉身的主人，好像听从基督一般。</a:t>
            </a:r>
            <a:r>
              <a:rPr lang="en-US" altLang="zh-CN" sz="3200" b="1" dirty="0">
                <a:solidFill>
                  <a:schemeClr val="bg1"/>
                </a:solidFill>
                <a:ea typeface="微软雅黑" panose="020B0503020204020204" pitchFamily="34" charset="-122"/>
              </a:rPr>
              <a:t>Bondservants, be obedient to those who are your masters according to the flesh, with fear and trembling, in sincerity of heart, as to Christ;</a:t>
            </a:r>
          </a:p>
          <a:p>
            <a:pPr algn="l">
              <a:lnSpc>
                <a:spcPct val="112000"/>
              </a:lnSpc>
            </a:pPr>
            <a:r>
              <a:rPr lang="en-US" altLang="zh-CN" sz="3200" b="1" dirty="0">
                <a:solidFill>
                  <a:srgbClr val="FFFF00"/>
                </a:solidFill>
                <a:ea typeface="微软雅黑" panose="020B0503020204020204" pitchFamily="34" charset="-122"/>
              </a:rPr>
              <a:t>6:9 </a:t>
            </a:r>
            <a:r>
              <a:rPr lang="zh-CN" altLang="en-US" sz="3200" b="1" dirty="0">
                <a:solidFill>
                  <a:srgbClr val="FFFF00"/>
                </a:solidFill>
                <a:ea typeface="微软雅黑" panose="020B0503020204020204" pitchFamily="34" charset="-122"/>
              </a:rPr>
              <a:t>你们作主人的待仆人也是一理，不要威吓他们，因为知道他们和你们同有一位主在天上，祂并不偏待人。</a:t>
            </a:r>
            <a:r>
              <a:rPr lang="en-US" altLang="zh-CN" sz="3200" b="1" dirty="0">
                <a:solidFill>
                  <a:schemeClr val="bg1"/>
                </a:solidFill>
                <a:ea typeface="微软雅黑" panose="020B0503020204020204" pitchFamily="34" charset="-122"/>
              </a:rPr>
              <a:t>And you, masters, do the same things to them, giving up threatening, knowing that your own Master also is in heaven, and there is no partiality with Him.</a:t>
            </a:r>
          </a:p>
        </p:txBody>
      </p:sp>
    </p:spTree>
    <p:extLst>
      <p:ext uri="{BB962C8B-B14F-4D97-AF65-F5344CB8AC3E}">
        <p14:creationId xmlns:p14="http://schemas.microsoft.com/office/powerpoint/2010/main" val="676272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撒母耳记上 </a:t>
            </a:r>
            <a:r>
              <a:rPr lang="en-US" altLang="zh-CN" sz="3200" b="1" u="sng" dirty="0">
                <a:solidFill>
                  <a:schemeClr val="bg1"/>
                </a:solidFill>
                <a:ea typeface="微软雅黑" panose="020B0503020204020204" pitchFamily="34" charset="-122"/>
              </a:rPr>
              <a:t>1 Samuel 15:22】</a:t>
            </a:r>
          </a:p>
          <a:p>
            <a:pPr algn="l">
              <a:lnSpc>
                <a:spcPct val="112000"/>
              </a:lnSpc>
            </a:pPr>
            <a:r>
              <a:rPr lang="zh-CN" altLang="en-US" sz="3200" b="1" dirty="0">
                <a:solidFill>
                  <a:srgbClr val="FFFF00"/>
                </a:solidFill>
                <a:ea typeface="微软雅黑" panose="020B0503020204020204" pitchFamily="34" charset="-122"/>
              </a:rPr>
              <a:t>撒母耳说：“耶和华喜悦燔祭和平安祭，岂如喜悦人听从祂的话呢？听命胜于献祭；顺从胜于公羊的脂油。</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So Samuel said: “Has the Lord as great delight in burnt offerings and sacrifices, As in obeying the voice of the Lord? Behold, to obey is better than sacrifice, And to heed than the fat of rams.</a:t>
            </a:r>
          </a:p>
        </p:txBody>
      </p:sp>
    </p:spTree>
    <p:extLst>
      <p:ext uri="{BB962C8B-B14F-4D97-AF65-F5344CB8AC3E}">
        <p14:creationId xmlns:p14="http://schemas.microsoft.com/office/powerpoint/2010/main" val="41896430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路加福音 </a:t>
            </a:r>
            <a:r>
              <a:rPr lang="en-US" altLang="zh-CN" sz="3200" b="1" u="sng" dirty="0">
                <a:solidFill>
                  <a:schemeClr val="bg1"/>
                </a:solidFill>
                <a:ea typeface="微软雅黑" panose="020B0503020204020204" pitchFamily="34" charset="-122"/>
              </a:rPr>
              <a:t>Luke 17</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7-10】</a:t>
            </a:r>
          </a:p>
          <a:p>
            <a:pPr algn="l">
              <a:lnSpc>
                <a:spcPct val="112000"/>
              </a:lnSpc>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你们谁有仆人耕地或是放羊，从田里回来，就对他说</a:t>
            </a:r>
            <a:r>
              <a:rPr lang="en-US" altLang="zh-CN" sz="3200" b="1" dirty="0">
                <a:solidFill>
                  <a:srgbClr val="FFFF00"/>
                </a:solidFill>
                <a:ea typeface="微软雅黑" panose="020B0503020204020204" pitchFamily="34" charset="-122"/>
              </a:rPr>
              <a:t>:‘</a:t>
            </a:r>
            <a:r>
              <a:rPr lang="zh-CN" altLang="en-US" sz="3200" b="1" dirty="0">
                <a:solidFill>
                  <a:srgbClr val="FFFF00"/>
                </a:solidFill>
                <a:ea typeface="微软雅黑" panose="020B0503020204020204" pitchFamily="34" charset="-122"/>
              </a:rPr>
              <a:t>你快来坐下吃饭’呢</a:t>
            </a:r>
            <a:r>
              <a:rPr lang="en-US" altLang="zh-CN" sz="3200" b="1" dirty="0">
                <a:solidFill>
                  <a:srgbClr val="FFFF00"/>
                </a:solidFill>
                <a:ea typeface="微软雅黑" panose="020B0503020204020204" pitchFamily="34" charset="-122"/>
              </a:rPr>
              <a:t>? </a:t>
            </a:r>
          </a:p>
          <a:p>
            <a:pPr algn="l">
              <a:lnSpc>
                <a:spcPct val="100000"/>
              </a:lnSpc>
            </a:pPr>
            <a:r>
              <a:rPr lang="en-US" altLang="zh-CN" sz="3200" b="1" dirty="0">
                <a:solidFill>
                  <a:schemeClr val="bg1"/>
                </a:solidFill>
                <a:ea typeface="微软雅黑" panose="020B0503020204020204" pitchFamily="34" charset="-122"/>
              </a:rPr>
              <a:t>And which of you, having a servant plowing or tending sheep, will say to him when he has come in from the field, ‘Come at once and sit down to eat’? </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岂不对他说</a:t>
            </a:r>
            <a:r>
              <a:rPr lang="en-US" altLang="zh-CN" sz="3200" b="1" dirty="0">
                <a:solidFill>
                  <a:srgbClr val="FFFF00"/>
                </a:solidFill>
                <a:ea typeface="微软雅黑" panose="020B0503020204020204" pitchFamily="34" charset="-122"/>
              </a:rPr>
              <a:t>:‘</a:t>
            </a:r>
            <a:r>
              <a:rPr lang="zh-CN" altLang="en-US" sz="3200" b="1" dirty="0">
                <a:solidFill>
                  <a:srgbClr val="FFFF00"/>
                </a:solidFill>
                <a:ea typeface="微软雅黑" panose="020B0503020204020204" pitchFamily="34" charset="-122"/>
              </a:rPr>
              <a:t>你给我预备晚饭，束上带子伺候我；等我吃喝完了，你才可以吃喝’吗</a:t>
            </a:r>
            <a:r>
              <a:rPr lang="en-US" altLang="zh-CN" sz="3200" b="1" dirty="0">
                <a:solidFill>
                  <a:srgbClr val="FFFF00"/>
                </a:solidFill>
                <a:ea typeface="微软雅黑" panose="020B0503020204020204" pitchFamily="34" charset="-122"/>
              </a:rPr>
              <a:t>? </a:t>
            </a:r>
          </a:p>
          <a:p>
            <a:pPr algn="l">
              <a:lnSpc>
                <a:spcPct val="100000"/>
              </a:lnSpc>
            </a:pPr>
            <a:r>
              <a:rPr lang="en-US" altLang="zh-CN" sz="3200" b="1" dirty="0">
                <a:solidFill>
                  <a:schemeClr val="bg1"/>
                </a:solidFill>
                <a:ea typeface="微软雅黑" panose="020B0503020204020204" pitchFamily="34" charset="-122"/>
              </a:rPr>
              <a:t>But will he not rather say to him, ‘Prepare something for my supper, and gird yourself and serve me till I have eaten and drunk, and afterward you will eat and drink’? </a:t>
            </a:r>
          </a:p>
        </p:txBody>
      </p:sp>
    </p:spTree>
    <p:extLst>
      <p:ext uri="{BB962C8B-B14F-4D97-AF65-F5344CB8AC3E}">
        <p14:creationId xmlns:p14="http://schemas.microsoft.com/office/powerpoint/2010/main" val="37600959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路加福音 </a:t>
            </a:r>
            <a:r>
              <a:rPr lang="en-US" altLang="zh-CN" sz="3200" b="1" u="sng" dirty="0">
                <a:solidFill>
                  <a:schemeClr val="bg1"/>
                </a:solidFill>
                <a:ea typeface="微软雅黑" panose="020B0503020204020204" pitchFamily="34" charset="-122"/>
              </a:rPr>
              <a:t>Luke 17</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7-10】</a:t>
            </a:r>
          </a:p>
          <a:p>
            <a:pPr algn="l">
              <a:lnSpc>
                <a:spcPct val="112000"/>
              </a:lnSpc>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仆人照所吩咐的去作，主人还谢谢他吗</a:t>
            </a:r>
            <a:r>
              <a:rPr lang="en-US" altLang="zh-CN" sz="3200" b="1" dirty="0">
                <a:solidFill>
                  <a:srgbClr val="FFFF00"/>
                </a:solidFill>
                <a:ea typeface="微软雅黑" panose="020B0503020204020204" pitchFamily="34" charset="-122"/>
              </a:rPr>
              <a:t>? </a:t>
            </a:r>
          </a:p>
          <a:p>
            <a:pPr algn="l">
              <a:lnSpc>
                <a:spcPct val="112000"/>
              </a:lnSpc>
            </a:pPr>
            <a:r>
              <a:rPr lang="en-US" altLang="zh-CN" sz="3200" b="1" dirty="0">
                <a:solidFill>
                  <a:schemeClr val="bg1"/>
                </a:solidFill>
                <a:ea typeface="微软雅黑" panose="020B0503020204020204" pitchFamily="34" charset="-122"/>
              </a:rPr>
              <a:t>Does he thank that servant because he did the things that were commanded him? I think not. </a:t>
            </a:r>
          </a:p>
          <a:p>
            <a:pPr algn="l">
              <a:lnSpc>
                <a:spcPct val="112000"/>
              </a:lnSpc>
            </a:pPr>
            <a:r>
              <a:rPr lang="en-US" altLang="zh-CN" sz="3200" b="1" dirty="0">
                <a:solidFill>
                  <a:srgbClr val="FFFF00"/>
                </a:solidFill>
                <a:ea typeface="微软雅黑" panose="020B0503020204020204" pitchFamily="34" charset="-122"/>
              </a:rPr>
              <a:t>10 </a:t>
            </a:r>
            <a:r>
              <a:rPr lang="zh-CN" altLang="en-US" sz="3200" b="1" dirty="0">
                <a:solidFill>
                  <a:srgbClr val="FFFF00"/>
                </a:solidFill>
                <a:ea typeface="微软雅黑" panose="020B0503020204020204" pitchFamily="34" charset="-122"/>
              </a:rPr>
              <a:t>这样，你们作完了一切所吩咐的，只当说</a:t>
            </a:r>
            <a:r>
              <a:rPr lang="en-US" altLang="zh-CN" sz="3200" b="1" dirty="0">
                <a:solidFill>
                  <a:srgbClr val="FFFF00"/>
                </a:solidFill>
                <a:ea typeface="微软雅黑" panose="020B0503020204020204" pitchFamily="34" charset="-122"/>
              </a:rPr>
              <a:t>:‘</a:t>
            </a:r>
            <a:r>
              <a:rPr lang="zh-CN" altLang="en-US" sz="3200" b="1" dirty="0">
                <a:solidFill>
                  <a:srgbClr val="FFFF00"/>
                </a:solidFill>
                <a:ea typeface="微软雅黑" panose="020B0503020204020204" pitchFamily="34" charset="-122"/>
              </a:rPr>
              <a:t>我们是无用的仆人，所作的本是我们应分作的。’</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So likewise you, when you have done all those things which you are commanded, say, ‘We are unprofitable servants. We have done what was our duty to do.’”</a:t>
            </a:r>
          </a:p>
        </p:txBody>
      </p:sp>
    </p:spTree>
    <p:extLst>
      <p:ext uri="{BB962C8B-B14F-4D97-AF65-F5344CB8AC3E}">
        <p14:creationId xmlns:p14="http://schemas.microsoft.com/office/powerpoint/2010/main" val="26448164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路加福音 </a:t>
            </a:r>
            <a:r>
              <a:rPr lang="en-US" altLang="zh-CN" sz="3200" b="1" u="sng" dirty="0">
                <a:solidFill>
                  <a:schemeClr val="bg1"/>
                </a:solidFill>
                <a:ea typeface="微软雅黑" panose="020B0503020204020204" pitchFamily="34" charset="-122"/>
              </a:rPr>
              <a:t>Luke 17</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7】 </a:t>
            </a:r>
          </a:p>
          <a:p>
            <a:pPr algn="l">
              <a:lnSpc>
                <a:spcPct val="112000"/>
              </a:lnSpc>
            </a:pPr>
            <a:r>
              <a:rPr lang="zh-CN" altLang="en-US" sz="3200" b="1" dirty="0">
                <a:solidFill>
                  <a:srgbClr val="FFFF00"/>
                </a:solidFill>
                <a:ea typeface="微软雅黑" panose="020B0503020204020204" pitchFamily="34" charset="-122"/>
              </a:rPr>
              <a:t>你们谁有仆人耕地或是放羊，从田里回来，就对他说</a:t>
            </a:r>
            <a:r>
              <a:rPr lang="en-US" altLang="zh-CN" sz="3200" b="1" dirty="0">
                <a:solidFill>
                  <a:srgbClr val="FFFF00"/>
                </a:solidFill>
                <a:ea typeface="微软雅黑" panose="020B0503020204020204" pitchFamily="34" charset="-122"/>
              </a:rPr>
              <a:t>:‘</a:t>
            </a:r>
            <a:r>
              <a:rPr lang="zh-CN" altLang="en-US" sz="3200" b="1" dirty="0">
                <a:solidFill>
                  <a:srgbClr val="FFFF00"/>
                </a:solidFill>
                <a:ea typeface="微软雅黑" panose="020B0503020204020204" pitchFamily="34" charset="-122"/>
              </a:rPr>
              <a:t>你快来坐下吃饭’呢</a:t>
            </a:r>
            <a:r>
              <a:rPr lang="en-US" altLang="zh-CN" sz="3200" b="1" dirty="0">
                <a:solidFill>
                  <a:srgbClr val="FFFF00"/>
                </a:solidFill>
                <a:ea typeface="微软雅黑" panose="020B0503020204020204" pitchFamily="34" charset="-122"/>
              </a:rPr>
              <a:t>? </a:t>
            </a:r>
          </a:p>
          <a:p>
            <a:pPr algn="l">
              <a:lnSpc>
                <a:spcPct val="112000"/>
              </a:lnSpc>
            </a:pPr>
            <a:r>
              <a:rPr lang="en-US" altLang="zh-CN" sz="3200" b="1" dirty="0">
                <a:solidFill>
                  <a:schemeClr val="bg1"/>
                </a:solidFill>
                <a:ea typeface="微软雅黑" panose="020B0503020204020204" pitchFamily="34" charset="-122"/>
              </a:rPr>
              <a:t>Which of you, having a slave plowing or tending sheep, will say to him when he has come in from the field, 'Come immediately and sit down to eat'?</a:t>
            </a:r>
          </a:p>
        </p:txBody>
      </p:sp>
    </p:spTree>
    <p:extLst>
      <p:ext uri="{BB962C8B-B14F-4D97-AF65-F5344CB8AC3E}">
        <p14:creationId xmlns:p14="http://schemas.microsoft.com/office/powerpoint/2010/main" val="33043423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路加福音 </a:t>
            </a:r>
            <a:r>
              <a:rPr lang="en-US" altLang="zh-CN" sz="3200" b="1" u="sng" dirty="0">
                <a:solidFill>
                  <a:schemeClr val="bg1"/>
                </a:solidFill>
                <a:ea typeface="微软雅黑" panose="020B0503020204020204" pitchFamily="34" charset="-122"/>
              </a:rPr>
              <a:t>Luke 15:21】</a:t>
            </a:r>
          </a:p>
          <a:p>
            <a:pPr algn="l">
              <a:lnSpc>
                <a:spcPct val="112000"/>
              </a:lnSpc>
            </a:pPr>
            <a:r>
              <a:rPr lang="zh-CN" altLang="en-US" sz="3200" b="1" dirty="0">
                <a:solidFill>
                  <a:srgbClr val="FFFF00"/>
                </a:solidFill>
                <a:ea typeface="微软雅黑" panose="020B0503020204020204" pitchFamily="34" charset="-122"/>
              </a:rPr>
              <a:t>儿子说：‘父亲，我得罪了天，又得罪了你，从今以后，我不配称为你的儿子。’</a:t>
            </a:r>
          </a:p>
          <a:p>
            <a:pPr algn="l">
              <a:lnSpc>
                <a:spcPct val="100000"/>
              </a:lnSpc>
            </a:pPr>
            <a:r>
              <a:rPr lang="en-US" altLang="zh-CN" sz="3200" b="1" dirty="0">
                <a:solidFill>
                  <a:schemeClr val="bg1"/>
                </a:solidFill>
                <a:ea typeface="微软雅黑" panose="020B0503020204020204" pitchFamily="34" charset="-122"/>
              </a:rPr>
              <a:t>And the son said to him, ‘Father, I have sinned against heaven and in your sight, and am no longer worthy to be called your son.’</a:t>
            </a: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路加福音 </a:t>
            </a:r>
            <a:r>
              <a:rPr lang="en-US" altLang="zh-CN" sz="3200" b="1" u="sng" dirty="0">
                <a:solidFill>
                  <a:schemeClr val="bg1"/>
                </a:solidFill>
                <a:ea typeface="微软雅黑" panose="020B0503020204020204" pitchFamily="34" charset="-122"/>
              </a:rPr>
              <a:t>Luke 15:12】</a:t>
            </a:r>
          </a:p>
          <a:p>
            <a:pPr algn="l">
              <a:lnSpc>
                <a:spcPct val="112000"/>
              </a:lnSpc>
            </a:pPr>
            <a:r>
              <a:rPr lang="zh-CN" altLang="en-US" sz="3200" b="1" dirty="0">
                <a:solidFill>
                  <a:srgbClr val="FFFF00"/>
                </a:solidFill>
                <a:ea typeface="微软雅黑" panose="020B0503020204020204" pitchFamily="34" charset="-122"/>
              </a:rPr>
              <a:t>小儿子对父亲说：‘父亲，请你把我应得的家业分给我。’他父亲就把产业分给他们。</a:t>
            </a:r>
          </a:p>
          <a:p>
            <a:pPr algn="l">
              <a:lnSpc>
                <a:spcPct val="100000"/>
              </a:lnSpc>
            </a:pPr>
            <a:r>
              <a:rPr lang="en-US" altLang="zh-CN" sz="3200" b="1" dirty="0">
                <a:solidFill>
                  <a:schemeClr val="bg1"/>
                </a:solidFill>
                <a:ea typeface="微软雅黑" panose="020B0503020204020204" pitchFamily="34" charset="-122"/>
              </a:rPr>
              <a:t>And the younger of them said to his father, ‘Father, give me the portion of goods that falls to me.’ So he divided to them his livelihood.</a:t>
            </a:r>
          </a:p>
        </p:txBody>
      </p:sp>
    </p:spTree>
    <p:extLst>
      <p:ext uri="{BB962C8B-B14F-4D97-AF65-F5344CB8AC3E}">
        <p14:creationId xmlns:p14="http://schemas.microsoft.com/office/powerpoint/2010/main" val="42487458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anim calcmode="lin" valueType="num">
                                      <p:cBhvr additive="base">
                                        <p:cTn id="7"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4" end="4"/>
                                            </p:txEl>
                                          </p:spTgt>
                                        </p:tgtEl>
                                        <p:attrNameLst>
                                          <p:attrName>style.visibility</p:attrName>
                                        </p:attrNameLst>
                                      </p:cBhvr>
                                      <p:to>
                                        <p:strVal val="visible"/>
                                      </p:to>
                                    </p:set>
                                    <p:anim calcmode="lin" valueType="num">
                                      <p:cBhvr additive="base">
                                        <p:cTn id="13"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5" end="5"/>
                                            </p:txEl>
                                          </p:spTgt>
                                        </p:tgtEl>
                                        <p:attrNameLst>
                                          <p:attrName>style.visibility</p:attrName>
                                        </p:attrNameLst>
                                      </p:cBhvr>
                                      <p:to>
                                        <p:strVal val="visible"/>
                                      </p:to>
                                    </p:set>
                                    <p:anim calcmode="lin" valueType="num">
                                      <p:cBhvr additive="base">
                                        <p:cTn id="19"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10598</TotalTime>
  <Words>2309</Words>
  <Application>Microsoft Office PowerPoint</Application>
  <PresentationFormat>On-screen Show (4:3)</PresentationFormat>
  <Paragraphs>101</Paragraphs>
  <Slides>23</Slides>
  <Notes>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23</vt:i4>
      </vt:variant>
    </vt:vector>
  </HeadingPairs>
  <TitlesOfParts>
    <vt:vector size="33" baseType="lpstr">
      <vt:lpstr>微软雅黑</vt:lpstr>
      <vt:lpstr>新細明體</vt:lpstr>
      <vt:lpstr>宋体</vt:lpstr>
      <vt:lpstr>宋体</vt:lpstr>
      <vt:lpstr>Arial</vt:lpstr>
      <vt:lpstr>Calibri</vt:lpstr>
      <vt:lpstr>Calibri Light</vt:lpstr>
      <vt:lpstr>Garamond</vt:lpstr>
      <vt:lpstr>3_Office Theme</vt:lpstr>
      <vt:lpstr>Office 主题</vt:lpstr>
      <vt:lpstr>向神感恩 Thanks to God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cp:lastModifiedBy>
  <cp:revision>596</cp:revision>
  <dcterms:created xsi:type="dcterms:W3CDTF">2005-10-06T16:33:29Z</dcterms:created>
  <dcterms:modified xsi:type="dcterms:W3CDTF">2023-11-26T19:04:14Z</dcterms:modified>
</cp:coreProperties>
</file>