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3707" r:id="rId3"/>
    <p:sldId id="3817" r:id="rId4"/>
    <p:sldId id="3818" r:id="rId5"/>
    <p:sldId id="3819" r:id="rId6"/>
    <p:sldId id="3820" r:id="rId7"/>
    <p:sldId id="3797" r:id="rId8"/>
    <p:sldId id="3843" r:id="rId9"/>
    <p:sldId id="3844" r:id="rId10"/>
    <p:sldId id="3845" r:id="rId11"/>
    <p:sldId id="3846" r:id="rId12"/>
    <p:sldId id="3798" r:id="rId13"/>
    <p:sldId id="3821" r:id="rId14"/>
    <p:sldId id="3847" r:id="rId15"/>
    <p:sldId id="3822" r:id="rId16"/>
    <p:sldId id="3848" r:id="rId17"/>
    <p:sldId id="3823" r:id="rId18"/>
    <p:sldId id="3849" r:id="rId19"/>
    <p:sldId id="3851" r:id="rId20"/>
    <p:sldId id="3852" r:id="rId21"/>
    <p:sldId id="3853" r:id="rId22"/>
    <p:sldId id="3825" r:id="rId2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054" autoAdjust="0"/>
    <p:restoredTop sz="94660"/>
  </p:normalViewPr>
  <p:slideViewPr>
    <p:cSldViewPr snapToGrid="0">
      <p:cViewPr varScale="1">
        <p:scale>
          <a:sx n="68" d="100"/>
          <a:sy n="68" d="100"/>
        </p:scale>
        <p:origin x="102" y="21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2023/12/24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2023/12/24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2023/12/24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2023/12/24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2023/12/24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2023/12/24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2023/12/24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2023/12/24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2023/12/24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2023/12/24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2023/12/24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2023/12/24</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主耶稣的降生</a:t>
            </a:r>
            <a:r>
              <a:rPr lang="en-US" altLang="zh-CN" sz="4600" b="1" dirty="0" smtClean="0">
                <a:solidFill>
                  <a:srgbClr val="FFFF00"/>
                </a:solidFill>
                <a:latin typeface="微软雅黑" panose="020B0503020204020204" pitchFamily="34" charset="-122"/>
                <a:ea typeface="微软雅黑" panose="020B0503020204020204" pitchFamily="34" charset="-122"/>
              </a:rPr>
              <a:t/>
            </a:r>
            <a:br>
              <a:rPr lang="en-US" altLang="zh-CN" sz="4600" b="1" dirty="0" smtClean="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The Birth of Jesus</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smtClean="0">
                <a:solidFill>
                  <a:schemeClr val="bg1"/>
                </a:solidFill>
              </a:rPr>
              <a:t>Boise Chinese Christian Church </a:t>
            </a:r>
          </a:p>
          <a:p>
            <a:r>
              <a:rPr lang="en-US" altLang="zh-CN" b="1" dirty="0" smtClean="0">
                <a:solidFill>
                  <a:schemeClr val="bg1"/>
                </a:solidFill>
              </a:rPr>
              <a:t>12/24/2023</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马可福音 </a:t>
            </a:r>
            <a:r>
              <a:rPr lang="en-US" altLang="zh-CN" sz="3200" b="1" u="sng" dirty="0">
                <a:solidFill>
                  <a:schemeClr val="bg1"/>
                </a:solidFill>
                <a:ea typeface="微软雅黑" panose="020B0503020204020204" pitchFamily="34" charset="-122"/>
              </a:rPr>
              <a:t>Mark 5:18-20】</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耶稣上船的时候，那从前被鬼附着的人恳求和耶稣同在。</a:t>
            </a:r>
            <a:r>
              <a:rPr lang="en-US" altLang="zh-CN" sz="3200" b="1" dirty="0">
                <a:solidFill>
                  <a:schemeClr val="bg1"/>
                </a:solidFill>
                <a:ea typeface="微软雅黑" panose="020B0503020204020204" pitchFamily="34" charset="-122"/>
              </a:rPr>
              <a:t>And when He got into the boat, he who had been demon-possessed begged Him that he might be with Him.</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耶稣不许，却对他说：“你回家去，到你的亲属那里，将主为你所作的是何等大的事，是怎样怜悯你，都告诉他们。” </a:t>
            </a:r>
            <a:endParaRPr lang="en-US" altLang="zh-CN" sz="3200" b="1" dirty="0" smtClean="0">
              <a:solidFill>
                <a:srgbClr val="FFFF00"/>
              </a:solidFill>
              <a:ea typeface="微软雅黑" panose="020B0503020204020204" pitchFamily="34" charset="-122"/>
            </a:endParaRPr>
          </a:p>
          <a:p>
            <a:pPr algn="l">
              <a:lnSpc>
                <a:spcPct val="100000"/>
              </a:lnSpc>
            </a:pPr>
            <a:r>
              <a:rPr lang="en-US" altLang="zh-CN" sz="3200" b="1" dirty="0" smtClean="0">
                <a:solidFill>
                  <a:schemeClr val="bg1"/>
                </a:solidFill>
                <a:ea typeface="微软雅黑" panose="020B0503020204020204" pitchFamily="34" charset="-122"/>
              </a:rPr>
              <a:t>However</a:t>
            </a:r>
            <a:r>
              <a:rPr lang="en-US" altLang="zh-CN" sz="3200" b="1" dirty="0">
                <a:solidFill>
                  <a:schemeClr val="bg1"/>
                </a:solidFill>
                <a:ea typeface="微软雅黑" panose="020B0503020204020204" pitchFamily="34" charset="-122"/>
              </a:rPr>
              <a:t>, Jesus did not permit him, but said to him, “Go home to your friends, and tell them what great things the Lord has done for you, and how He has had compassion on you</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1049713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马可福音 </a:t>
            </a:r>
            <a:r>
              <a:rPr lang="en-US" altLang="zh-CN" sz="3200" b="1" u="sng" dirty="0">
                <a:solidFill>
                  <a:schemeClr val="bg1"/>
                </a:solidFill>
                <a:ea typeface="微软雅黑" panose="020B0503020204020204" pitchFamily="34" charset="-122"/>
              </a:rPr>
              <a:t>Mark 5:18-20】</a:t>
            </a:r>
          </a:p>
          <a:p>
            <a:pPr algn="l">
              <a:lnSpc>
                <a:spcPct val="112000"/>
              </a:lnSpc>
            </a:pPr>
            <a:r>
              <a:rPr lang="en-US" altLang="zh-CN" sz="3200" b="1" dirty="0" smtClean="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那人就走了，在低加波利传扬耶稣为他作了何等大的事，众人就都希奇</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he departed and began to proclaim in Decapolis all that Jesus had done for him; and all marveled.</a:t>
            </a:r>
          </a:p>
        </p:txBody>
      </p:sp>
    </p:spTree>
    <p:extLst>
      <p:ext uri="{BB962C8B-B14F-4D97-AF65-F5344CB8AC3E}">
        <p14:creationId xmlns:p14="http://schemas.microsoft.com/office/powerpoint/2010/main" val="14927069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4:18</a:t>
            </a:r>
            <a:r>
              <a:rPr lang="en-US" altLang="zh-CN" sz="3200" b="1" u="sng" dirty="0" smtClean="0">
                <a:solidFill>
                  <a:schemeClr val="bg1"/>
                </a:solidFill>
                <a:ea typeface="微软雅黑" panose="020B0503020204020204" pitchFamily="34" charset="-122"/>
              </a:rPr>
              <a:t>】</a:t>
            </a:r>
          </a:p>
          <a:p>
            <a:pPr algn="l">
              <a:lnSpc>
                <a:spcPct val="112000"/>
              </a:lnSpc>
            </a:pPr>
            <a:r>
              <a:rPr lang="zh-CN" altLang="en-US" sz="3200" b="1" dirty="0" smtClean="0">
                <a:solidFill>
                  <a:srgbClr val="FFFF00"/>
                </a:solidFill>
                <a:ea typeface="微软雅黑" panose="020B0503020204020204" pitchFamily="34" charset="-122"/>
              </a:rPr>
              <a:t>主</a:t>
            </a:r>
            <a:r>
              <a:rPr lang="zh-CN" altLang="en-US" sz="3200" b="1" dirty="0">
                <a:solidFill>
                  <a:srgbClr val="FFFF00"/>
                </a:solidFill>
                <a:ea typeface="微软雅黑" panose="020B0503020204020204" pitchFamily="34" charset="-122"/>
              </a:rPr>
              <a:t>的灵在我身上，因为祂用膏膏我，叫我传福音给贫穷的人；差遣我报告被掳的得释放，瞎眼的得看见，叫那受压制的得自由。</a:t>
            </a: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The Spirit of the Lord is upon Me, Because He has anointed Me To preach the gospel to the poor; He has sent Me to heal the brokenhearted, To proclaim liberty to the captives And recovery of sight to the blind, To set at liberty those who are oppressed;</a:t>
            </a:r>
          </a:p>
        </p:txBody>
      </p:sp>
    </p:spTree>
    <p:extLst>
      <p:ext uri="{BB962C8B-B14F-4D97-AF65-F5344CB8AC3E}">
        <p14:creationId xmlns:p14="http://schemas.microsoft.com/office/powerpoint/2010/main" val="20022124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10:5-7】</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所以，基督到世上来的时候，就说：“　神啊，祭物和礼物是你不愿意的，你曾给我预备了身体，</a:t>
            </a:r>
            <a:r>
              <a:rPr lang="en-US" altLang="zh-CN" sz="3200" b="1" dirty="0">
                <a:solidFill>
                  <a:schemeClr val="bg1"/>
                </a:solidFill>
                <a:ea typeface="微软雅黑" panose="020B0503020204020204" pitchFamily="34" charset="-122"/>
              </a:rPr>
              <a:t>Therefore, when He came into the world, He said: "Sacrifice and offering You did not desire, But a body You have prepared for Me.</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燔祭和赎罪祭是你不喜欢的。</a:t>
            </a:r>
          </a:p>
          <a:p>
            <a:pPr algn="l">
              <a:lnSpc>
                <a:spcPct val="112000"/>
              </a:lnSpc>
            </a:pPr>
            <a:r>
              <a:rPr lang="en-US" altLang="zh-CN" sz="3200" b="1" dirty="0">
                <a:solidFill>
                  <a:schemeClr val="bg1"/>
                </a:solidFill>
                <a:ea typeface="微软雅黑" panose="020B0503020204020204" pitchFamily="34" charset="-122"/>
              </a:rPr>
              <a:t>In burnt offerings and sacrifices for sin You had no pleasure</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361114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10:5-7】</a:t>
            </a:r>
          </a:p>
          <a:p>
            <a:pPr algn="l">
              <a:lnSpc>
                <a:spcPct val="112000"/>
              </a:lnSpc>
            </a:pPr>
            <a:r>
              <a:rPr lang="en-US" altLang="zh-CN" sz="3200" b="1" dirty="0" smtClean="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那时我说：‘　神啊，我来了，为要照你的旨意行，我的事在经卷上已经记载了。’</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Then </a:t>
            </a:r>
            <a:r>
              <a:rPr lang="en-US" altLang="zh-CN" sz="3000" b="1" dirty="0">
                <a:solidFill>
                  <a:schemeClr val="bg1"/>
                </a:solidFill>
                <a:ea typeface="微软雅黑" panose="020B0503020204020204" pitchFamily="34" charset="-122"/>
              </a:rPr>
              <a:t>I said, "Behold, I have come-- In the volume of the book it is written of Me-- To do Your will, O God</a:t>
            </a:r>
            <a:r>
              <a:rPr lang="en-US" altLang="zh-CN" sz="3000" b="1" dirty="0" smtClean="0">
                <a:solidFill>
                  <a:schemeClr val="bg1"/>
                </a:solidFill>
                <a:ea typeface="微软雅黑" panose="020B0503020204020204" pitchFamily="34" charset="-122"/>
              </a:rPr>
              <a:t>."‘</a:t>
            </a:r>
          </a:p>
          <a:p>
            <a:pPr algn="l">
              <a:lnSpc>
                <a:spcPct val="112000"/>
              </a:lnSpc>
            </a:pPr>
            <a:endParaRPr lang="en-US" altLang="zh-CN" sz="800" b="1"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约翰一书 </a:t>
            </a:r>
            <a:r>
              <a:rPr lang="en-US" altLang="zh-CN" sz="3200" b="1" u="sng" dirty="0">
                <a:solidFill>
                  <a:schemeClr val="bg1"/>
                </a:solidFill>
                <a:ea typeface="微软雅黑" panose="020B0503020204020204" pitchFamily="34" charset="-122"/>
              </a:rPr>
              <a:t>1 John 4:10</a:t>
            </a:r>
            <a:r>
              <a:rPr lang="en-US" altLang="zh-CN" sz="3200" b="1" u="sng" dirty="0" smtClean="0">
                <a:solidFill>
                  <a:schemeClr val="bg1"/>
                </a:solidFill>
                <a:ea typeface="微软雅黑" panose="020B0503020204020204" pitchFamily="34" charset="-122"/>
              </a:rPr>
              <a:t>】</a:t>
            </a:r>
          </a:p>
          <a:p>
            <a:pPr algn="l">
              <a:lnSpc>
                <a:spcPct val="112000"/>
              </a:lnSpc>
            </a:pPr>
            <a:r>
              <a:rPr lang="zh-CN" altLang="en-US" sz="3200" b="1" dirty="0" smtClean="0">
                <a:solidFill>
                  <a:srgbClr val="FFFF00"/>
                </a:solidFill>
                <a:ea typeface="微软雅黑" panose="020B0503020204020204" pitchFamily="34" charset="-122"/>
              </a:rPr>
              <a:t>不是</a:t>
            </a:r>
            <a:r>
              <a:rPr lang="zh-CN" altLang="en-US" sz="3200" b="1" dirty="0">
                <a:solidFill>
                  <a:srgbClr val="FFFF00"/>
                </a:solidFill>
                <a:ea typeface="微软雅黑" panose="020B0503020204020204" pitchFamily="34" charset="-122"/>
              </a:rPr>
              <a:t>我们爱　神，乃是　神爱我们，差祂的儿子为我们的罪作了挽回祭，这就是爱了</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In this is love, not that we loved God, but that He loved us and sent His Son to be the propitiation for our sins.</a:t>
            </a:r>
          </a:p>
          <a:p>
            <a:pPr algn="l">
              <a:lnSpc>
                <a:spcPct val="112000"/>
              </a:lnSpc>
            </a:pPr>
            <a:endParaRPr lang="en-US" altLang="zh-CN" sz="3200" b="1" dirty="0">
              <a:solidFill>
                <a:schemeClr val="bg1"/>
              </a:solidFill>
              <a:ea typeface="微软雅黑" panose="020B0503020204020204" pitchFamily="34" charset="-122"/>
            </a:endParaRP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176253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3:23-25a】</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因为世人都犯了罪，亏缺了　神的荣耀，</a:t>
            </a:r>
          </a:p>
          <a:p>
            <a:pPr algn="l">
              <a:lnSpc>
                <a:spcPct val="112000"/>
              </a:lnSpc>
            </a:pPr>
            <a:r>
              <a:rPr lang="en-US" altLang="zh-CN" sz="3200" b="1" dirty="0">
                <a:solidFill>
                  <a:schemeClr val="bg1"/>
                </a:solidFill>
                <a:ea typeface="微软雅黑" panose="020B0503020204020204" pitchFamily="34" charset="-122"/>
              </a:rPr>
              <a:t>for all have sinned and fall short of the glory of God,</a:t>
            </a:r>
          </a:p>
          <a:p>
            <a:pPr algn="l">
              <a:lnSpc>
                <a:spcPct val="112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如今却蒙　神的恩典，因基督耶稣的救赎，就白白地称义。</a:t>
            </a:r>
          </a:p>
          <a:p>
            <a:pPr algn="l">
              <a:lnSpc>
                <a:spcPct val="112000"/>
              </a:lnSpc>
            </a:pPr>
            <a:r>
              <a:rPr lang="en-US" altLang="zh-CN" sz="3200" b="1" dirty="0">
                <a:solidFill>
                  <a:schemeClr val="bg1"/>
                </a:solidFill>
                <a:ea typeface="微软雅黑" panose="020B0503020204020204" pitchFamily="34" charset="-122"/>
              </a:rPr>
              <a:t>being justified freely by His grace through the redemption that is in Christ Jesus</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361114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3:23-25a】</a:t>
            </a:r>
          </a:p>
          <a:p>
            <a:pPr algn="l">
              <a:lnSpc>
                <a:spcPct val="112000"/>
              </a:lnSpc>
            </a:pPr>
            <a:r>
              <a:rPr lang="en-US" altLang="zh-CN" sz="3200" b="1" dirty="0" smtClean="0">
                <a:solidFill>
                  <a:srgbClr val="FFFF00"/>
                </a:solidFill>
                <a:ea typeface="微软雅黑" panose="020B0503020204020204" pitchFamily="34" charset="-122"/>
              </a:rPr>
              <a:t>25a </a:t>
            </a:r>
            <a:r>
              <a:rPr lang="zh-CN" altLang="en-US" sz="3200" b="1" dirty="0">
                <a:solidFill>
                  <a:srgbClr val="FFFF00"/>
                </a:solidFill>
                <a:ea typeface="微软雅黑" panose="020B0503020204020204" pitchFamily="34" charset="-122"/>
              </a:rPr>
              <a:t>神设立耶稣作挽回祭，是凭着耶稣的血，藉着人的信，要显明　神的义</a:t>
            </a:r>
            <a:r>
              <a:rPr lang="en-US" altLang="zh-CN" sz="3200" b="1" dirty="0">
                <a:solidFill>
                  <a:srgbClr val="FFFF00"/>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whom God set forth as a propitiation by His blood, through faith, to demonstrate His righteousness, because in His forbearance God had passed over the sins that were previously committed,</a:t>
            </a:r>
          </a:p>
        </p:txBody>
      </p:sp>
    </p:spTree>
    <p:extLst>
      <p:ext uri="{BB962C8B-B14F-4D97-AF65-F5344CB8AC3E}">
        <p14:creationId xmlns:p14="http://schemas.microsoft.com/office/powerpoint/2010/main" val="35975673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以赛亚书 </a:t>
            </a:r>
            <a:r>
              <a:rPr lang="en-US" altLang="zh-CN" sz="3200" b="1" u="sng" dirty="0">
                <a:solidFill>
                  <a:schemeClr val="bg1"/>
                </a:solidFill>
                <a:ea typeface="微软雅黑" panose="020B0503020204020204" pitchFamily="34" charset="-122"/>
              </a:rPr>
              <a:t>Isaiah 53:6-10a】</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我们都如羊走迷，各人偏行己路，耶和华使我们众人的罪孽都归在祂身上</a:t>
            </a:r>
            <a:r>
              <a:rPr lang="zh-CN" altLang="en-US"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We </a:t>
            </a:r>
            <a:r>
              <a:rPr lang="en-US" altLang="zh-CN" sz="3200" b="1" dirty="0">
                <a:solidFill>
                  <a:schemeClr val="bg1"/>
                </a:solidFill>
                <a:ea typeface="微软雅黑" panose="020B0503020204020204" pitchFamily="34" charset="-122"/>
              </a:rPr>
              <a:t>all, like sheep, have gone astray, each of us has turned to his own way; and the Lord has laid on him the iniquity of us all.</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祂被欺压，在受苦的时候却不开口（或作“祂受欺压，却自卑不开口”），祂像羊羔被牵到宰杀之地，又像羊在剪毛的人手下无声，祂也是这样不开口</a:t>
            </a:r>
            <a:r>
              <a:rPr lang="zh-CN" altLang="en-US"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He </a:t>
            </a:r>
            <a:r>
              <a:rPr lang="en-US" altLang="zh-CN" sz="3200" b="1" dirty="0">
                <a:solidFill>
                  <a:schemeClr val="bg1"/>
                </a:solidFill>
                <a:ea typeface="微软雅黑" panose="020B0503020204020204" pitchFamily="34" charset="-122"/>
              </a:rPr>
              <a:t>was oppressed and afflicted, yet he did not open his mouth; he was led like a lamb to the slaughter, and as a sheep before her shearers is silent, so he did not open his mouth.</a:t>
            </a:r>
          </a:p>
        </p:txBody>
      </p:sp>
    </p:spTree>
    <p:extLst>
      <p:ext uri="{BB962C8B-B14F-4D97-AF65-F5344CB8AC3E}">
        <p14:creationId xmlns:p14="http://schemas.microsoft.com/office/powerpoint/2010/main" val="37361114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以赛亚书 </a:t>
            </a:r>
            <a:r>
              <a:rPr lang="en-US" altLang="zh-CN" sz="3200" b="1" u="sng" dirty="0">
                <a:solidFill>
                  <a:schemeClr val="bg1"/>
                </a:solidFill>
                <a:ea typeface="微软雅黑" panose="020B0503020204020204" pitchFamily="34" charset="-122"/>
              </a:rPr>
              <a:t>Isaiah 53:6-10a】</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因受欺压和审判，祂被夺去，至于祂同世的人，谁想祂受鞭打、从活人之地被剪除，是因我百姓的罪过呢</a:t>
            </a:r>
            <a:r>
              <a:rPr lang="zh-CN" altLang="en-US"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By </a:t>
            </a:r>
            <a:r>
              <a:rPr lang="en-US" altLang="zh-CN" sz="3200" b="1" dirty="0">
                <a:solidFill>
                  <a:schemeClr val="bg1"/>
                </a:solidFill>
                <a:ea typeface="微软雅黑" panose="020B0503020204020204" pitchFamily="34" charset="-122"/>
              </a:rPr>
              <a:t>oppression and judgment he was taken away. And who can speak of his descendants? For he was cut off from the land of the living; for the transgression of my people he was stricken.</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祂虽然未行强暴，口中也没有诡诈，人还使祂与恶人同埋；谁知死的时候与财主同葬。</a:t>
            </a:r>
          </a:p>
          <a:p>
            <a:pPr algn="l">
              <a:lnSpc>
                <a:spcPct val="100000"/>
              </a:lnSpc>
            </a:pPr>
            <a:r>
              <a:rPr lang="en-US" altLang="zh-CN" sz="3200" b="1" dirty="0">
                <a:solidFill>
                  <a:schemeClr val="bg1"/>
                </a:solidFill>
                <a:ea typeface="微软雅黑" panose="020B0503020204020204" pitchFamily="34" charset="-122"/>
              </a:rPr>
              <a:t>He was assigned a grave with the wicked, and with the rich in his death, though he had done no violence, nor was any deceit in his mouth.</a:t>
            </a:r>
          </a:p>
        </p:txBody>
      </p:sp>
    </p:spTree>
    <p:extLst>
      <p:ext uri="{BB962C8B-B14F-4D97-AF65-F5344CB8AC3E}">
        <p14:creationId xmlns:p14="http://schemas.microsoft.com/office/powerpoint/2010/main" val="12283664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以赛亚书 </a:t>
            </a:r>
            <a:r>
              <a:rPr lang="en-US" altLang="zh-CN" sz="3200" b="1" u="sng" dirty="0">
                <a:solidFill>
                  <a:schemeClr val="bg1"/>
                </a:solidFill>
                <a:ea typeface="微软雅黑" panose="020B0503020204020204" pitchFamily="34" charset="-122"/>
              </a:rPr>
              <a:t>Isaiah 53:6-10a】</a:t>
            </a:r>
          </a:p>
          <a:p>
            <a:pPr algn="l">
              <a:lnSpc>
                <a:spcPct val="112000"/>
              </a:lnSpc>
            </a:pPr>
            <a:r>
              <a:rPr lang="en-US" altLang="zh-CN" sz="3200" b="1" dirty="0">
                <a:solidFill>
                  <a:srgbClr val="FFFF00"/>
                </a:solidFill>
                <a:ea typeface="微软雅黑" panose="020B0503020204020204" pitchFamily="34" charset="-122"/>
              </a:rPr>
              <a:t>10a </a:t>
            </a:r>
            <a:r>
              <a:rPr lang="zh-CN" altLang="en-US" sz="3200" b="1" dirty="0">
                <a:solidFill>
                  <a:srgbClr val="FFFF00"/>
                </a:solidFill>
                <a:ea typeface="微软雅黑" panose="020B0503020204020204" pitchFamily="34" charset="-122"/>
              </a:rPr>
              <a:t>耶和华却定意（或作“喜悦”）将祂压伤，使祂受痛苦；耶和华以祂为赎罪祭（或作“祂献本身为赎罪祭”）</a:t>
            </a:r>
            <a:r>
              <a:rPr lang="en-US" altLang="zh-CN" sz="3200" b="1" dirty="0">
                <a:solidFill>
                  <a:srgbClr val="FFFF00"/>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Yet it was the Lord 's will to crush him and cause him to suffer, and though the Lord makes his life a guilt offering….</a:t>
            </a:r>
          </a:p>
          <a:p>
            <a:pPr algn="l">
              <a:lnSpc>
                <a:spcPct val="100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679778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2:11】</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因今天在大卫的城里，为你们生了救主，就是主基督</a:t>
            </a:r>
            <a:r>
              <a:rPr lang="zh-CN" altLang="en-US"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there is born to you this day in the city of David a Savior, who is Christ the Lord.</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1:21】</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她将要生一个儿子，你要给祂起名叫耶稣，因祂要将自己的百姓从罪恶里救出来。”</a:t>
            </a:r>
          </a:p>
          <a:p>
            <a:pPr algn="l">
              <a:lnSpc>
                <a:spcPct val="112000"/>
              </a:lnSpc>
            </a:pPr>
            <a:r>
              <a:rPr lang="en-US" altLang="zh-CN" sz="3200" b="1" dirty="0">
                <a:solidFill>
                  <a:schemeClr val="bg1"/>
                </a:solidFill>
                <a:ea typeface="微软雅黑" panose="020B0503020204020204" pitchFamily="34" charset="-122"/>
              </a:rPr>
              <a:t>And she will bring forth a Son, and you shall call His name JESUS, for He will save His people from their sins."</a:t>
            </a:r>
          </a:p>
        </p:txBody>
      </p:sp>
    </p:spTree>
    <p:extLst>
      <p:ext uri="{BB962C8B-B14F-4D97-AF65-F5344CB8AC3E}">
        <p14:creationId xmlns:p14="http://schemas.microsoft.com/office/powerpoint/2010/main" val="23432332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约翰一书 </a:t>
            </a:r>
            <a:r>
              <a:rPr lang="en-US" altLang="zh-CN" sz="3200" b="1" u="sng" dirty="0">
                <a:solidFill>
                  <a:schemeClr val="bg1"/>
                </a:solidFill>
                <a:ea typeface="微软雅黑" panose="020B0503020204020204" pitchFamily="34" charset="-122"/>
              </a:rPr>
              <a:t>1 John 1:7b</a:t>
            </a:r>
            <a:r>
              <a:rPr lang="en-US" altLang="zh-CN" sz="3200" b="1" u="sng" dirty="0" smtClean="0">
                <a:solidFill>
                  <a:schemeClr val="bg1"/>
                </a:solidFill>
                <a:ea typeface="微软雅黑" panose="020B0503020204020204" pitchFamily="34" charset="-122"/>
              </a:rPr>
              <a:t>】</a:t>
            </a:r>
          </a:p>
          <a:p>
            <a:pPr algn="l">
              <a:lnSpc>
                <a:spcPct val="112000"/>
              </a:lnSpc>
            </a:pPr>
            <a:r>
              <a:rPr lang="en-US" altLang="zh-CN" sz="3200" b="1" dirty="0" smtClean="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耶稣的血也洗净我们一切的罪。</a:t>
            </a:r>
          </a:p>
          <a:p>
            <a:pPr algn="l">
              <a:lnSpc>
                <a:spcPct val="112000"/>
              </a:lnSpc>
            </a:pPr>
            <a:r>
              <a:rPr lang="en-US" altLang="zh-CN" sz="3200" b="1" dirty="0">
                <a:solidFill>
                  <a:schemeClr val="bg1"/>
                </a:solidFill>
                <a:ea typeface="微软雅黑" panose="020B0503020204020204" pitchFamily="34" charset="-122"/>
              </a:rPr>
              <a:t>….the blood of Jesus Christ His Son cleanses us from all sin.</a:t>
            </a:r>
          </a:p>
          <a:p>
            <a:pPr algn="l">
              <a:lnSpc>
                <a:spcPct val="100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665933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2:14-15】</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儿女既同有血肉之体，祂也照样亲自成了血肉之体，特要藉着死，败坏那掌死权的，就是魔鬼</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Inasmuch </a:t>
            </a:r>
            <a:r>
              <a:rPr lang="en-US" altLang="zh-CN" sz="3200" b="1" dirty="0">
                <a:solidFill>
                  <a:schemeClr val="bg1"/>
                </a:solidFill>
                <a:ea typeface="微软雅黑" panose="020B0503020204020204" pitchFamily="34" charset="-122"/>
              </a:rPr>
              <a:t>then as the children have partaken of flesh and blood, He Himself likewise shared in the same, that through death He might destroy him who had the power of death, that is, the devil,</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并要释放那些一生因怕死而为奴仆的人</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release those who through fear of death were all their lifetime subject to bondage.</a:t>
            </a:r>
          </a:p>
          <a:p>
            <a:pPr algn="l">
              <a:lnSpc>
                <a:spcPct val="100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3020204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3:16】</a:t>
            </a:r>
          </a:p>
          <a:p>
            <a:pPr algn="l">
              <a:lnSpc>
                <a:spcPct val="112000"/>
              </a:lnSpc>
            </a:pP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　神爱世人，甚至将祂的独生子赐给他们，叫一切信祂的，不至灭亡，反得永生。</a:t>
            </a:r>
          </a:p>
          <a:p>
            <a:pPr algn="l">
              <a:lnSpc>
                <a:spcPct val="112000"/>
              </a:lnSpc>
            </a:pPr>
            <a:r>
              <a:rPr lang="en-US" altLang="zh-CN" sz="3200" b="1" dirty="0">
                <a:solidFill>
                  <a:schemeClr val="bg1"/>
                </a:solidFill>
                <a:ea typeface="微软雅黑" panose="020B0503020204020204" pitchFamily="34" charset="-122"/>
              </a:rPr>
              <a:t>For God so loved the world that He gave His only begotten Son, that whoever believes in Him should not perish but have everlasting life.</a:t>
            </a:r>
          </a:p>
        </p:txBody>
      </p:sp>
    </p:spTree>
    <p:extLst>
      <p:ext uri="{BB962C8B-B14F-4D97-AF65-F5344CB8AC3E}">
        <p14:creationId xmlns:p14="http://schemas.microsoft.com/office/powerpoint/2010/main" val="37361114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马可福音 </a:t>
            </a:r>
            <a:r>
              <a:rPr lang="en-US" altLang="zh-CN" sz="3200" b="1" u="sng" dirty="0">
                <a:solidFill>
                  <a:schemeClr val="bg1"/>
                </a:solidFill>
                <a:ea typeface="微软雅黑" panose="020B0503020204020204" pitchFamily="34" charset="-122"/>
              </a:rPr>
              <a:t>Mark 2:17</a:t>
            </a:r>
            <a:r>
              <a:rPr lang="en-US" altLang="zh-CN" sz="3200" b="1" u="sng" dirty="0" smtClean="0">
                <a:solidFill>
                  <a:schemeClr val="bg1"/>
                </a:solidFill>
                <a:ea typeface="微软雅黑" panose="020B0503020204020204" pitchFamily="34" charset="-122"/>
              </a:rPr>
              <a:t>】</a:t>
            </a:r>
          </a:p>
          <a:p>
            <a:pPr algn="l">
              <a:lnSpc>
                <a:spcPct val="112000"/>
              </a:lnSpc>
            </a:pPr>
            <a:r>
              <a:rPr lang="zh-CN" altLang="en-US" sz="3200" b="1" dirty="0" smtClean="0">
                <a:solidFill>
                  <a:srgbClr val="FFFF00"/>
                </a:solidFill>
                <a:ea typeface="微软雅黑" panose="020B0503020204020204" pitchFamily="34" charset="-122"/>
              </a:rPr>
              <a:t>耶稣</a:t>
            </a:r>
            <a:r>
              <a:rPr lang="zh-CN" altLang="en-US" sz="3200" b="1" dirty="0">
                <a:solidFill>
                  <a:srgbClr val="FFFF00"/>
                </a:solidFill>
                <a:ea typeface="微软雅黑" panose="020B0503020204020204" pitchFamily="34" charset="-122"/>
              </a:rPr>
              <a:t>听见，就对他们说</a:t>
            </a: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康健的人用不着医生，有病的人才用得着，我来本不是召义人，乃是召罪人。”</a:t>
            </a:r>
          </a:p>
          <a:p>
            <a:pPr algn="l">
              <a:lnSpc>
                <a:spcPct val="112000"/>
              </a:lnSpc>
            </a:pPr>
            <a:r>
              <a:rPr lang="en-US" altLang="zh-CN" sz="3200" b="1" dirty="0">
                <a:solidFill>
                  <a:schemeClr val="bg1"/>
                </a:solidFill>
                <a:ea typeface="微软雅黑" panose="020B0503020204020204" pitchFamily="34" charset="-122"/>
              </a:rPr>
              <a:t>And hearing this, Jesus *said to them, "It is not those who are healthy who need a physician, but those who are sick; I did not come to call the righteous, but sinners."</a:t>
            </a:r>
          </a:p>
        </p:txBody>
      </p:sp>
    </p:spTree>
    <p:extLst>
      <p:ext uri="{BB962C8B-B14F-4D97-AF65-F5344CB8AC3E}">
        <p14:creationId xmlns:p14="http://schemas.microsoft.com/office/powerpoint/2010/main" val="14313691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a:t>
            </a:r>
            <a:r>
              <a:rPr lang="en-US" altLang="zh-CN" sz="3200" b="1" u="sng" dirty="0" smtClean="0">
                <a:solidFill>
                  <a:schemeClr val="bg1"/>
                </a:solidFill>
                <a:ea typeface="微软雅黑" panose="020B0503020204020204" pitchFamily="34" charset="-122"/>
              </a:rPr>
              <a:t>3:10-12】</a:t>
            </a:r>
            <a:endParaRPr lang="en-US" altLang="zh-CN" sz="3200" b="1" u="sng" dirty="0">
              <a:solidFill>
                <a:schemeClr val="bg1"/>
              </a:solidFill>
              <a:ea typeface="微软雅黑" panose="020B0503020204020204" pitchFamily="34" charset="-122"/>
            </a:endParaRP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就如经上所记：“没有义人，连一个也没有；</a:t>
            </a:r>
          </a:p>
          <a:p>
            <a:pPr algn="l">
              <a:lnSpc>
                <a:spcPct val="112000"/>
              </a:lnSpc>
            </a:pPr>
            <a:r>
              <a:rPr lang="en-US" altLang="zh-CN" sz="3200" b="1" dirty="0">
                <a:solidFill>
                  <a:schemeClr val="bg1"/>
                </a:solidFill>
                <a:ea typeface="微软雅黑" panose="020B0503020204020204" pitchFamily="34" charset="-122"/>
              </a:rPr>
              <a:t>As it is </a:t>
            </a:r>
            <a:r>
              <a:rPr lang="en-US" altLang="zh-CN" sz="3200" b="1" dirty="0" err="1">
                <a:solidFill>
                  <a:schemeClr val="bg1"/>
                </a:solidFill>
                <a:ea typeface="微软雅黑" panose="020B0503020204020204" pitchFamily="34" charset="-122"/>
              </a:rPr>
              <a:t>written:“There</a:t>
            </a:r>
            <a:r>
              <a:rPr lang="en-US" altLang="zh-CN" sz="3200" b="1" dirty="0">
                <a:solidFill>
                  <a:schemeClr val="bg1"/>
                </a:solidFill>
                <a:ea typeface="微软雅黑" panose="020B0503020204020204" pitchFamily="34" charset="-122"/>
              </a:rPr>
              <a:t> is none righteous, no, not one;</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没有明白的，没有寻求　神的；</a:t>
            </a:r>
          </a:p>
          <a:p>
            <a:pPr algn="l">
              <a:lnSpc>
                <a:spcPct val="112000"/>
              </a:lnSpc>
            </a:pPr>
            <a:r>
              <a:rPr lang="en-US" altLang="zh-CN" sz="3200" b="1" dirty="0">
                <a:solidFill>
                  <a:schemeClr val="bg1"/>
                </a:solidFill>
                <a:ea typeface="微软雅黑" panose="020B0503020204020204" pitchFamily="34" charset="-122"/>
              </a:rPr>
              <a:t>There is none who understands; There is none who seeks after God.</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都是偏离正路，一同变为无用。没有行善的，连一个也没有。</a:t>
            </a:r>
          </a:p>
          <a:p>
            <a:pPr algn="l">
              <a:lnSpc>
                <a:spcPct val="112000"/>
              </a:lnSpc>
            </a:pPr>
            <a:r>
              <a:rPr lang="en-US" altLang="zh-CN" sz="3200" b="1" dirty="0">
                <a:solidFill>
                  <a:schemeClr val="bg1"/>
                </a:solidFill>
                <a:ea typeface="微软雅黑" panose="020B0503020204020204" pitchFamily="34" charset="-122"/>
              </a:rPr>
              <a:t>They have all turned aside; They have together become unprofitable; There is none who does good, no, not one.”</a:t>
            </a:r>
          </a:p>
        </p:txBody>
      </p:sp>
    </p:spTree>
    <p:extLst>
      <p:ext uri="{BB962C8B-B14F-4D97-AF65-F5344CB8AC3E}">
        <p14:creationId xmlns:p14="http://schemas.microsoft.com/office/powerpoint/2010/main" val="14313691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以赛亚书 </a:t>
            </a:r>
            <a:r>
              <a:rPr lang="en-US" altLang="zh-CN" sz="3200" b="1" u="sng" dirty="0">
                <a:solidFill>
                  <a:schemeClr val="bg1"/>
                </a:solidFill>
                <a:ea typeface="微软雅黑" panose="020B0503020204020204" pitchFamily="34" charset="-122"/>
              </a:rPr>
              <a:t>Isaiah 57:15】</a:t>
            </a:r>
          </a:p>
          <a:p>
            <a:pPr algn="l">
              <a:lnSpc>
                <a:spcPct val="112000"/>
              </a:lnSpc>
            </a:pPr>
            <a:r>
              <a:rPr lang="zh-CN" altLang="en-US" sz="3200" b="1" dirty="0">
                <a:solidFill>
                  <a:srgbClr val="FFFF00"/>
                </a:solidFill>
                <a:ea typeface="微软雅黑" panose="020B0503020204020204" pitchFamily="34" charset="-122"/>
              </a:rPr>
              <a:t>因为那至高至上、永远长存（原文作“住在永远”）、名为圣者的如此说：“我住在至高至圣的所在，也与心灵痛悔、谦卑的人同居；要使谦卑人的灵苏醒，也使痛悔人的心苏醒。</a:t>
            </a:r>
          </a:p>
          <a:p>
            <a:pPr algn="l">
              <a:lnSpc>
                <a:spcPct val="112000"/>
              </a:lnSpc>
            </a:pPr>
            <a:r>
              <a:rPr lang="en-US" altLang="zh-CN" sz="3200" b="1" dirty="0">
                <a:solidFill>
                  <a:schemeClr val="bg1"/>
                </a:solidFill>
                <a:ea typeface="微软雅黑" panose="020B0503020204020204" pitchFamily="34" charset="-122"/>
              </a:rPr>
              <a:t>For thus says the High and Lofty One Who inhabits eternity, whose name is Holy</a:t>
            </a:r>
            <a:r>
              <a:rPr lang="en-US" altLang="zh-CN" sz="3200" b="1" dirty="0" smtClean="0">
                <a:solidFill>
                  <a:schemeClr val="bg1"/>
                </a:solidFill>
                <a:ea typeface="微软雅黑" panose="020B0503020204020204" pitchFamily="34" charset="-122"/>
              </a:rPr>
              <a:t>: “</a:t>
            </a:r>
            <a:r>
              <a:rPr lang="en-US" altLang="zh-CN" sz="3200" b="1" dirty="0">
                <a:solidFill>
                  <a:schemeClr val="bg1"/>
                </a:solidFill>
                <a:ea typeface="微软雅黑" panose="020B0503020204020204" pitchFamily="34" charset="-122"/>
              </a:rPr>
              <a:t>I dwell in the high and holy place, With him who has a contrite and humble spirit, To revive the spirit of the humble, And to revive the heart of the contrite ones.</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313691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哥林多后书 </a:t>
            </a:r>
            <a:r>
              <a:rPr lang="en-US" altLang="zh-CN" sz="3200" b="1" u="sng" dirty="0">
                <a:solidFill>
                  <a:schemeClr val="bg1"/>
                </a:solidFill>
                <a:ea typeface="微软雅黑" panose="020B0503020204020204" pitchFamily="34" charset="-122"/>
              </a:rPr>
              <a:t>2 Corinthians 10:5】</a:t>
            </a:r>
          </a:p>
          <a:p>
            <a:pPr algn="l">
              <a:lnSpc>
                <a:spcPct val="112000"/>
              </a:lnSpc>
            </a:pPr>
            <a:r>
              <a:rPr lang="zh-CN" altLang="en-US" sz="3200" b="1" dirty="0">
                <a:solidFill>
                  <a:srgbClr val="FFFF00"/>
                </a:solidFill>
                <a:ea typeface="微软雅黑" panose="020B0503020204020204" pitchFamily="34" charset="-122"/>
              </a:rPr>
              <a:t>将各样的计谋，各样拦阻人认识　神的那些自高之事一概攻破了；又将人所有的心意夺回，使他都顺服基督。</a:t>
            </a:r>
          </a:p>
          <a:p>
            <a:pPr algn="l">
              <a:lnSpc>
                <a:spcPct val="112000"/>
              </a:lnSpc>
            </a:pPr>
            <a:r>
              <a:rPr lang="en-US" altLang="zh-CN" sz="3200" b="1" dirty="0">
                <a:solidFill>
                  <a:schemeClr val="bg1"/>
                </a:solidFill>
                <a:ea typeface="微软雅黑" panose="020B0503020204020204" pitchFamily="34" charset="-122"/>
              </a:rPr>
              <a:t>We demolish arguments and every pretension that sets itself up against the knowledge of God, and we take captive every thought to make it obedient to Christ.</a:t>
            </a:r>
          </a:p>
        </p:txBody>
      </p:sp>
    </p:spTree>
    <p:extLst>
      <p:ext uri="{BB962C8B-B14F-4D97-AF65-F5344CB8AC3E}">
        <p14:creationId xmlns:p14="http://schemas.microsoft.com/office/powerpoint/2010/main" val="14313691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马可福音</a:t>
            </a:r>
            <a:r>
              <a:rPr lang="en-US" altLang="zh-CN" sz="3200" b="1" u="sng" dirty="0">
                <a:solidFill>
                  <a:schemeClr val="bg1"/>
                </a:solidFill>
                <a:ea typeface="微软雅黑" panose="020B0503020204020204" pitchFamily="34" charset="-122"/>
              </a:rPr>
              <a:t>Mark 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2-7】</a:t>
            </a:r>
          </a:p>
          <a:p>
            <a:pPr algn="l">
              <a:lnSpc>
                <a:spcPct val="112000"/>
              </a:lnSpc>
            </a:pPr>
            <a:r>
              <a:rPr lang="en-US" altLang="zh-CN" sz="3200" b="1" dirty="0" smtClean="0">
                <a:solidFill>
                  <a:srgbClr val="FFFF00"/>
                </a:solidFill>
                <a:ea typeface="微软雅黑" panose="020B0503020204020204" pitchFamily="34" charset="-122"/>
              </a:rPr>
              <a:t>2 </a:t>
            </a:r>
            <a:r>
              <a:rPr lang="zh-CN" altLang="en-US" sz="3200" b="1" dirty="0" smtClean="0">
                <a:solidFill>
                  <a:srgbClr val="FFFF00"/>
                </a:solidFill>
                <a:ea typeface="微软雅黑" panose="020B0503020204020204" pitchFamily="34" charset="-122"/>
              </a:rPr>
              <a:t>耶稣</a:t>
            </a:r>
            <a:r>
              <a:rPr lang="zh-CN" altLang="en-US" sz="3200" b="1" dirty="0">
                <a:solidFill>
                  <a:srgbClr val="FFFF00"/>
                </a:solidFill>
                <a:ea typeface="微软雅黑" panose="020B0503020204020204" pitchFamily="34" charset="-122"/>
              </a:rPr>
              <a:t>一下船，就有一个被污鬼附着的人从坟茔里出来迎着祂。</a:t>
            </a:r>
          </a:p>
          <a:p>
            <a:pPr algn="l">
              <a:lnSpc>
                <a:spcPct val="112000"/>
              </a:lnSpc>
            </a:pPr>
            <a:r>
              <a:rPr lang="en-US" altLang="zh-CN" sz="3200" b="1" dirty="0">
                <a:solidFill>
                  <a:schemeClr val="bg1"/>
                </a:solidFill>
                <a:ea typeface="微软雅黑" panose="020B0503020204020204" pitchFamily="34" charset="-122"/>
              </a:rPr>
              <a:t>And when He had come out of the boat, immediately there met Him out of the tombs a man with an unclean spirit,</a:t>
            </a:r>
          </a:p>
          <a:p>
            <a:pPr algn="l">
              <a:lnSpc>
                <a:spcPct val="112000"/>
              </a:lnSpc>
            </a:pPr>
            <a:r>
              <a:rPr lang="en-US" altLang="zh-CN" sz="3200" b="1" dirty="0" smtClean="0">
                <a:solidFill>
                  <a:srgbClr val="FFFF00"/>
                </a:solidFill>
                <a:ea typeface="微软雅黑" panose="020B0503020204020204" pitchFamily="34" charset="-122"/>
              </a:rPr>
              <a:t>3 </a:t>
            </a:r>
            <a:r>
              <a:rPr lang="zh-CN" altLang="en-US" sz="3200" b="1" dirty="0" smtClean="0">
                <a:solidFill>
                  <a:srgbClr val="FFFF00"/>
                </a:solidFill>
                <a:ea typeface="微软雅黑" panose="020B0503020204020204" pitchFamily="34" charset="-122"/>
              </a:rPr>
              <a:t>那</a:t>
            </a:r>
            <a:r>
              <a:rPr lang="zh-CN" altLang="en-US" sz="3200" b="1" dirty="0">
                <a:solidFill>
                  <a:srgbClr val="FFFF00"/>
                </a:solidFill>
                <a:ea typeface="微软雅黑" panose="020B0503020204020204" pitchFamily="34" charset="-122"/>
              </a:rPr>
              <a:t>人常住在坟茔里，没有人能捆住他，就是用铁链也不能。</a:t>
            </a:r>
          </a:p>
          <a:p>
            <a:pPr algn="l">
              <a:lnSpc>
                <a:spcPct val="112000"/>
              </a:lnSpc>
            </a:pPr>
            <a:r>
              <a:rPr lang="en-US" altLang="zh-CN" sz="3200" b="1" dirty="0">
                <a:solidFill>
                  <a:schemeClr val="bg1"/>
                </a:solidFill>
                <a:ea typeface="微软雅黑" panose="020B0503020204020204" pitchFamily="34" charset="-122"/>
              </a:rPr>
              <a:t>who had his dwelling among the tombs; and no one could bind him, not even with chains</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022124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马可福音</a:t>
            </a:r>
            <a:r>
              <a:rPr lang="en-US" altLang="zh-CN" sz="3200" b="1" u="sng" dirty="0">
                <a:solidFill>
                  <a:schemeClr val="bg1"/>
                </a:solidFill>
                <a:ea typeface="微软雅黑" panose="020B0503020204020204" pitchFamily="34" charset="-122"/>
              </a:rPr>
              <a:t>Mark 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2-7】</a:t>
            </a:r>
          </a:p>
          <a:p>
            <a:pPr algn="l">
              <a:lnSpc>
                <a:spcPct val="112000"/>
              </a:lnSpc>
            </a:pPr>
            <a:r>
              <a:rPr lang="en-US" altLang="zh-CN" sz="3200" b="1" dirty="0" smtClean="0">
                <a:solidFill>
                  <a:srgbClr val="FFFF00"/>
                </a:solidFill>
                <a:ea typeface="微软雅黑" panose="020B0503020204020204" pitchFamily="34" charset="-122"/>
              </a:rPr>
              <a:t>4 </a:t>
            </a:r>
            <a:r>
              <a:rPr lang="zh-CN" altLang="en-US" sz="3200" b="1" dirty="0" smtClean="0">
                <a:solidFill>
                  <a:srgbClr val="FFFF00"/>
                </a:solidFill>
                <a:ea typeface="微软雅黑" panose="020B0503020204020204" pitchFamily="34" charset="-122"/>
              </a:rPr>
              <a:t>因为</a:t>
            </a:r>
            <a:r>
              <a:rPr lang="zh-CN" altLang="en-US" sz="3200" b="1" dirty="0">
                <a:solidFill>
                  <a:srgbClr val="FFFF00"/>
                </a:solidFill>
                <a:ea typeface="微软雅黑" panose="020B0503020204020204" pitchFamily="34" charset="-122"/>
              </a:rPr>
              <a:t>人屡次用脚镣和铁链捆锁他，铁链竟被他挣断了，脚镣也被他弄碎了，总没有人能制伏他。</a:t>
            </a:r>
          </a:p>
          <a:p>
            <a:pPr algn="l">
              <a:lnSpc>
                <a:spcPct val="112000"/>
              </a:lnSpc>
            </a:pPr>
            <a:r>
              <a:rPr lang="en-US" altLang="zh-CN" sz="3200" b="1" dirty="0">
                <a:solidFill>
                  <a:schemeClr val="bg1"/>
                </a:solidFill>
                <a:ea typeface="微软雅黑" panose="020B0503020204020204" pitchFamily="34" charset="-122"/>
              </a:rPr>
              <a:t>because he had often been bound with shackles and chains. And the chains had been pulled apart by him, and the shackles broken in pieces; neither could anyone tame him.</a:t>
            </a:r>
          </a:p>
          <a:p>
            <a:pPr algn="l">
              <a:lnSpc>
                <a:spcPct val="112000"/>
              </a:lnSpc>
            </a:pPr>
            <a:r>
              <a:rPr lang="en-US" altLang="zh-CN" sz="3200" b="1" dirty="0" smtClean="0">
                <a:solidFill>
                  <a:srgbClr val="FFFF00"/>
                </a:solidFill>
                <a:ea typeface="微软雅黑" panose="020B0503020204020204" pitchFamily="34" charset="-122"/>
              </a:rPr>
              <a:t>5 </a:t>
            </a:r>
            <a:r>
              <a:rPr lang="zh-CN" altLang="en-US" sz="3200" b="1" dirty="0" smtClean="0">
                <a:solidFill>
                  <a:srgbClr val="FFFF00"/>
                </a:solidFill>
                <a:ea typeface="微软雅黑" panose="020B0503020204020204" pitchFamily="34" charset="-122"/>
              </a:rPr>
              <a:t>他</a:t>
            </a:r>
            <a:r>
              <a:rPr lang="zh-CN" altLang="en-US" sz="3200" b="1" dirty="0">
                <a:solidFill>
                  <a:srgbClr val="FFFF00"/>
                </a:solidFill>
                <a:ea typeface="微软雅黑" panose="020B0503020204020204" pitchFamily="34" charset="-122"/>
              </a:rPr>
              <a:t>昼夜常在坟茔里和山中喊叫，又用石头砍自己。</a:t>
            </a:r>
          </a:p>
          <a:p>
            <a:pPr algn="l">
              <a:lnSpc>
                <a:spcPct val="112000"/>
              </a:lnSpc>
            </a:pPr>
            <a:r>
              <a:rPr lang="en-US" altLang="zh-CN" sz="3200" b="1" dirty="0">
                <a:solidFill>
                  <a:schemeClr val="bg1"/>
                </a:solidFill>
                <a:ea typeface="微软雅黑" panose="020B0503020204020204" pitchFamily="34" charset="-122"/>
              </a:rPr>
              <a:t>And always, night and day, he was in the mountains and in the tombs, crying out and cutting himself with stones</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1049713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马可福音</a:t>
            </a:r>
            <a:r>
              <a:rPr lang="en-US" altLang="zh-CN" sz="3200" b="1" u="sng" dirty="0">
                <a:solidFill>
                  <a:schemeClr val="bg1"/>
                </a:solidFill>
                <a:ea typeface="微软雅黑" panose="020B0503020204020204" pitchFamily="34" charset="-122"/>
              </a:rPr>
              <a:t>Mark 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2-7】</a:t>
            </a:r>
          </a:p>
          <a:p>
            <a:pPr algn="l">
              <a:lnSpc>
                <a:spcPct val="112000"/>
              </a:lnSpc>
            </a:pPr>
            <a:r>
              <a:rPr lang="en-US" altLang="zh-CN" sz="3200" b="1" dirty="0" smtClean="0">
                <a:solidFill>
                  <a:srgbClr val="FFFF00"/>
                </a:solidFill>
                <a:ea typeface="微软雅黑" panose="020B0503020204020204" pitchFamily="34" charset="-122"/>
              </a:rPr>
              <a:t>6 </a:t>
            </a:r>
            <a:r>
              <a:rPr lang="zh-CN" altLang="en-US" sz="3200" b="1" dirty="0" smtClean="0">
                <a:solidFill>
                  <a:srgbClr val="FFFF00"/>
                </a:solidFill>
                <a:ea typeface="微软雅黑" panose="020B0503020204020204" pitchFamily="34" charset="-122"/>
              </a:rPr>
              <a:t>他</a:t>
            </a:r>
            <a:r>
              <a:rPr lang="zh-CN" altLang="en-US" sz="3200" b="1" dirty="0">
                <a:solidFill>
                  <a:srgbClr val="FFFF00"/>
                </a:solidFill>
                <a:ea typeface="微软雅黑" panose="020B0503020204020204" pitchFamily="34" charset="-122"/>
              </a:rPr>
              <a:t>远远的看见耶稣，就跑过去拜祂，</a:t>
            </a:r>
          </a:p>
          <a:p>
            <a:pPr algn="l">
              <a:lnSpc>
                <a:spcPct val="112000"/>
              </a:lnSpc>
            </a:pPr>
            <a:r>
              <a:rPr lang="en-US" altLang="zh-CN" sz="3200" b="1" dirty="0">
                <a:solidFill>
                  <a:schemeClr val="bg1"/>
                </a:solidFill>
                <a:ea typeface="微软雅黑" panose="020B0503020204020204" pitchFamily="34" charset="-122"/>
              </a:rPr>
              <a:t>When he saw Jesus from afar, he ran and worshiped Him.</a:t>
            </a:r>
          </a:p>
          <a:p>
            <a:pPr algn="l">
              <a:lnSpc>
                <a:spcPct val="112000"/>
              </a:lnSpc>
            </a:pPr>
            <a:r>
              <a:rPr lang="en-US" altLang="zh-CN" sz="3200" b="1" dirty="0" smtClean="0">
                <a:solidFill>
                  <a:srgbClr val="FFFF00"/>
                </a:solidFill>
                <a:ea typeface="微软雅黑" panose="020B0503020204020204" pitchFamily="34" charset="-122"/>
              </a:rPr>
              <a:t>7 </a:t>
            </a:r>
            <a:r>
              <a:rPr lang="zh-CN" altLang="en-US" sz="3200" b="1" dirty="0" smtClean="0">
                <a:solidFill>
                  <a:srgbClr val="FFFF00"/>
                </a:solidFill>
                <a:ea typeface="微软雅黑" panose="020B0503020204020204" pitchFamily="34" charset="-122"/>
              </a:rPr>
              <a:t>大声</a:t>
            </a:r>
            <a:r>
              <a:rPr lang="zh-CN" altLang="en-US" sz="3200" b="1" dirty="0">
                <a:solidFill>
                  <a:srgbClr val="FFFF00"/>
                </a:solidFill>
                <a:ea typeface="微软雅黑" panose="020B0503020204020204" pitchFamily="34" charset="-122"/>
              </a:rPr>
              <a:t>呼叫说：“至高　神的儿子耶稣，我与你有什么相干？我指着　神恳求你，不要叫我受苦！”</a:t>
            </a:r>
          </a:p>
          <a:p>
            <a:pPr algn="l">
              <a:lnSpc>
                <a:spcPct val="112000"/>
              </a:lnSpc>
            </a:pPr>
            <a:r>
              <a:rPr lang="en-US" altLang="zh-CN" sz="3200" b="1" dirty="0">
                <a:solidFill>
                  <a:schemeClr val="bg1"/>
                </a:solidFill>
                <a:ea typeface="微软雅黑" panose="020B0503020204020204" pitchFamily="34" charset="-122"/>
              </a:rPr>
              <a:t>And he cried out with a loud voice and said, "What have I to do with You, Jesus, Son of the Most High God? I implore You by God that You do not torment me."</a:t>
            </a:r>
          </a:p>
        </p:txBody>
      </p:sp>
    </p:spTree>
    <p:extLst>
      <p:ext uri="{BB962C8B-B14F-4D97-AF65-F5344CB8AC3E}">
        <p14:creationId xmlns:p14="http://schemas.microsoft.com/office/powerpoint/2010/main" val="41049713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13424</TotalTime>
  <Words>1770</Words>
  <Application>Microsoft Office PowerPoint</Application>
  <PresentationFormat>On-screen Show (4:3)</PresentationFormat>
  <Paragraphs>90</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微软雅黑</vt:lpstr>
      <vt:lpstr>宋体</vt:lpstr>
      <vt:lpstr>Arial</vt:lpstr>
      <vt:lpstr>Calibri</vt:lpstr>
      <vt:lpstr>Calibri Light</vt:lpstr>
      <vt:lpstr>Office 主题</vt:lpstr>
      <vt:lpstr>主耶稣的降生 The Birth of Jesus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BCCC</cp:lastModifiedBy>
  <cp:revision>1143</cp:revision>
  <dcterms:created xsi:type="dcterms:W3CDTF">2018-02-16T18:09:56Z</dcterms:created>
  <dcterms:modified xsi:type="dcterms:W3CDTF">2023-12-24T18:59:55Z</dcterms:modified>
</cp:coreProperties>
</file>