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3"/>
  </p:notesMasterIdLst>
  <p:sldIdLst>
    <p:sldId id="294"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Lst>
  <p:sldSz cx="9144000" cy="6858000" type="screen4x3"/>
  <p:notesSz cx="6858000" cy="9144000"/>
  <p:embeddedFontLst>
    <p:embeddedFont>
      <p:font typeface="Garamond" panose="02020404030301010803" pitchFamily="18" charset="0"/>
      <p:regular r:id="rId24"/>
      <p:bold r:id="rId25"/>
      <p:italic r:id="rId26"/>
    </p:embeddedFont>
    <p:embeddedFont>
      <p:font typeface="Microsoft Yahei" panose="020B0503020204020204" pitchFamily="34" charset="-122"/>
      <p:regular r:id="rId27"/>
      <p:bold r:id="rId28"/>
    </p:embeddedFont>
    <p:embeddedFont>
      <p:font typeface="KaiTi" panose="02010609060101010101" pitchFamily="49" charset="-122"/>
      <p:regular r:id="rId29"/>
    </p:embeddedFont>
    <p:embeddedFont>
      <p:font typeface="Calibri" panose="020F0502020204030204" pitchFamily="3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8" roundtripDataSignature="AMtx7mi37sffZsTYHT5nF0tpCDhR6lyFj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2776107-CB38-4B87-9C65-35916FD6495B}">
  <a:tblStyle styleId="{02776107-CB38-4B87-9C65-35916FD6495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89"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font" Target="fonts/font10.fntdata"/><Relationship Id="rId92"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88" Type="http://customschemas.google.com/relationships/presentationmetadata" Target="metadata"/><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90"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97145227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86" name="Google Shape;98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8450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3"/>
        <p:cNvGrpSpPr/>
        <p:nvPr/>
      </p:nvGrpSpPr>
      <p:grpSpPr>
        <a:xfrm>
          <a:off x="0" y="0"/>
          <a:ext cx="0" cy="0"/>
          <a:chOff x="0" y="0"/>
          <a:chExt cx="0" cy="0"/>
        </a:xfrm>
      </p:grpSpPr>
      <p:sp>
        <p:nvSpPr>
          <p:cNvPr id="1034" name="Google Shape;1034;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5" name="Google Shape;1035;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5007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8"/>
        <p:cNvGrpSpPr/>
        <p:nvPr/>
      </p:nvGrpSpPr>
      <p:grpSpPr>
        <a:xfrm>
          <a:off x="0" y="0"/>
          <a:ext cx="0" cy="0"/>
          <a:chOff x="0" y="0"/>
          <a:chExt cx="0" cy="0"/>
        </a:xfrm>
      </p:grpSpPr>
      <p:sp>
        <p:nvSpPr>
          <p:cNvPr id="1039" name="Google Shape;1039;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0" name="Google Shape;1040;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3010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3"/>
        <p:cNvGrpSpPr/>
        <p:nvPr/>
      </p:nvGrpSpPr>
      <p:grpSpPr>
        <a:xfrm>
          <a:off x="0" y="0"/>
          <a:ext cx="0" cy="0"/>
          <a:chOff x="0" y="0"/>
          <a:chExt cx="0" cy="0"/>
        </a:xfrm>
      </p:grpSpPr>
      <p:sp>
        <p:nvSpPr>
          <p:cNvPr id="1044" name="Google Shape;1044;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5" name="Google Shape;1045;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8896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0" name="Google Shape;1050;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7297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3"/>
        <p:cNvGrpSpPr/>
        <p:nvPr/>
      </p:nvGrpSpPr>
      <p:grpSpPr>
        <a:xfrm>
          <a:off x="0" y="0"/>
          <a:ext cx="0" cy="0"/>
          <a:chOff x="0" y="0"/>
          <a:chExt cx="0" cy="0"/>
        </a:xfrm>
      </p:grpSpPr>
      <p:sp>
        <p:nvSpPr>
          <p:cNvPr id="1054" name="Google Shape;1054;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5" name="Google Shape;1055;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0748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8"/>
        <p:cNvGrpSpPr/>
        <p:nvPr/>
      </p:nvGrpSpPr>
      <p:grpSpPr>
        <a:xfrm>
          <a:off x="0" y="0"/>
          <a:ext cx="0" cy="0"/>
          <a:chOff x="0" y="0"/>
          <a:chExt cx="0" cy="0"/>
        </a:xfrm>
      </p:grpSpPr>
      <p:sp>
        <p:nvSpPr>
          <p:cNvPr id="1059" name="Google Shape;1059;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0" name="Google Shape;1060;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85002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3"/>
        <p:cNvGrpSpPr/>
        <p:nvPr/>
      </p:nvGrpSpPr>
      <p:grpSpPr>
        <a:xfrm>
          <a:off x="0" y="0"/>
          <a:ext cx="0" cy="0"/>
          <a:chOff x="0" y="0"/>
          <a:chExt cx="0" cy="0"/>
        </a:xfrm>
      </p:grpSpPr>
      <p:sp>
        <p:nvSpPr>
          <p:cNvPr id="1064" name="Google Shape;1064;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5" name="Google Shape;1065;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1527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8"/>
        <p:cNvGrpSpPr/>
        <p:nvPr/>
      </p:nvGrpSpPr>
      <p:grpSpPr>
        <a:xfrm>
          <a:off x="0" y="0"/>
          <a:ext cx="0" cy="0"/>
          <a:chOff x="0" y="0"/>
          <a:chExt cx="0" cy="0"/>
        </a:xfrm>
      </p:grpSpPr>
      <p:sp>
        <p:nvSpPr>
          <p:cNvPr id="1069" name="Google Shape;1069;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0" name="Google Shape;1070;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82336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3"/>
        <p:cNvGrpSpPr/>
        <p:nvPr/>
      </p:nvGrpSpPr>
      <p:grpSpPr>
        <a:xfrm>
          <a:off x="0" y="0"/>
          <a:ext cx="0" cy="0"/>
          <a:chOff x="0" y="0"/>
          <a:chExt cx="0" cy="0"/>
        </a:xfrm>
      </p:grpSpPr>
      <p:sp>
        <p:nvSpPr>
          <p:cNvPr id="1074" name="Google Shape;1074;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5" name="Google Shape;1075;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46856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8"/>
        <p:cNvGrpSpPr/>
        <p:nvPr/>
      </p:nvGrpSpPr>
      <p:grpSpPr>
        <a:xfrm>
          <a:off x="0" y="0"/>
          <a:ext cx="0" cy="0"/>
          <a:chOff x="0" y="0"/>
          <a:chExt cx="0" cy="0"/>
        </a:xfrm>
      </p:grpSpPr>
      <p:sp>
        <p:nvSpPr>
          <p:cNvPr id="1079" name="Google Shape;1079;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0" name="Google Shape;1080;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4840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4" name="Google Shape;994;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154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3"/>
        <p:cNvGrpSpPr/>
        <p:nvPr/>
      </p:nvGrpSpPr>
      <p:grpSpPr>
        <a:xfrm>
          <a:off x="0" y="0"/>
          <a:ext cx="0" cy="0"/>
          <a:chOff x="0" y="0"/>
          <a:chExt cx="0" cy="0"/>
        </a:xfrm>
      </p:grpSpPr>
      <p:sp>
        <p:nvSpPr>
          <p:cNvPr id="1084" name="Google Shape;1084;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5" name="Google Shape;1085;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1270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8"/>
        <p:cNvGrpSpPr/>
        <p:nvPr/>
      </p:nvGrpSpPr>
      <p:grpSpPr>
        <a:xfrm>
          <a:off x="0" y="0"/>
          <a:ext cx="0" cy="0"/>
          <a:chOff x="0" y="0"/>
          <a:chExt cx="0" cy="0"/>
        </a:xfrm>
      </p:grpSpPr>
      <p:sp>
        <p:nvSpPr>
          <p:cNvPr id="999" name="Google Shape;999;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0" name="Google Shape;1000;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5957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3"/>
        <p:cNvGrpSpPr/>
        <p:nvPr/>
      </p:nvGrpSpPr>
      <p:grpSpPr>
        <a:xfrm>
          <a:off x="0" y="0"/>
          <a:ext cx="0" cy="0"/>
          <a:chOff x="0" y="0"/>
          <a:chExt cx="0" cy="0"/>
        </a:xfrm>
      </p:grpSpPr>
      <p:sp>
        <p:nvSpPr>
          <p:cNvPr id="1004" name="Google Shape;1004;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5" name="Google Shape;1005;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8002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0" name="Google Shape;1010;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0736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3"/>
        <p:cNvGrpSpPr/>
        <p:nvPr/>
      </p:nvGrpSpPr>
      <p:grpSpPr>
        <a:xfrm>
          <a:off x="0" y="0"/>
          <a:ext cx="0" cy="0"/>
          <a:chOff x="0" y="0"/>
          <a:chExt cx="0" cy="0"/>
        </a:xfrm>
      </p:grpSpPr>
      <p:sp>
        <p:nvSpPr>
          <p:cNvPr id="1014" name="Google Shape;1014;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5" name="Google Shape;1015;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2434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8"/>
        <p:cNvGrpSpPr/>
        <p:nvPr/>
      </p:nvGrpSpPr>
      <p:grpSpPr>
        <a:xfrm>
          <a:off x="0" y="0"/>
          <a:ext cx="0" cy="0"/>
          <a:chOff x="0" y="0"/>
          <a:chExt cx="0" cy="0"/>
        </a:xfrm>
      </p:grpSpPr>
      <p:sp>
        <p:nvSpPr>
          <p:cNvPr id="1019" name="Google Shape;1019;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0" name="Google Shape;1020;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4234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3"/>
        <p:cNvGrpSpPr/>
        <p:nvPr/>
      </p:nvGrpSpPr>
      <p:grpSpPr>
        <a:xfrm>
          <a:off x="0" y="0"/>
          <a:ext cx="0" cy="0"/>
          <a:chOff x="0" y="0"/>
          <a:chExt cx="0" cy="0"/>
        </a:xfrm>
      </p:grpSpPr>
      <p:sp>
        <p:nvSpPr>
          <p:cNvPr id="1024" name="Google Shape;1024;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5" name="Google Shape;1025;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910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8"/>
        <p:cNvGrpSpPr/>
        <p:nvPr/>
      </p:nvGrpSpPr>
      <p:grpSpPr>
        <a:xfrm>
          <a:off x="0" y="0"/>
          <a:ext cx="0" cy="0"/>
          <a:chOff x="0" y="0"/>
          <a:chExt cx="0" cy="0"/>
        </a:xfrm>
      </p:grpSpPr>
      <p:sp>
        <p:nvSpPr>
          <p:cNvPr id="1029" name="Google Shape;1029;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0" name="Google Shape;1030;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0339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8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8"/>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89"/>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9"/>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3"/>
        <p:cNvGrpSpPr/>
        <p:nvPr/>
      </p:nvGrpSpPr>
      <p:grpSpPr>
        <a:xfrm>
          <a:off x="0" y="0"/>
          <a:ext cx="0" cy="0"/>
          <a:chOff x="0" y="0"/>
          <a:chExt cx="0" cy="0"/>
        </a:xfrm>
      </p:grpSpPr>
      <p:sp>
        <p:nvSpPr>
          <p:cNvPr id="94" name="Google Shape;94;p8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5"/>
        <p:cNvGrpSpPr/>
        <p:nvPr/>
      </p:nvGrpSpPr>
      <p:grpSpPr>
        <a:xfrm>
          <a:off x="0" y="0"/>
          <a:ext cx="0" cy="0"/>
          <a:chOff x="0" y="0"/>
          <a:chExt cx="0" cy="0"/>
        </a:xfrm>
      </p:grpSpPr>
      <p:sp>
        <p:nvSpPr>
          <p:cNvPr id="96" name="Google Shape;96;p9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9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8"/>
        <p:cNvGrpSpPr/>
        <p:nvPr/>
      </p:nvGrpSpPr>
      <p:grpSpPr>
        <a:xfrm>
          <a:off x="0" y="0"/>
          <a:ext cx="0" cy="0"/>
          <a:chOff x="0" y="0"/>
          <a:chExt cx="0" cy="0"/>
        </a:xfrm>
      </p:grpSpPr>
      <p:sp>
        <p:nvSpPr>
          <p:cNvPr id="99" name="Google Shape;99;p95"/>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95"/>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01" name="Google Shape;101;p95"/>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2"/>
        <p:cNvGrpSpPr/>
        <p:nvPr/>
      </p:nvGrpSpPr>
      <p:grpSpPr>
        <a:xfrm>
          <a:off x="0" y="0"/>
          <a:ext cx="0" cy="0"/>
          <a:chOff x="0" y="0"/>
          <a:chExt cx="0" cy="0"/>
        </a:xfrm>
      </p:grpSpPr>
      <p:sp>
        <p:nvSpPr>
          <p:cNvPr id="103" name="Google Shape;103;p9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9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5" name="Google Shape;105;p9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06" name="Google Shape;106;p9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7" name="Google Shape;107;p9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9"/>
        <p:cNvGrpSpPr/>
        <p:nvPr/>
      </p:nvGrpSpPr>
      <p:grpSpPr>
        <a:xfrm>
          <a:off x="0" y="0"/>
          <a:ext cx="0" cy="0"/>
          <a:chOff x="0" y="0"/>
          <a:chExt cx="0" cy="0"/>
        </a:xfrm>
      </p:grpSpPr>
      <p:sp>
        <p:nvSpPr>
          <p:cNvPr id="110" name="Google Shape;110;p9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9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12" name="Google Shape;112;p9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3"/>
        <p:cNvGrpSpPr/>
        <p:nvPr/>
      </p:nvGrpSpPr>
      <p:grpSpPr>
        <a:xfrm>
          <a:off x="0" y="0"/>
          <a:ext cx="0" cy="0"/>
          <a:chOff x="0" y="0"/>
          <a:chExt cx="0" cy="0"/>
        </a:xfrm>
      </p:grpSpPr>
      <p:sp>
        <p:nvSpPr>
          <p:cNvPr id="114" name="Google Shape;114;p9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99"/>
          <p:cNvSpPr>
            <a:spLocks noGrp="1"/>
          </p:cNvSpPr>
          <p:nvPr>
            <p:ph type="pic" idx="2"/>
          </p:nvPr>
        </p:nvSpPr>
        <p:spPr>
          <a:xfrm>
            <a:off x="1792288" y="612775"/>
            <a:ext cx="5486400" cy="4114800"/>
          </a:xfrm>
          <a:prstGeom prst="rect">
            <a:avLst/>
          </a:prstGeom>
          <a:noFill/>
          <a:ln>
            <a:noFill/>
          </a:ln>
        </p:spPr>
      </p:sp>
      <p:sp>
        <p:nvSpPr>
          <p:cNvPr id="116" name="Google Shape;116;p9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10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100"/>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8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8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101"/>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01"/>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8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8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8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8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8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8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8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8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8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8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7"/>
          <p:cNvSpPr>
            <a:spLocks noGrp="1"/>
          </p:cNvSpPr>
          <p:nvPr>
            <p:ph type="pic" idx="2"/>
          </p:nvPr>
        </p:nvSpPr>
        <p:spPr>
          <a:xfrm>
            <a:off x="3887391" y="987426"/>
            <a:ext cx="4629150" cy="4873625"/>
          </a:xfrm>
          <a:prstGeom prst="rect">
            <a:avLst/>
          </a:prstGeom>
          <a:noFill/>
          <a:ln>
            <a:noFill/>
          </a:ln>
        </p:spPr>
      </p:sp>
      <p:sp>
        <p:nvSpPr>
          <p:cNvPr id="68" name="Google Shape;68;p187"/>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73"/>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86" name="Google Shape;86;p73"/>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987"/>
        <p:cNvGrpSpPr/>
        <p:nvPr/>
      </p:nvGrpSpPr>
      <p:grpSpPr>
        <a:xfrm>
          <a:off x="0" y="0"/>
          <a:ext cx="0" cy="0"/>
          <a:chOff x="0" y="0"/>
          <a:chExt cx="0" cy="0"/>
        </a:xfrm>
      </p:grpSpPr>
      <p:sp>
        <p:nvSpPr>
          <p:cNvPr id="988" name="Google Shape;988;p39"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989" name="Google Shape;989;p39"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990" name="Google Shape;990;p39"/>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991" name="Google Shape;991;p39"/>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6"/>
        <p:cNvGrpSpPr/>
        <p:nvPr/>
      </p:nvGrpSpPr>
      <p:grpSpPr>
        <a:xfrm>
          <a:off x="0" y="0"/>
          <a:ext cx="0" cy="0"/>
          <a:chOff x="0" y="0"/>
          <a:chExt cx="0" cy="0"/>
        </a:xfrm>
      </p:grpSpPr>
      <p:sp>
        <p:nvSpPr>
          <p:cNvPr id="1037" name="Google Shape;1037;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2:21】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你们蒙召原是为此，因基督也为你们受过苦，给你们留下榜样，叫你们跟随祂的脚踪行。</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to this you were called, because Christ also suffered for us, leaving us an example, that you should follow His steps: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1"/>
        <p:cNvGrpSpPr/>
        <p:nvPr/>
      </p:nvGrpSpPr>
      <p:grpSpPr>
        <a:xfrm>
          <a:off x="0" y="0"/>
          <a:ext cx="0" cy="0"/>
          <a:chOff x="0" y="0"/>
          <a:chExt cx="0" cy="0"/>
        </a:xfrm>
      </p:grpSpPr>
      <p:sp>
        <p:nvSpPr>
          <p:cNvPr id="1042" name="Google Shape;1042;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16:7-8】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然而我将真情告诉你们，我去是与你们有益的。我若不去，保惠师就不到你们这里来；我若去，就差祂来。</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Nevertheless I tell you the truth. It is to your advantage that I go away; for if I do not go away, the Helper will not come to you; but if I depart, I will send Him to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祂既来了，就要叫世人为罪、为义、为审判，自己责备自己。</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when He has come, He will convict the world of sin, and of righteousness, and of judgment: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46"/>
        <p:cNvGrpSpPr/>
        <p:nvPr/>
      </p:nvGrpSpPr>
      <p:grpSpPr>
        <a:xfrm>
          <a:off x="0" y="0"/>
          <a:ext cx="0" cy="0"/>
          <a:chOff x="0" y="0"/>
          <a:chExt cx="0" cy="0"/>
        </a:xfrm>
      </p:grpSpPr>
      <p:sp>
        <p:nvSpPr>
          <p:cNvPr id="1047" name="Google Shape;1047;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愿颂赞归于我们主耶稣基督的父　神，祂曾照自己的大怜悯，藉耶稣基督从死里复活，重生了我们，叫我们有活泼的盼望，</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Blessed be the God and Father of our Lord Jesus Christ, who according to His abundant mercy has begotten us again to a living hope through the resurrection of Jesus Christ from the dead,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可以得着不能朽坏、不能玷污、不能衰残、为你们存留在天上的基业。</a:t>
            </a:r>
            <a:r>
              <a:rPr lang="en-US" sz="3200" b="1">
                <a:solidFill>
                  <a:schemeClr val="lt1"/>
                </a:solidFill>
              </a:rPr>
              <a:t>to an inheritance incorruptible and undefiled and that does not fade away, reserved in heaven for you,</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sp>
        <p:nvSpPr>
          <p:cNvPr id="1052" name="Google Shape;1052;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你们这因信蒙　神能力保守的人，必能得着所预备、到末世要显现的救恩。</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who are kept by the power of God through faith for salvation ready to be revealed in the last time.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因此，你们是大有喜乐。但如今在百般的试炼中暂时忧愁，</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this you greatly rejoice, though now for a little while, if need be, you have been grieved by various trials,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56"/>
        <p:cNvGrpSpPr/>
        <p:nvPr/>
      </p:nvGrpSpPr>
      <p:grpSpPr>
        <a:xfrm>
          <a:off x="0" y="0"/>
          <a:ext cx="0" cy="0"/>
          <a:chOff x="0" y="0"/>
          <a:chExt cx="0" cy="0"/>
        </a:xfrm>
      </p:grpSpPr>
      <p:sp>
        <p:nvSpPr>
          <p:cNvPr id="1057" name="Google Shape;1057;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叫你们的信心既被试验，就比那被火试验仍然能坏的金子更显宝贵，可以在耶稣基督显现的时候，得着称赞、荣耀、尊贵。</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that the genuineness of your faith, being much more precious than gold that perishes, though it is tested by fire, may be found to praise, honor, and glory at the revelation of Jesus Christ,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61"/>
        <p:cNvGrpSpPr/>
        <p:nvPr/>
      </p:nvGrpSpPr>
      <p:grpSpPr>
        <a:xfrm>
          <a:off x="0" y="0"/>
          <a:ext cx="0" cy="0"/>
          <a:chOff x="0" y="0"/>
          <a:chExt cx="0" cy="0"/>
        </a:xfrm>
      </p:grpSpPr>
      <p:sp>
        <p:nvSpPr>
          <p:cNvPr id="1062" name="Google Shape;1062;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愿颂赞归于我们主耶稣基督的父　神，祂曾照自己的大怜悯，藉耶稣基督从死里复活，重生了我们，叫我们有活泼的盼望，</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Blessed be the God and Father of our Lord Jesus Christ, who according to His abundant mercy has begotten us again to a living hope through the resurrection of Jesus Christ from the dead,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6a </a:t>
            </a:r>
            <a:r>
              <a:rPr lang="en-US" sz="3200" b="1">
                <a:solidFill>
                  <a:srgbClr val="FFFF00"/>
                </a:solidFill>
                <a:latin typeface="Microsoft Yahei"/>
                <a:ea typeface="Microsoft Yahei"/>
                <a:cs typeface="Microsoft Yahei"/>
                <a:sym typeface="Microsoft Yahei"/>
              </a:rPr>
              <a:t>因此，你们是大有喜乐</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this you greatly rejoice….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66"/>
        <p:cNvGrpSpPr/>
        <p:nvPr/>
      </p:nvGrpSpPr>
      <p:grpSpPr>
        <a:xfrm>
          <a:off x="0" y="0"/>
          <a:ext cx="0" cy="0"/>
          <a:chOff x="0" y="0"/>
          <a:chExt cx="0" cy="0"/>
        </a:xfrm>
      </p:grpSpPr>
      <p:sp>
        <p:nvSpPr>
          <p:cNvPr id="1067" name="Google Shape;1067;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可以得着不能朽坏、不能玷污、不能衰残、为你们存留在天上的基业。</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to an inheritance incorruptible and undefiled and that does not fade away, reserved in heaven for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6a </a:t>
            </a:r>
            <a:r>
              <a:rPr lang="en-US" sz="3200" b="1">
                <a:solidFill>
                  <a:srgbClr val="FFFF00"/>
                </a:solidFill>
                <a:latin typeface="Microsoft Yahei"/>
                <a:ea typeface="Microsoft Yahei"/>
                <a:cs typeface="Microsoft Yahei"/>
                <a:sym typeface="Microsoft Yahei"/>
              </a:rPr>
              <a:t>因此，你们是大有喜乐</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this you greatly rejoice….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71"/>
        <p:cNvGrpSpPr/>
        <p:nvPr/>
      </p:nvGrpSpPr>
      <p:grpSpPr>
        <a:xfrm>
          <a:off x="0" y="0"/>
          <a:ext cx="0" cy="0"/>
          <a:chOff x="0" y="0"/>
          <a:chExt cx="0" cy="0"/>
        </a:xfrm>
      </p:grpSpPr>
      <p:sp>
        <p:nvSpPr>
          <p:cNvPr id="1072" name="Google Shape;1072;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你们这因信蒙　神能力保守的人，必能得着所预备、到末世要显现的救恩。</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who are kept by the power of God through faith for salvation ready to be revealed in the last time.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6a </a:t>
            </a:r>
            <a:r>
              <a:rPr lang="en-US" sz="3200" b="1">
                <a:solidFill>
                  <a:srgbClr val="FFFF00"/>
                </a:solidFill>
                <a:latin typeface="Microsoft Yahei"/>
                <a:ea typeface="Microsoft Yahei"/>
                <a:cs typeface="Microsoft Yahei"/>
                <a:sym typeface="Microsoft Yahei"/>
              </a:rPr>
              <a:t>因此，你们是大有喜乐</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this you greatly rejoice….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76"/>
        <p:cNvGrpSpPr/>
        <p:nvPr/>
      </p:nvGrpSpPr>
      <p:grpSpPr>
        <a:xfrm>
          <a:off x="0" y="0"/>
          <a:ext cx="0" cy="0"/>
          <a:chOff x="0" y="0"/>
          <a:chExt cx="0" cy="0"/>
        </a:xfrm>
      </p:grpSpPr>
      <p:sp>
        <p:nvSpPr>
          <p:cNvPr id="1077" name="Google Shape;1077;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5:41】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他们离开公会，心里欢喜，因被算是配为这名受辱。</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they departed from the presence of the council, rejoicing that they were counted worthy to suffer shame for His name.</a:t>
            </a:r>
            <a:endParaRPr/>
          </a:p>
          <a:p>
            <a:pPr marL="0" lvl="0" indent="0" algn="l" rtl="0">
              <a:lnSpc>
                <a:spcPct val="112000"/>
              </a:lnSpc>
              <a:spcBef>
                <a:spcPts val="1000"/>
              </a:spcBef>
              <a:spcAft>
                <a:spcPts val="0"/>
              </a:spcAft>
              <a:buClr>
                <a:schemeClr val="dk1"/>
              </a:buClr>
              <a:buSzPts val="800"/>
              <a:buNone/>
            </a:pPr>
            <a:endParaRPr sz="8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11:16】</a:t>
            </a:r>
            <a:r>
              <a:rPr lang="en-US" sz="3200" b="1">
                <a:solidFill>
                  <a:srgbClr val="FFFF00"/>
                </a:solidFill>
                <a:latin typeface="Microsoft Yahei"/>
                <a:ea typeface="Microsoft Yahei"/>
                <a:cs typeface="Microsoft Yahei"/>
                <a:sym typeface="Microsoft Yahei"/>
              </a:rPr>
              <a:t>他们却羡慕一个更美的家乡，就是在天上的。所以　神被称为他们的　神，并不以为耻，因为祂已经给他们预备了一座城。</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now they desire a better, that is, a heavenly country. Therefore God is not ashamed to be called their God, for He has prepared a city for them.</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81"/>
        <p:cNvGrpSpPr/>
        <p:nvPr/>
      </p:nvGrpSpPr>
      <p:grpSpPr>
        <a:xfrm>
          <a:off x="0" y="0"/>
          <a:ext cx="0" cy="0"/>
          <a:chOff x="0" y="0"/>
          <a:chExt cx="0" cy="0"/>
        </a:xfrm>
      </p:grpSpPr>
      <p:sp>
        <p:nvSpPr>
          <p:cNvPr id="1082" name="Google Shape;1082;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8:16-18】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圣灵与我们的心同证我们是　神的儿女；</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Spirit Himself bears witness with our spirit that we are children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既是儿女，便是后嗣，就是　神的后嗣，和基督同作后嗣。如果我们和祂一同受苦，也必和祂一同得荣耀。</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if children, then heirs—heirs of God and joint heirs with Christ, if indeed we suffer with Him, that we may also be glorified together.</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995"/>
        <p:cNvGrpSpPr/>
        <p:nvPr/>
      </p:nvGrpSpPr>
      <p:grpSpPr>
        <a:xfrm>
          <a:off x="0" y="0"/>
          <a:ext cx="0" cy="0"/>
          <a:chOff x="0" y="0"/>
          <a:chExt cx="0" cy="0"/>
        </a:xfrm>
      </p:grpSpPr>
      <p:sp>
        <p:nvSpPr>
          <p:cNvPr id="996" name="Google Shape;996;p40"/>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a:solidFill>
                  <a:srgbClr val="FFFF00"/>
                </a:solidFill>
                <a:latin typeface="Microsoft Yahei"/>
                <a:ea typeface="Microsoft Yahei"/>
                <a:cs typeface="Microsoft Yahei"/>
                <a:sym typeface="Microsoft Yahei"/>
              </a:rPr>
              <a:t>门徒的喜乐</a:t>
            </a:r>
            <a:br>
              <a:rPr lang="en-US" sz="4600" b="1">
                <a:solidFill>
                  <a:srgbClr val="FFFF00"/>
                </a:solidFill>
                <a:latin typeface="Microsoft Yahei"/>
                <a:ea typeface="Microsoft Yahei"/>
                <a:cs typeface="Microsoft Yahei"/>
                <a:sym typeface="Microsoft Yahei"/>
              </a:rPr>
            </a:br>
            <a:r>
              <a:rPr lang="en-US" sz="4600" b="1">
                <a:solidFill>
                  <a:schemeClr val="lt1"/>
                </a:solidFill>
                <a:latin typeface="Microsoft Yahei"/>
                <a:ea typeface="Microsoft Yahei"/>
                <a:cs typeface="Microsoft Yahei"/>
                <a:sym typeface="Microsoft Yahei"/>
              </a:rPr>
              <a:t>Joy of His disciples</a:t>
            </a:r>
            <a:endParaRPr sz="4600" b="1">
              <a:solidFill>
                <a:schemeClr val="lt1"/>
              </a:solidFill>
            </a:endParaRPr>
          </a:p>
        </p:txBody>
      </p:sp>
      <p:sp>
        <p:nvSpPr>
          <p:cNvPr id="997" name="Google Shape;997;p40"/>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12/31/2023</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86"/>
        <p:cNvGrpSpPr/>
        <p:nvPr/>
      </p:nvGrpSpPr>
      <p:grpSpPr>
        <a:xfrm>
          <a:off x="0" y="0"/>
          <a:ext cx="0" cy="0"/>
          <a:chOff x="0" y="0"/>
          <a:chExt cx="0" cy="0"/>
        </a:xfrm>
      </p:grpSpPr>
      <p:sp>
        <p:nvSpPr>
          <p:cNvPr id="1087" name="Google Shape;1087;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8:16-18】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我想，现在的苦楚若比起将来要显于我们的荣耀，就不足介意了。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I consider that the sufferings of this present time are not worthy to be compared with the glory which shall be revealed in us.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1"/>
        <p:cNvGrpSpPr/>
        <p:nvPr/>
      </p:nvGrpSpPr>
      <p:grpSpPr>
        <a:xfrm>
          <a:off x="0" y="0"/>
          <a:ext cx="0" cy="0"/>
          <a:chOff x="0" y="0"/>
          <a:chExt cx="0" cy="0"/>
        </a:xfrm>
      </p:grpSpPr>
      <p:sp>
        <p:nvSpPr>
          <p:cNvPr id="1002" name="Google Shape;1002;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5:41-42】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41 </a:t>
            </a:r>
            <a:r>
              <a:rPr lang="en-US" sz="3200" b="1">
                <a:solidFill>
                  <a:srgbClr val="FFFF00"/>
                </a:solidFill>
                <a:latin typeface="Microsoft Yahei"/>
                <a:ea typeface="Microsoft Yahei"/>
                <a:cs typeface="Microsoft Yahei"/>
                <a:sym typeface="Microsoft Yahei"/>
              </a:rPr>
              <a:t>他们离开公会，心里欢喜，因被算是配为这名受辱。</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they departed from the presence of the council, rejoicing that they were counted worthy to suffer shame for His name.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42 </a:t>
            </a:r>
            <a:r>
              <a:rPr lang="en-US" sz="3200" b="1">
                <a:solidFill>
                  <a:srgbClr val="FFFF00"/>
                </a:solidFill>
                <a:latin typeface="Microsoft Yahei"/>
                <a:ea typeface="Microsoft Yahei"/>
                <a:cs typeface="Microsoft Yahei"/>
                <a:sym typeface="Microsoft Yahei"/>
              </a:rPr>
              <a:t>他们就每日在殿里、在家里不住地教训人，传耶稣是基督。</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daily in the temple, and in every house, they did not cease teaching and preaching Jesus as the Christ.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6"/>
        <p:cNvGrpSpPr/>
        <p:nvPr/>
      </p:nvGrpSpPr>
      <p:grpSpPr>
        <a:xfrm>
          <a:off x="0" y="0"/>
          <a:ext cx="0" cy="0"/>
          <a:chOff x="0" y="0"/>
          <a:chExt cx="0" cy="0"/>
        </a:xfrm>
      </p:grpSpPr>
      <p:sp>
        <p:nvSpPr>
          <p:cNvPr id="1007" name="Google Shape;1007;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err="1">
                <a:solidFill>
                  <a:schemeClr val="lt1"/>
                </a:solidFill>
              </a:rPr>
              <a:t>尼希米记</a:t>
            </a:r>
            <a:r>
              <a:rPr lang="en-US" sz="3200" b="1" u="sng" dirty="0">
                <a:solidFill>
                  <a:schemeClr val="lt1"/>
                </a:solidFill>
              </a:rPr>
              <a:t> Nehemiah 8:10b】</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a:t>
            </a:r>
            <a:r>
              <a:rPr lang="en-US" sz="3200" b="1" dirty="0" err="1">
                <a:solidFill>
                  <a:srgbClr val="FFFF00"/>
                </a:solidFill>
              </a:rPr>
              <a:t>你们不要忧愁，因靠耶和华而得的喜乐是你们的力量</a:t>
            </a:r>
            <a:r>
              <a:rPr lang="en-US" sz="3200" b="1" dirty="0">
                <a:solidFill>
                  <a:srgbClr val="FFFF00"/>
                </a:solidFill>
              </a:rPr>
              <a:t>。”</a:t>
            </a:r>
            <a:endParaRPr dirty="0"/>
          </a:p>
          <a:p>
            <a:pPr marL="0" lvl="0" indent="0" algn="l" rtl="0">
              <a:lnSpc>
                <a:spcPct val="112000"/>
              </a:lnSpc>
              <a:spcBef>
                <a:spcPts val="1000"/>
              </a:spcBef>
              <a:spcAft>
                <a:spcPts val="0"/>
              </a:spcAft>
              <a:buClr>
                <a:schemeClr val="lt1"/>
              </a:buClr>
              <a:buSzPts val="3200"/>
              <a:buNone/>
            </a:pPr>
            <a:r>
              <a:rPr lang="en-US" sz="3200" b="1" dirty="0">
                <a:solidFill>
                  <a:schemeClr val="lt1"/>
                </a:solidFill>
              </a:rPr>
              <a:t>Do not sorrow, for the joy of the Lord is your strength</a:t>
            </a:r>
            <a:r>
              <a:rPr lang="en-US" sz="3200" b="1" dirty="0" smtClean="0">
                <a:solidFill>
                  <a:schemeClr val="lt1"/>
                </a:solidFill>
              </a:rPr>
              <a:t>.”</a:t>
            </a:r>
            <a:endParaRPr sz="2000" b="1" dirty="0">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err="1">
                <a:solidFill>
                  <a:schemeClr val="lt1"/>
                </a:solidFill>
              </a:rPr>
              <a:t>使徒行传</a:t>
            </a:r>
            <a:r>
              <a:rPr lang="en-US" sz="3200" b="1" u="sng" dirty="0">
                <a:solidFill>
                  <a:schemeClr val="lt1"/>
                </a:solidFill>
              </a:rPr>
              <a:t> Acts 5:41】</a:t>
            </a:r>
            <a:endParaRPr dirty="0"/>
          </a:p>
          <a:p>
            <a:pPr marL="0" lvl="0" indent="0" algn="l" rtl="0">
              <a:lnSpc>
                <a:spcPct val="112000"/>
              </a:lnSpc>
              <a:spcBef>
                <a:spcPts val="1000"/>
              </a:spcBef>
              <a:spcAft>
                <a:spcPts val="0"/>
              </a:spcAft>
              <a:buClr>
                <a:srgbClr val="FFFF00"/>
              </a:buClr>
              <a:buSzPts val="3200"/>
              <a:buNone/>
            </a:pPr>
            <a:r>
              <a:rPr lang="en-US" sz="3200" b="1" dirty="0" err="1">
                <a:solidFill>
                  <a:srgbClr val="FFFF00"/>
                </a:solidFill>
                <a:latin typeface="Microsoft Yahei"/>
                <a:ea typeface="Microsoft Yahei"/>
                <a:cs typeface="Microsoft Yahei"/>
                <a:sym typeface="Microsoft Yahei"/>
              </a:rPr>
              <a:t>他们离开公会，心里欢喜，因被算是配为这名受辱</a:t>
            </a:r>
            <a:r>
              <a:rPr lang="en-US" sz="3200" b="1" dirty="0">
                <a:solidFill>
                  <a:srgbClr val="FFFF00"/>
                </a:solidFill>
                <a:latin typeface="Microsoft Yahei"/>
                <a:ea typeface="Microsoft Yahei"/>
                <a:cs typeface="Microsoft Yahei"/>
                <a:sym typeface="Microsoft Yahei"/>
              </a:rPr>
              <a:t>。</a:t>
            </a:r>
            <a:endParaRPr dirty="0"/>
          </a:p>
          <a:p>
            <a:pPr marL="0" lvl="0" indent="0" algn="l" rtl="0">
              <a:lnSpc>
                <a:spcPct val="112000"/>
              </a:lnSpc>
              <a:spcBef>
                <a:spcPts val="1000"/>
              </a:spcBef>
              <a:spcAft>
                <a:spcPts val="0"/>
              </a:spcAft>
              <a:buClr>
                <a:schemeClr val="lt1"/>
              </a:buClr>
              <a:buSzPts val="3200"/>
              <a:buNone/>
            </a:pPr>
            <a:r>
              <a:rPr lang="en-US" sz="3200" b="1" dirty="0">
                <a:solidFill>
                  <a:schemeClr val="lt1"/>
                </a:solidFill>
              </a:rPr>
              <a:t>So they departed from the presence of the council, rejoicing that they were counted worthy to suffer shame for His name.</a:t>
            </a:r>
            <a:endParaRPr dirty="0"/>
          </a:p>
          <a:p>
            <a:pPr marL="0" lvl="0" indent="0" algn="l" rtl="0">
              <a:lnSpc>
                <a:spcPct val="112000"/>
              </a:lnSpc>
              <a:spcBef>
                <a:spcPts val="1000"/>
              </a:spcBef>
              <a:spcAft>
                <a:spcPts val="0"/>
              </a:spcAft>
              <a:buClr>
                <a:schemeClr val="dk1"/>
              </a:buClr>
              <a:buSzPts val="3200"/>
              <a:buNone/>
            </a:pPr>
            <a:endParaRPr sz="3200" b="1" dirty="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他们见彼得、约翰的胆量，又看出他们原是没有学问的小民，就希奇，认明他们是跟过耶稣的。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when they saw the boldness of Peter and John, and perceived that they were uneducated and untrained men, they marveled. And they realized that they had been with Jesus.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6"/>
        <p:cNvGrpSpPr/>
        <p:nvPr/>
      </p:nvGrpSpPr>
      <p:grpSpPr>
        <a:xfrm>
          <a:off x="0" y="0"/>
          <a:ext cx="0" cy="0"/>
          <a:chOff x="0" y="0"/>
          <a:chExt cx="0" cy="0"/>
        </a:xfrm>
      </p:grpSpPr>
      <p:sp>
        <p:nvSpPr>
          <p:cNvPr id="1017" name="Google Shape;1017;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16:24】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向来你们没有奉我的名求什么，如今你们求就必得着，叫你们的喜乐可以满足。”</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Until now you have asked nothing in My name. Ask, and you will receive, that your joy may be full.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1"/>
        <p:cNvGrpSpPr/>
        <p:nvPr/>
      </p:nvGrpSpPr>
      <p:grpSpPr>
        <a:xfrm>
          <a:off x="0" y="0"/>
          <a:ext cx="0" cy="0"/>
          <a:chOff x="0" y="0"/>
          <a:chExt cx="0" cy="0"/>
        </a:xfrm>
      </p:grpSpPr>
      <p:sp>
        <p:nvSpPr>
          <p:cNvPr id="1022" name="Google Shape;1022;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【列王纪下</a:t>
            </a:r>
            <a:r>
              <a:rPr lang="en-US" sz="3200" b="1" u="sng">
                <a:solidFill>
                  <a:schemeClr val="lt1"/>
                </a:solidFill>
              </a:rPr>
              <a:t>2 Kings 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过去之后，以利亚对以利沙说：“我未曾被接去离开你，你要我为你作什么，只管求我。”以利沙说：“愿感动你的灵加倍地感动我。”</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so it was, when they had crossed over, that Elijah said to Elisha, “Ask! What may I do for you, before I am taken away from you?”Elisha said, “Please let a double portion of your spirit be upon me.”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6"/>
        <p:cNvGrpSpPr/>
        <p:nvPr/>
      </p:nvGrpSpPr>
      <p:grpSpPr>
        <a:xfrm>
          <a:off x="0" y="0"/>
          <a:ext cx="0" cy="0"/>
          <a:chOff x="0" y="0"/>
          <a:chExt cx="0" cy="0"/>
        </a:xfrm>
      </p:grpSpPr>
      <p:sp>
        <p:nvSpPr>
          <p:cNvPr id="1027" name="Google Shape;1027;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约翰一书 1 John 5:14-15】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我们若照祂的旨意求什么，祂就听我们，这是我们向祂所存坦然无惧的心。</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this is the confidence that we have in Him, that if we ask anything according to His will, He hears us.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既然知道祂听我们一切所求的，就知道我们所求于祂的，无不得着。</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if we know that He hears us, whatever we ask, we know that we have the petitions that we have asked of Him.</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1"/>
        <p:cNvGrpSpPr/>
        <p:nvPr/>
      </p:nvGrpSpPr>
      <p:grpSpPr>
        <a:xfrm>
          <a:off x="0" y="0"/>
          <a:ext cx="0" cy="0"/>
          <a:chOff x="0" y="0"/>
          <a:chExt cx="0" cy="0"/>
        </a:xfrm>
      </p:grpSpPr>
      <p:sp>
        <p:nvSpPr>
          <p:cNvPr id="1032" name="Google Shape;1032;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8:29】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因为祂预先所知道的人，就预先定下效法祂儿子的模样，使祂儿子在许多弟兄中作长子。</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whom He foreknew, He also predestined to be conformed to the image of His Son, that He might be the firstborn among many brethren.</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757</Words>
  <Application>Microsoft Office PowerPoint</Application>
  <PresentationFormat>On-screen Show (4:3)</PresentationFormat>
  <Paragraphs>81</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Garamond</vt:lpstr>
      <vt:lpstr>Microsoft Yahei</vt:lpstr>
      <vt:lpstr>Arial</vt:lpstr>
      <vt:lpstr>KaiTi</vt:lpstr>
      <vt:lpstr>Calibri</vt:lpstr>
      <vt:lpstr>Office 主题</vt:lpstr>
      <vt:lpstr>1_Default Design</vt:lpstr>
      <vt:lpstr>PowerPoint Presentation</vt:lpstr>
      <vt:lpstr>门徒的喜乐 Joy of His disciples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2023-12-31T18:54:53Z</dcterms:modified>
</cp:coreProperties>
</file>