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6463" r:id="rId2"/>
  </p:sldMasterIdLst>
  <p:notesMasterIdLst>
    <p:notesMasterId r:id="rId31"/>
  </p:notesMasterIdLst>
  <p:sldIdLst>
    <p:sldId id="3889" r:id="rId3"/>
    <p:sldId id="3890" r:id="rId4"/>
    <p:sldId id="3814" r:id="rId5"/>
    <p:sldId id="3815" r:id="rId6"/>
    <p:sldId id="3816" r:id="rId7"/>
    <p:sldId id="3817" r:id="rId8"/>
    <p:sldId id="3818" r:id="rId9"/>
    <p:sldId id="3819" r:id="rId10"/>
    <p:sldId id="3820" r:id="rId11"/>
    <p:sldId id="3891" r:id="rId12"/>
    <p:sldId id="3892" r:id="rId13"/>
    <p:sldId id="3893" r:id="rId14"/>
    <p:sldId id="3894" r:id="rId15"/>
    <p:sldId id="3895" r:id="rId16"/>
    <p:sldId id="3896" r:id="rId17"/>
    <p:sldId id="3821" r:id="rId18"/>
    <p:sldId id="3897" r:id="rId19"/>
    <p:sldId id="3898" r:id="rId20"/>
    <p:sldId id="3899" r:id="rId21"/>
    <p:sldId id="3900" r:id="rId22"/>
    <p:sldId id="3901" r:id="rId23"/>
    <p:sldId id="3822" r:id="rId24"/>
    <p:sldId id="3823" r:id="rId25"/>
    <p:sldId id="3824" r:id="rId26"/>
    <p:sldId id="3902" r:id="rId27"/>
    <p:sldId id="3825" r:id="rId28"/>
    <p:sldId id="3903" r:id="rId29"/>
    <p:sldId id="3904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55" autoAdjust="0"/>
    <p:restoredTop sz="94679" autoAdjust="0"/>
  </p:normalViewPr>
  <p:slideViewPr>
    <p:cSldViewPr>
      <p:cViewPr varScale="1">
        <p:scale>
          <a:sx n="82" d="100"/>
          <a:sy n="82" d="100"/>
        </p:scale>
        <p:origin x="136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7993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2835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2390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6361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6538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459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68428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638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30353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07604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272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008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64" r:id="rId1"/>
    <p:sldLayoutId id="2147486465" r:id="rId2"/>
    <p:sldLayoutId id="2147486466" r:id="rId3"/>
    <p:sldLayoutId id="2147486467" r:id="rId4"/>
    <p:sldLayoutId id="2147486468" r:id="rId5"/>
    <p:sldLayoutId id="2147486469" r:id="rId6"/>
    <p:sldLayoutId id="2147486470" r:id="rId7"/>
    <p:sldLayoutId id="2147486471" r:id="rId8"/>
    <p:sldLayoutId id="2147486472" r:id="rId9"/>
    <p:sldLayoutId id="2147486473" r:id="rId10"/>
    <p:sldLayoutId id="21474864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司提反：一个被圣灵充满的人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Stephen: The Spirit-Filled Man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1/14/2023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476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7:54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57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58a】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众人听见这话，就极其恼怒，向司提反咬牙切齿。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they heard these things they were cut to the heart, and they gnashed at him with their teeth.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众人大声喊叫，捂着耳朵，齐心拥上前去，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cried out with a loud voice, stopped their ears, and ran at him with one accord;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58a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把他推到城外，用石头打他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cast him out of the city and stoned him….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4332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加拉太书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Galatians 1:10】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我现在是要得人的心呢，还是要得　神的心呢？我岂是讨人的喜欢吗？若仍旧讨人的喜欢，我就不是基督的仆人了。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do I now persuade men, or God? Or do I seek to please men? For if I still pleased men, I would not be a bondservant of Christ.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6:26】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人都说你们好的时候，你们就有祸了，因为他们的祖宗待假先知也是这样。”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Woe to you when all men speak well of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you,For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so did their fathers to the false prophets.</a:t>
            </a:r>
          </a:p>
        </p:txBody>
      </p:sp>
    </p:spTree>
    <p:extLst>
      <p:ext uri="{BB962C8B-B14F-4D97-AF65-F5344CB8AC3E}">
        <p14:creationId xmlns:p14="http://schemas.microsoft.com/office/powerpoint/2010/main" val="4278110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歌罗西书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Colossians 1:28】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我们传扬祂，是用诸般的智慧劝戒各人、教导各人，要把各人在基督里完完全全地引到　神面前。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Him we preach, warning every man and teaching every man in all wisdom, that we may present every man perfect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3698685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1:8】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但圣灵降临在你们身上，你们就必得着能力；并要在耶路撒冷、犹太全地和撒玛利亚，直到地极，作我的见证。”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you shall receive power when the Holy Spirit has come upon you; and you shall be witnesses to Me in Jerusalem, and in all Judea and Samaria, and to the end of the earth.”</a:t>
            </a:r>
          </a:p>
        </p:txBody>
      </p:sp>
    </p:spTree>
    <p:extLst>
      <p:ext uri="{BB962C8B-B14F-4D97-AF65-F5344CB8AC3E}">
        <p14:creationId xmlns:p14="http://schemas.microsoft.com/office/powerpoint/2010/main" val="1918621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20:26-28】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只是在你们中间不可这样。你们中间谁愿为大，就必作你们的用人；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it shall not be so among you; but whoever desires to become great among you, let him be your servant.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谁愿为首，就必作你们的仆人。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whoever desires to be first among you, let him be your slave—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正如人子来，不是要受人的服侍，乃是要服侍人，并且要舍命，作多人的赎价。”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just as the Son of Man did not come to be served, but to serve, and to give His life a ransom for many.”</a:t>
            </a:r>
          </a:p>
        </p:txBody>
      </p:sp>
    </p:spTree>
    <p:extLst>
      <p:ext uri="{BB962C8B-B14F-4D97-AF65-F5344CB8AC3E}">
        <p14:creationId xmlns:p14="http://schemas.microsoft.com/office/powerpoint/2010/main" val="4014071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6:10】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司提反是以智慧和圣灵说话，众人敌挡不住；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were not able to resist the wisdom and the Spirit by which he spoke.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7:54】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众人听见这话，就极其恼怒，向司提反咬牙切齿。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they heard these things they were cut to the heart, and they gnashed at him with their teeth.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5624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19:47】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耶稣天天在殿里教训人。祭司长和文士与百姓的尊长都想要杀祂，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was teaching daily in the temple. But the chief priests, the scribes, and the leaders of the people sought to destroy Him,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9528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60a】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又跪下大声喊着说：“主啊，不要将这罪归于他们！”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knelt down and cried out with a loud voice, “Lord, do not charge them with this sin.” 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23:34a】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当下耶稣说：“父啊，赦免他们！因为他们所作的，他们不晓得。”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said, “Father, forgive them, for they do not know what they do.”….</a:t>
            </a:r>
          </a:p>
        </p:txBody>
      </p:sp>
    </p:spTree>
    <p:extLst>
      <p:ext uri="{BB962C8B-B14F-4D97-AF65-F5344CB8AC3E}">
        <p14:creationId xmlns:p14="http://schemas.microsoft.com/office/powerpoint/2010/main" val="3078731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55-56】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但司提反被圣灵充满，定睛望天，看见　神的荣耀，又看见耶稣站在　神的右边，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he, being full of the Holy Spirit, gazed into heaven and saw the glory of God, and Jesus standing at the right hand of God,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就说：“我看见天开了，人子站在　神的右边。”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said, “Look! I see the heavens opened and the Son of Man standing at the right hand of God!”</a:t>
            </a:r>
          </a:p>
        </p:txBody>
      </p:sp>
    </p:spTree>
    <p:extLst>
      <p:ext uri="{BB962C8B-B14F-4D97-AF65-F5344CB8AC3E}">
        <p14:creationId xmlns:p14="http://schemas.microsoft.com/office/powerpoint/2010/main" val="940122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7:59】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他们正用石头打的时候，司提反呼吁主说：“求主耶稣接收我的灵魂！”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stoned Stephen as he was calling on God and saying, “Lord Jesus, receive my spirit.”</a:t>
            </a:r>
          </a:p>
          <a:p>
            <a:pPr algn="l">
              <a:lnSpc>
                <a:spcPct val="112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23:46】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耶稣大声喊着说：“父啊，我将我的灵魂交在你手里！”说了这话，气就断了。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Jesus had cried out with a loud voice, He said, “Father, ‘into Your hands I commit My spirit.’” Having said this, He breathed His last.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7613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6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6:3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所以弟兄们，当从你们中间选出七个有好名声、被圣灵充满、智慧充足的人，我们就派他们管理这事。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brethren, seek out from among you seven men of good reputation, full of the Holy Spirit and wisdom, whom we may appoint over this business;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6:5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大众都喜悦这话，就拣选了司提反，乃是大有信心、圣灵充满的人；又拣选腓利、伯罗哥罗、尼迦挪、提门、巴米拿，并进犹太教的安提阿人尼哥拉，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saying pleased the whole multitude. And they chose Stephen, a man full of faith and the Holy Spirit, and Philip,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Prochorus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Nicanor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Timon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Parmenas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 and Nicolas, a proselyte from Antioch,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7254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54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众人听见这话，就极其恼怒，向司提反咬牙切齿。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they heard these things they were cut to the heart, and they gnashed at him with their teeth.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their ears, and ran at him with one accord;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58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把他推到城外，用石头打他。作见证的人把衣裳放在一个少年人名叫扫罗的脚前。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cast him out of the city and stoned him. And the witnesses laid down their clothes at the feet of a young man named Saul.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57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众人大声喊叫，捂着耳朵，齐心拥上前去，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cried out with a loud voice, stopped their ears, and ran at him with one accord;</a:t>
            </a:r>
          </a:p>
        </p:txBody>
      </p:sp>
    </p:spTree>
    <p:extLst>
      <p:ext uri="{BB962C8B-B14F-4D97-AF65-F5344CB8AC3E}">
        <p14:creationId xmlns:p14="http://schemas.microsoft.com/office/powerpoint/2010/main" val="2498654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54-60】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众人听见这话，就极其恼怒，向司提反咬牙切齿。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they heard these things they were cut to the heart, and they gnashed at him with their teeth.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但司提反被圣灵充满，定睛望天，看见　神的荣耀，又看见耶稣站在　神的右边，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he, being full of the Holy Spirit, gazed into heaven and saw the glory of God, and Jesus standing at the right hand of God,</a:t>
            </a:r>
          </a:p>
        </p:txBody>
      </p:sp>
    </p:spTree>
    <p:extLst>
      <p:ext uri="{BB962C8B-B14F-4D97-AF65-F5344CB8AC3E}">
        <p14:creationId xmlns:p14="http://schemas.microsoft.com/office/powerpoint/2010/main" val="2236143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54-60】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就说：“我看见天开了，人子站在　神的右边。”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said, “Look! I see the heavens opened and the Son of Man standing at the right hand of God!”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众人大声喊叫，捂着耳朵，齐心拥上前去，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cried out with a loud voice, stopped their ears, and ran at him with one accord;</a:t>
            </a:r>
          </a:p>
        </p:txBody>
      </p:sp>
    </p:spTree>
    <p:extLst>
      <p:ext uri="{BB962C8B-B14F-4D97-AF65-F5344CB8AC3E}">
        <p14:creationId xmlns:p14="http://schemas.microsoft.com/office/powerpoint/2010/main" val="869294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54-60】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把他推到城外，用石头打他。作见证的人把衣裳放在一个少年人名叫扫罗的脚前。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cast him out of the city and stoned him. And the witnesses laid down their clothes at the feet of a young man named Saul.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他们正用石头打的时候，司提反呼吁主说：“求主耶稣接收我的灵魂！”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stoned Stephen as he was calling on God and saying, “Lord Jesus, receive my spirit.”</a:t>
            </a:r>
          </a:p>
        </p:txBody>
      </p:sp>
    </p:spTree>
    <p:extLst>
      <p:ext uri="{BB962C8B-B14F-4D97-AF65-F5344CB8AC3E}">
        <p14:creationId xmlns:p14="http://schemas.microsoft.com/office/powerpoint/2010/main" val="32583442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7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54-60】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又跪下大声喊着说：“主啊，不要将这罪归于他们！”说了这话，就睡了。扫罗也喜悦他被害。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knelt down and cried out with a loud voice, “Lord, do not charge them with this sin.” And when he had said this, he fell asleep.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25260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10:28a】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那杀身体不能杀灵魂的，不要怕他们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do not fear those who kill the body but cannot kill the soul….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8399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11:25b-26】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……“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复活在我，生命也在我；信我的人，虽然死了，也必复活。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….“I am the resurrection and the life. He who believes in Me, though he may die, he shall live.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凡活着信我的人必永远不死。你信这话吗？”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whoever lives and believes in Me shall never die. Do you believe this?”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50824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希伯来书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10:12】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但基督献了一次永远的赎罪祭，就在　神的右边坐下了，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this Man, after He had offered one sacrifice for sins forever, sat down at the right hand of God,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9237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1:12】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忍受试探的人是有福的，因为他经过试验以后，必得生命的冠冕，这是主应许给那些爱祂之人的。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is the man who endures temptation; for when he has been approved, he will receive the crown of life which the Lord has promised to those who love Him.</a:t>
            </a:r>
          </a:p>
        </p:txBody>
      </p:sp>
    </p:spTree>
    <p:extLst>
      <p:ext uri="{BB962C8B-B14F-4D97-AF65-F5344CB8AC3E}">
        <p14:creationId xmlns:p14="http://schemas.microsoft.com/office/powerpoint/2010/main" val="85709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6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6:10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司提反是以智慧和圣灵说话，众人敌挡不住；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were not able to resist the wisdom and the Spirit by which he spoke.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7:2a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司提反说：“诸位父兄请听！</a:t>
            </a: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said, “Brethren and fathers, listen….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7:54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众人听见这话，就极其恼怒，向司提反咬牙切齿。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they heard these things they were cut to the heart, and they gnashed at him with their teeth.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0664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6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7:55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但司提反被圣灵充满，定睛望天，看见　神的荣耀，又看见耶稣站在　神的右边，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he, being full of the Holy Spirit, gazed into heaven and saw the glory of God, and Jesus standing at the right hand of God,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7:56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就说：“我看见天开了，人子站在　神的右边。”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said, “Look! I see the heavens opened and the Son of Man standing at the right hand of God!”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7:57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众人大声喊叫，捂着耳朵，齐心拥上前去，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cried out with a loud voice, stopped their ears, and ran at him with one accord;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9493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6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7:58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把他推到城外，用石头打他。作见证的人把衣裳放在一个少年人名叫扫罗的脚前。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cast him out of the city and stoned him. And the witnesses laid down their clothes at the feet of a young man named Saul.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7:59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他们正用石头打的时候，司提反呼吁主说：“求主耶稣接收我的灵魂！”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stoned Stephen as he was calling on God and saying, “Lord Jesus, receive my spirit.”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7933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6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7:60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又跪下大声喊着说：“主啊，不要将这罪归于他们！”说了这话，就睡了。扫罗也喜悦他被害。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knelt down and cried out with a loud voice, “Lord, do not charge them with this sin.” And when he had said this, he fell asleep.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6195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6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所以弟兄们，当从你们中间选出七个有好名声、被圣灵充满、智慧充足的人，我们就派他们管理这事。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brethren, seek out from among you seven men of good reputation, full of the Holy Spirit and wisdom, whom we may appoint over this business;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大众都喜悦这话，就拣选了司提反，乃是大有信心、圣灵充满的人；又拣选腓利、伯罗哥罗、尼迦挪、提门、巴米拿，并进犹太教的安提阿人尼哥拉，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saying pleased the whole multitude. And they chose Stephen, a man full of faith and the Holy Spirit, and Philip,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Prochorus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Nicanor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Timon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Parmenas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 and Nicolas, a proselyte from Antioch,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6669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6:10-13】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司提反是以智慧和圣灵说话，众人敌挡不住；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were not able to resist the wisdom and the Spirit by which he spoke.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就买出人来说：“我们听见他说谤讟摩西和　神的话。”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secretly induced men to say, “We have heard him speak blasphemous words against Moses and God.”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他们又耸动了百姓、长老并文士，就忽然来捉拿他，把他带到公会去，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stirred up the people, the elders, and the scribes; and they came upon him, seized him, and brought him to the council.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4426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6:10-13】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设下假见证说：“这个人说话不住地糟践圣所和律法。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also set up false witnesses who said, “This man does not cease to speak blasphemous words against this holy place and the law;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0183120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11103</TotalTime>
  <Words>3152</Words>
  <Application>Microsoft Office PowerPoint</Application>
  <PresentationFormat>On-screen Show (4:3)</PresentationFormat>
  <Paragraphs>131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微软雅黑</vt:lpstr>
      <vt:lpstr>Arial</vt:lpstr>
      <vt:lpstr>Calibri</vt:lpstr>
      <vt:lpstr>Calibri Light</vt:lpstr>
      <vt:lpstr>Garamond</vt:lpstr>
      <vt:lpstr>3_Office Theme</vt:lpstr>
      <vt:lpstr>Office 主题</vt:lpstr>
      <vt:lpstr>司提反：一个被圣灵充满的人 Stephen: The Spirit-Filled Man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Luke Wei</cp:lastModifiedBy>
  <cp:revision>603</cp:revision>
  <dcterms:created xsi:type="dcterms:W3CDTF">2005-10-06T16:33:29Z</dcterms:created>
  <dcterms:modified xsi:type="dcterms:W3CDTF">2024-01-14T19:16:23Z</dcterms:modified>
</cp:coreProperties>
</file>