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6439" r:id="rId2"/>
    <p:sldMasterId id="2147486739" r:id="rId3"/>
  </p:sldMasterIdLst>
  <p:notesMasterIdLst>
    <p:notesMasterId r:id="rId27"/>
  </p:notesMasterIdLst>
  <p:sldIdLst>
    <p:sldId id="3924" r:id="rId4"/>
    <p:sldId id="2214" r:id="rId5"/>
    <p:sldId id="3707" r:id="rId6"/>
    <p:sldId id="3805" r:id="rId7"/>
    <p:sldId id="3806" r:id="rId8"/>
    <p:sldId id="3807" r:id="rId9"/>
    <p:sldId id="3808" r:id="rId10"/>
    <p:sldId id="3809" r:id="rId11"/>
    <p:sldId id="3810" r:id="rId12"/>
    <p:sldId id="3793" r:id="rId13"/>
    <p:sldId id="3811" r:id="rId14"/>
    <p:sldId id="3812" r:id="rId15"/>
    <p:sldId id="3813" r:id="rId16"/>
    <p:sldId id="3814" r:id="rId17"/>
    <p:sldId id="3815" r:id="rId18"/>
    <p:sldId id="3817" r:id="rId19"/>
    <p:sldId id="3816" r:id="rId20"/>
    <p:sldId id="3794" r:id="rId21"/>
    <p:sldId id="3818" r:id="rId22"/>
    <p:sldId id="3795" r:id="rId23"/>
    <p:sldId id="3783" r:id="rId24"/>
    <p:sldId id="3819" r:id="rId25"/>
    <p:sldId id="3820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55" autoAdjust="0"/>
    <p:restoredTop sz="94679" autoAdjust="0"/>
  </p:normalViewPr>
  <p:slideViewPr>
    <p:cSldViewPr>
      <p:cViewPr varScale="1">
        <p:scale>
          <a:sx n="70" d="100"/>
          <a:sy n="70" d="100"/>
        </p:scale>
        <p:origin x="3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5B7AC6-D3C3-45F0-9312-BA1C0A636B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8C44262-BB77-4D18-ACF8-29A924D45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C2C65CC-185E-D10D-17A4-ED386DE151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E77A12D-C237-0290-5329-535CE75199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993E0DB-642C-6F18-5F20-685B6E11A7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F7A723-DD76-4A0B-963A-D8F6C224207C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1018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DA4811-EC22-4C70-B32C-85B865E00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CD334A-F65C-499C-8C79-A6F273422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25F0048-8802-A734-FB04-9AE8E64EAE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A61DCF5-90B3-CFE8-E43E-39DA903E5B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26AD0A6-D572-5A1F-9A3C-D5E385BD56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E27EEC-D054-4A63-B50F-1156747BE0C1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027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E3FC27-47E5-4CD0-99B9-BB5D1315D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2F789C-E3F2-4789-9D09-C2762FA7C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C25DA4B-81F5-0D5C-1CA7-313A1509D9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8AEA49C-39BD-F566-F3EC-695B1B53FF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C8261F-5559-84BE-4003-BCF59B3A69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896B07-007F-443C-B41E-889FA2A00ABB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9900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13C9EF-A89E-4978-A1C0-E6B3C7C97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3A75EB-7355-4AE3-895E-5473AA4D90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91BC877-2E6A-446F-AB8D-A05712A5D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0C172A7-4FE1-3D89-5F9E-6B64F6335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CB90246-000C-77C2-15C6-F002E61A39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8F8074C-44DB-D64D-FBB2-CDCD020020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6096FB-A721-42A8-8CB3-03A44261B575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135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F26AFA-8452-4F54-BE72-EF8FD1D1A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970359D-043C-4DAF-B62C-4C88197DB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CC1844-5682-4B55-B67B-34C04C3B9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86E929D-6252-49EE-AA31-64C343236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5770A35-10F8-4000-94EE-EF1A420DA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31427CBC-F515-E44F-3E60-1769C8AA34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43B390DD-7103-9681-E3A4-8FA54D64CB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FD26E8F3-36F5-5F35-7DD8-A874989061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6CAEBB-3FAA-4E4E-9DE9-E5A2F4FEA17D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877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67347-1EA7-4A7E-A700-260A6500E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CBCE2A3-3036-1457-5654-CA4DE3902C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2672DE94-2F4A-9A09-F2A2-5CE862AD21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069BD989-FB12-AE97-0BA5-DBB6CE4CE4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4A666C-81B5-466A-944F-79B84ED80CD2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4511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FC432D8-F1D8-2847-47E0-9AD74FE8F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FAB08161-7321-7D18-B699-95C51935A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1C335D2A-D442-7142-1DD1-BBCB9863DB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A1D78E-71B7-4B27-8028-797F6E38E573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80663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3E539C-4482-44B3-89AD-1A0EFBACF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D1FA28-51DB-4E74-AC7B-683A06E37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404B9C6-BEFC-4B5D-8526-0CAFA3B25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02CA92B-992C-1107-8BC0-DD8170570C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44194E6-5407-71C4-8811-1467F0B87B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F9127CC-010B-AF4C-D5A6-599E041364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1D3722-AF66-4196-90F1-EDDD9BE10D71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568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40DF7A-9EF3-4034-A259-905A9FBC1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947FDED-49FF-47AD-80AB-0ADFBBFB9D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2159CF7-D925-45FE-A1D7-FFB7E2440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1CB6317-20E3-3CC3-C356-8A603139FF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4229FB0-E98F-1F75-868F-2749DB71A1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20DECBB-C54D-15F3-E92D-C5794EE9E8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E55555-EBD6-4182-9300-0DED6D12BD85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06903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6B5964-461B-4D22-8313-674702969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25EADC9-571B-4810-A0A5-EEBD45B73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9EB7746-903C-79F5-3C34-A27BB2975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44AE739-5F62-F428-4BE7-D712FC41A7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E9791FA-DD07-8485-71DB-8B7675DC7E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ADF146-1856-44F1-AA10-75BD7721C900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5115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BFEE9FC-9208-4DD6-AFB7-DC2F09436D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C65F63B-2845-4E33-A73C-E4DA9C23B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DC3FB50-61F5-4083-0AC4-415ADE0479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0BD743D-A6E4-0B63-FAF6-FD2F72CC9B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F59FF47-946B-FF9D-E015-04443A9461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659CDF-AA80-46B2-A06C-1A4848E2B790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57437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03696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09295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86202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16143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94423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03854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004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09624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31017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11405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8175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xmlns="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xmlns="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C928F8D-FAB2-738B-A400-B7FE3D92D1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FE15FE2B-354F-4EF8-F90D-17733F0AD0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xmlns="" id="{A2004C0C-E86A-4FB4-84EB-C26F76B838B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xmlns="" id="{96CC5061-14DF-4622-A05D-4AD5DAC011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xmlns="" id="{16467D8A-530B-4E1D-A415-BEE07C62B1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SimSun" panose="02010600030101010101" pitchFamily="2" charset="-122"/>
              </a:defRPr>
            </a:lvl1pPr>
          </a:lstStyle>
          <a:p>
            <a:fld id="{D60DECC8-B61B-43C0-8257-13C757B0F85E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59088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6440" r:id="rId1"/>
    <p:sldLayoutId id="2147486441" r:id="rId2"/>
    <p:sldLayoutId id="2147486442" r:id="rId3"/>
    <p:sldLayoutId id="2147486443" r:id="rId4"/>
    <p:sldLayoutId id="2147486444" r:id="rId5"/>
    <p:sldLayoutId id="2147486445" r:id="rId6"/>
    <p:sldLayoutId id="2147486446" r:id="rId7"/>
    <p:sldLayoutId id="2147486447" r:id="rId8"/>
    <p:sldLayoutId id="2147486448" r:id="rId9"/>
    <p:sldLayoutId id="2147486449" r:id="rId10"/>
    <p:sldLayoutId id="21474864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406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740" r:id="rId1"/>
    <p:sldLayoutId id="2147486741" r:id="rId2"/>
    <p:sldLayoutId id="2147486742" r:id="rId3"/>
    <p:sldLayoutId id="2147486743" r:id="rId4"/>
    <p:sldLayoutId id="2147486744" r:id="rId5"/>
    <p:sldLayoutId id="2147486745" r:id="rId6"/>
    <p:sldLayoutId id="2147486746" r:id="rId7"/>
    <p:sldLayoutId id="2147486747" r:id="rId8"/>
    <p:sldLayoutId id="2147486748" r:id="rId9"/>
    <p:sldLayoutId id="2147486749" r:id="rId10"/>
    <p:sldLayoutId id="21474867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 descr="Here is the link for Sunday's sermon &amp;... - Van Riper Ellis ...">
            <a:extLst>
              <a:ext uri="{FF2B5EF4-FFF2-40B4-BE49-F238E27FC236}">
                <a16:creationId xmlns:a16="http://schemas.microsoft.com/office/drawing/2014/main" xmlns="" id="{3F6F5AAB-EBE6-6C14-24E0-C9A1D8202F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9395" name="AutoShape 4" descr="Here is the link for Sunday's sermon &amp;... - Van Riper Ellis ...">
            <a:extLst>
              <a:ext uri="{FF2B5EF4-FFF2-40B4-BE49-F238E27FC236}">
                <a16:creationId xmlns:a16="http://schemas.microsoft.com/office/drawing/2014/main" xmlns="" id="{9C6B55AE-91B9-0992-20FF-CF0223A5CC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59396" name="Picture 3">
            <a:extLst>
              <a:ext uri="{FF2B5EF4-FFF2-40B4-BE49-F238E27FC236}">
                <a16:creationId xmlns:a16="http://schemas.microsoft.com/office/drawing/2014/main" xmlns="" id="{8FBA4B23-86D5-0DAA-BF84-3BFF1BCB9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3132138"/>
            <a:ext cx="8475663" cy="281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7" name="TextBox 6">
            <a:extLst>
              <a:ext uri="{FF2B5EF4-FFF2-40B4-BE49-F238E27FC236}">
                <a16:creationId xmlns:a16="http://schemas.microsoft.com/office/drawing/2014/main" xmlns="" id="{B3C03364-FFEE-5FB4-F3C0-ECC1D411A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219200"/>
            <a:ext cx="389080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7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SimSun" panose="02010600030101010101" pitchFamily="2" charset="-122"/>
                <a:cs typeface="Arial" panose="020B0604020202020204" pitchFamily="34" charset="0"/>
              </a:rPr>
              <a:t>主日信息</a:t>
            </a:r>
            <a:endParaRPr kumimoji="0" lang="en-US" altLang="en-US" sz="7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53:2-10a】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祂在耶和华面前生长如嫩芽，像根出于干地。祂无佳形美容，我们看见祂的时候，也无美貌使我们羡慕祂。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He shall grow up before Him as a tender plant, And as a root out of dry ground. He has no form or comeliness; And when we see Him, There is no beauty that we should desire Him.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祂被藐视，被人厌弃，多受痛苦，常经忧患。祂被藐视，好像被人掩面不看的一样，我们也不尊重祂。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is despised and rejected by men, A Man of sorrows and acquainted with grief. And we hid, as it were, our faces from Him; He was despised, and we did not esteem Him.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7060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53:2-10a】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祂诚然担当我们的忧患，背负我们的痛苦；我们却以为祂受责罚，被　神击打苦待了。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Surely He has borne our griefs And carried our sorrows; Yet we esteemed Him stricken, Smitten by God, and afflicted.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哪知祂为我们的过犯受害，为我们的罪孽压伤。因祂受的刑罚，我们得平安；因祂受的鞭伤，我们得医治。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was wounded for our transgressions, He was bruised for our iniquities; The chastisement for our peace was upon Him, And by His stripes we are healed.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6106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53:2-10a】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我们都如羊走迷，各人偏行己路，耶和华使我们众人的罪孽都归在祂身上。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All we like sheep have gone astray; We have turned, every one, to his own way; And the Lord has laid on Him the iniquity of us all.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祂被欺压，在受苦的时候却不开口（或作“祂受欺压，却自卑不开口”），祂像羊羔被牵到宰杀之地，又像羊在剪毛的人手下无声，祂也是这样不开口。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was oppressed and He was afflicted, Yet He opened not His mouth; He was led as a lamb to the slaughter, And as a sheep before its shearers is silent, So He opened not His mouth.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4783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53:2-10a】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因受欺压和审判，祂被夺去，至于祂同世的人，谁想祂受鞭打、从活人之地被剪除，是因我百姓的罪过呢？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was taken from prison and from judgment, And who will declare His generation? For He was cut off from the land of the living; For the transgressions of My people He was stricken.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祂虽然未行强暴，口中也没有诡诈，人还使祂与恶人同埋；谁知死的时候与财主同葬。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made His grave with the wicked—But with the rich at His death, Because He had done no violence, Nor was any deceit in His mouth.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2022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53:2-10a】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10a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耶和华却定意（或作“喜悦”）将祂压伤，使祂受痛苦；耶和华以祂为赎罪祭（或作“祂献本身为赎罪祭”）</a:t>
            </a: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it pleased the Lord to bruise Him; He has put Him to grief. When You make His soul an offering for sin….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5072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8:36-38】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二人正往前走，到了有水的地方，太监说：“看哪，这里有水，我受洗有什么妨碍呢？”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as they went down the road, they came to some water. And the eunuch said, “See, here is water. What hinders me from being baptized?”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37 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腓利说：‘你若是一心相信，就可以。’他回答说：‘我信耶稣基督是　神的儿子’。”）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Philip said, “If you believe with all your heart, you may.” And he answered and said, “I believe that Jesus Christ is the Son of God.”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9083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8:36-38】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于是吩咐车站住，腓利和太监二人同下水里去，腓利就给他施洗。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he commanded the chariot to stand still. And both Philip and the eunuch went down into the water, and he baptized him.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69780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8:37a】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腓利说：‘你若是一心相信，就可以。’</a:t>
            </a: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Philip said, “If you believe with all your heart, you may.”….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0629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3:8-10】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你们要结出果子来，与悔改的心相称。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bear fruits worthy of repentance,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不要自己心里说：‘有亚伯拉罕为我们的祖宗。’我告诉你们：　神能从这些石头中给亚伯拉罕兴起子孙来。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do not think to say to yourselves, ‘We have Abraham as our father.’ For I say to you that God is able to raise up children to Abraham from these stones.</a:t>
            </a:r>
          </a:p>
        </p:txBody>
      </p:sp>
    </p:spTree>
    <p:extLst>
      <p:ext uri="{BB962C8B-B14F-4D97-AF65-F5344CB8AC3E}">
        <p14:creationId xmlns:p14="http://schemas.microsoft.com/office/powerpoint/2010/main" val="541110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3:8-10】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现在斧子已经放在树根上，凡不结好果子的树，就砍下来丢在火里。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even now the ax is laid to the root of the trees. Therefore every tree which does not bear good fruit is cut down and thrown into the fire.</a:t>
            </a:r>
          </a:p>
        </p:txBody>
      </p:sp>
    </p:spTree>
    <p:extLst>
      <p:ext uri="{BB962C8B-B14F-4D97-AF65-F5344CB8AC3E}">
        <p14:creationId xmlns:p14="http://schemas.microsoft.com/office/powerpoint/2010/main" val="3305254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有什么妨碍呢？！</a:t>
            </a:r>
            <a: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What’s Preventing You?!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2/4/2024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8:37a】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腓利说：‘你若是一心相信，就可以。’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Philip said, “If you believe with all your heart, you may.”….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93427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8:35-39】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谁能使我们与基督的爱隔绝呢？难道是患难吗？是困苦吗？是逼迫吗？是饥饿吗？是赤身露体吗？是危险吗？是刀剑吗？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shall separate us from the love of Christ? Shall tribulation, or distress, or persecution, or famine, or nakedness, or peril, or sword?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如经上所记：“我们为你的缘故终日被杀，人看我们如将宰的羊。”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written: “For Your sake we are killed all day long; We are accounted as sheep for the slaughter.”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1851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8:35-39】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然而，靠着爱我们的主，在这一切的事上已经得胜有余了。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in all these things we are more than conquerors through Him who loved us.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因为我深信无论是死，是生，是天使，是掌权的，是有能的，是现在的事，是将来的事，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am persuaded that neither death nor life, nor angels nor principalities nor powers, nor things present nor things to come,</a:t>
            </a:r>
          </a:p>
        </p:txBody>
      </p:sp>
    </p:spTree>
    <p:extLst>
      <p:ext uri="{BB962C8B-B14F-4D97-AF65-F5344CB8AC3E}">
        <p14:creationId xmlns:p14="http://schemas.microsoft.com/office/powerpoint/2010/main" val="30452797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8:35-39】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是高处的，是低处的，是别的受造之物，都不能叫我们与　神的爱隔绝；这爱是在我们的主基督耶稣里的。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nor height nor depth, nor any other created thing, shall be able to separate us from the love of God which is in Christ Jesus our Lord.</a:t>
            </a:r>
          </a:p>
        </p:txBody>
      </p:sp>
    </p:spTree>
    <p:extLst>
      <p:ext uri="{BB962C8B-B14F-4D97-AF65-F5344CB8AC3E}">
        <p14:creationId xmlns:p14="http://schemas.microsoft.com/office/powerpoint/2010/main" val="1087232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8:26-40】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有主的一个使者对腓利说：“起来，向南走，往那从耶路撒冷下迦萨的路上去。”那路是旷野。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an angel of the Lord spoke to Philip, saying, “Arise and go toward the south along the road which goes down from Jerusalem to Gaza.” This is desert.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腓利就起身去了。不料，有一个埃塞俄比亚（即古实，见以赛亚书</a:t>
            </a: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章</a:t>
            </a: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节）人，是个有大权的太监，在埃塞俄比亚女王干大基的手下总管银库，他上耶路撒冷礼拜去了。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he arose and went. And behold, a man of Ethiopia, a eunuch of great authority under Candace the queen of the Ethiopians, who had charge of all her treasury, and had come to Jerusalem to worship,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3233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8:26-40】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现在回来，在车上坐着，念先知以赛亚的书。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was returning. And sitting in his chariot, he was reading Isaiah the prophet.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圣灵对腓利说：“你去贴近那车走。”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 Spirit said to Philip, “Go near and overtake this chariot.”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腓利就跑到太监那里，听见他念先知以赛亚的书，便问他说：“你所念的，你明白吗？”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Philip ran to him, and heard him reading the prophet Isaiah, and said, “Do you understand what you are reading?”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431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8:26-40】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他说：“没有人指教我，怎能明白呢？”于是请腓利上车，与他同坐。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said, “How can I, unless someone guides me?” And he asked Philip to come up and sit with him.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他所念的那段经，说：“祂像羊被牵到宰杀之地，又像羊羔在剪毛的人手下无声，祂也是这样不开口。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place in the Scripture which he read was this: “He was led as a sheep to the slaughter; And as a lamb before its shearer is silent, So He opened not His mouth.</a:t>
            </a:r>
          </a:p>
        </p:txBody>
      </p:sp>
    </p:spTree>
    <p:extLst>
      <p:ext uri="{BB962C8B-B14F-4D97-AF65-F5344CB8AC3E}">
        <p14:creationId xmlns:p14="http://schemas.microsoft.com/office/powerpoint/2010/main" val="1210701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8:26-40】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祂卑微的时候，人不按公义审判祂（原文作“他的审判被夺去”），谁能述说祂的世代？因为祂的生命从地上夺去。”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His humiliation His justice was taken away, And who will declare His generation? For His life is taken from the earth.”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太监对腓利说：“请问，先知说这话是指着谁？是指着自己呢？是指着别人呢？”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the eunuch answered Philip and said, “I ask you, of whom does the prophet say this, of himself or of some other man?”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8160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8:26-40】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腓利就开口从这经上起，对他传讲耶稣。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Philip opened his mouth, and beginning at this Scripture, preached Jesus to him.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二人正往前走，到了有水的地方，太监说：“看哪，这里有水，我受洗有什么妨碍呢？”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as they went down the road, they came to some water. And the eunuch said, “See, here is water. What hinders me from being baptized?”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136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8:26-40】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37 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腓利说：‘你若是一心相信，就可以。’他回答说：‘我信耶稣基督是　神的儿子’。”）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Philip said, “If you believe with all your heart, you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may.”And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he answered and said, “I believe that Jesus Christ is the Son of God.”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于是吩咐车站住，腓利和太监二人同下水里去，腓利就给他施洗。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he commanded the chariot to stand still. And both Philip and the eunuch went down into the water, and he baptized him.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7556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8:26-40】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从水里上来，主的灵把腓利提了去。太监也不再见他了，就欢欢喜喜地走路。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when they came up out of the water, the Spirit of the Lord caught Philip away, so that the eunuch saw him no more; and he went on his way rejoicing.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后来有人在亚锁都遇见腓利。他走遍那地方，在各城宣传福音，直到凯撒利亚。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Philip was found at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Azotus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. And passing through, he preached in all the cities till he came to Caesarea.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5035808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efault Design">
  <a:themeElements>
    <a:clrScheme name="Default Desig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CC33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E2ADAA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12933</TotalTime>
  <Words>2278</Words>
  <Application>Microsoft Office PowerPoint</Application>
  <PresentationFormat>On-screen Show (4:3)</PresentationFormat>
  <Paragraphs>95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微软雅黑</vt:lpstr>
      <vt:lpstr>新細明體</vt:lpstr>
      <vt:lpstr>SimSun</vt:lpstr>
      <vt:lpstr>SimSun</vt:lpstr>
      <vt:lpstr>Arial</vt:lpstr>
      <vt:lpstr>Calibri</vt:lpstr>
      <vt:lpstr>Calibri Light</vt:lpstr>
      <vt:lpstr>Garamond</vt:lpstr>
      <vt:lpstr>3_Office Theme</vt:lpstr>
      <vt:lpstr>2_Default Design</vt:lpstr>
      <vt:lpstr>Office 主题</vt:lpstr>
      <vt:lpstr>PowerPoint Presentation</vt:lpstr>
      <vt:lpstr>有什么妨碍呢？！ What’s Preventing You?!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615</cp:revision>
  <dcterms:created xsi:type="dcterms:W3CDTF">2005-10-06T16:33:29Z</dcterms:created>
  <dcterms:modified xsi:type="dcterms:W3CDTF">2024-02-04T19:23:01Z</dcterms:modified>
</cp:coreProperties>
</file>