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4"/>
  </p:notes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Lst>
  <p:sldSz cx="9144000" cy="6858000" type="screen4x3"/>
  <p:notesSz cx="6858000" cy="9144000"/>
  <p:embeddedFontLst>
    <p:embeddedFont>
      <p:font typeface="Microsoft YaHei" panose="020B0503020204020204" pitchFamily="34" charset="-122"/>
      <p:regular r:id="rId25"/>
      <p:bold r:id="rId26"/>
    </p:embeddedFont>
    <p:embeddedFont>
      <p:font typeface="Calibri" panose="020F0502020204030204" pitchFamily="34" charset="0"/>
      <p:regular r:id="rId27"/>
      <p:bold r:id="rId28"/>
      <p:italic r:id="rId29"/>
      <p:boldItalic r:id="rId30"/>
    </p:embeddedFont>
    <p:embeddedFont>
      <p:font typeface="Garamond" panose="02020404030301010803" pitchFamily="18" charset="0"/>
      <p:regular r:id="rId31"/>
      <p:bold r:id="rId32"/>
      <p: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4" roundtripDataSignature="AMtx7mhJcJ49URd8USP9n8GV+hwTmVTYz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BA82B-873B-4312-936F-BE3952746150}">
  <a:tblStyle styleId="{891BA82B-873B-4312-936F-BE395274615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9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9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9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9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265201486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1"/>
        <p:cNvGrpSpPr/>
        <p:nvPr/>
      </p:nvGrpSpPr>
      <p:grpSpPr>
        <a:xfrm>
          <a:off x="0" y="0"/>
          <a:ext cx="0" cy="0"/>
          <a:chOff x="0" y="0"/>
          <a:chExt cx="0" cy="0"/>
        </a:xfrm>
      </p:grpSpPr>
      <p:sp>
        <p:nvSpPr>
          <p:cNvPr id="1112" name="Google Shape;1112;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3" name="Google Shape;1113;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0114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7"/>
        <p:cNvGrpSpPr/>
        <p:nvPr/>
      </p:nvGrpSpPr>
      <p:grpSpPr>
        <a:xfrm>
          <a:off x="0" y="0"/>
          <a:ext cx="0" cy="0"/>
          <a:chOff x="0" y="0"/>
          <a:chExt cx="0" cy="0"/>
        </a:xfrm>
      </p:grpSpPr>
      <p:sp>
        <p:nvSpPr>
          <p:cNvPr id="1158" name="Google Shape;1158;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9" name="Google Shape;1159;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8789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2"/>
        <p:cNvGrpSpPr/>
        <p:nvPr/>
      </p:nvGrpSpPr>
      <p:grpSpPr>
        <a:xfrm>
          <a:off x="0" y="0"/>
          <a:ext cx="0" cy="0"/>
          <a:chOff x="0" y="0"/>
          <a:chExt cx="0" cy="0"/>
        </a:xfrm>
      </p:grpSpPr>
      <p:sp>
        <p:nvSpPr>
          <p:cNvPr id="1163" name="Google Shape;1163;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4" name="Google Shape;1164;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0572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7"/>
        <p:cNvGrpSpPr/>
        <p:nvPr/>
      </p:nvGrpSpPr>
      <p:grpSpPr>
        <a:xfrm>
          <a:off x="0" y="0"/>
          <a:ext cx="0" cy="0"/>
          <a:chOff x="0" y="0"/>
          <a:chExt cx="0" cy="0"/>
        </a:xfrm>
      </p:grpSpPr>
      <p:sp>
        <p:nvSpPr>
          <p:cNvPr id="1168" name="Google Shape;1168;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9" name="Google Shape;1169;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24133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2"/>
        <p:cNvGrpSpPr/>
        <p:nvPr/>
      </p:nvGrpSpPr>
      <p:grpSpPr>
        <a:xfrm>
          <a:off x="0" y="0"/>
          <a:ext cx="0" cy="0"/>
          <a:chOff x="0" y="0"/>
          <a:chExt cx="0" cy="0"/>
        </a:xfrm>
      </p:grpSpPr>
      <p:sp>
        <p:nvSpPr>
          <p:cNvPr id="1173" name="Google Shape;1173;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4" name="Google Shape;1174;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75046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7"/>
        <p:cNvGrpSpPr/>
        <p:nvPr/>
      </p:nvGrpSpPr>
      <p:grpSpPr>
        <a:xfrm>
          <a:off x="0" y="0"/>
          <a:ext cx="0" cy="0"/>
          <a:chOff x="0" y="0"/>
          <a:chExt cx="0" cy="0"/>
        </a:xfrm>
      </p:grpSpPr>
      <p:sp>
        <p:nvSpPr>
          <p:cNvPr id="1178" name="Google Shape;1178;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9" name="Google Shape;1179;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17590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2"/>
        <p:cNvGrpSpPr/>
        <p:nvPr/>
      </p:nvGrpSpPr>
      <p:grpSpPr>
        <a:xfrm>
          <a:off x="0" y="0"/>
          <a:ext cx="0" cy="0"/>
          <a:chOff x="0" y="0"/>
          <a:chExt cx="0" cy="0"/>
        </a:xfrm>
      </p:grpSpPr>
      <p:sp>
        <p:nvSpPr>
          <p:cNvPr id="1183" name="Google Shape;1183;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4" name="Google Shape;1184;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3297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7"/>
        <p:cNvGrpSpPr/>
        <p:nvPr/>
      </p:nvGrpSpPr>
      <p:grpSpPr>
        <a:xfrm>
          <a:off x="0" y="0"/>
          <a:ext cx="0" cy="0"/>
          <a:chOff x="0" y="0"/>
          <a:chExt cx="0" cy="0"/>
        </a:xfrm>
      </p:grpSpPr>
      <p:sp>
        <p:nvSpPr>
          <p:cNvPr id="1188" name="Google Shape;1188;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9" name="Google Shape;1189;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32021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2"/>
        <p:cNvGrpSpPr/>
        <p:nvPr/>
      </p:nvGrpSpPr>
      <p:grpSpPr>
        <a:xfrm>
          <a:off x="0" y="0"/>
          <a:ext cx="0" cy="0"/>
          <a:chOff x="0" y="0"/>
          <a:chExt cx="0" cy="0"/>
        </a:xfrm>
      </p:grpSpPr>
      <p:sp>
        <p:nvSpPr>
          <p:cNvPr id="1193" name="Google Shape;1193;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4" name="Google Shape;1194;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5651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7"/>
        <p:cNvGrpSpPr/>
        <p:nvPr/>
      </p:nvGrpSpPr>
      <p:grpSpPr>
        <a:xfrm>
          <a:off x="0" y="0"/>
          <a:ext cx="0" cy="0"/>
          <a:chOff x="0" y="0"/>
          <a:chExt cx="0" cy="0"/>
        </a:xfrm>
      </p:grpSpPr>
      <p:sp>
        <p:nvSpPr>
          <p:cNvPr id="1198" name="Google Shape;1198;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9" name="Google Shape;1199;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55710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2"/>
        <p:cNvGrpSpPr/>
        <p:nvPr/>
      </p:nvGrpSpPr>
      <p:grpSpPr>
        <a:xfrm>
          <a:off x="0" y="0"/>
          <a:ext cx="0" cy="0"/>
          <a:chOff x="0" y="0"/>
          <a:chExt cx="0" cy="0"/>
        </a:xfrm>
      </p:grpSpPr>
      <p:sp>
        <p:nvSpPr>
          <p:cNvPr id="1203" name="Google Shape;1203;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4" name="Google Shape;1204;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5412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7"/>
        <p:cNvGrpSpPr/>
        <p:nvPr/>
      </p:nvGrpSpPr>
      <p:grpSpPr>
        <a:xfrm>
          <a:off x="0" y="0"/>
          <a:ext cx="0" cy="0"/>
          <a:chOff x="0" y="0"/>
          <a:chExt cx="0" cy="0"/>
        </a:xfrm>
      </p:grpSpPr>
      <p:sp>
        <p:nvSpPr>
          <p:cNvPr id="1118" name="Google Shape;1118;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9" name="Google Shape;1119;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02579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7"/>
        <p:cNvGrpSpPr/>
        <p:nvPr/>
      </p:nvGrpSpPr>
      <p:grpSpPr>
        <a:xfrm>
          <a:off x="0" y="0"/>
          <a:ext cx="0" cy="0"/>
          <a:chOff x="0" y="0"/>
          <a:chExt cx="0" cy="0"/>
        </a:xfrm>
      </p:grpSpPr>
      <p:sp>
        <p:nvSpPr>
          <p:cNvPr id="1208" name="Google Shape;1208;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9" name="Google Shape;1209;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92615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2"/>
        <p:cNvGrpSpPr/>
        <p:nvPr/>
      </p:nvGrpSpPr>
      <p:grpSpPr>
        <a:xfrm>
          <a:off x="0" y="0"/>
          <a:ext cx="0" cy="0"/>
          <a:chOff x="0" y="0"/>
          <a:chExt cx="0" cy="0"/>
        </a:xfrm>
      </p:grpSpPr>
      <p:sp>
        <p:nvSpPr>
          <p:cNvPr id="1213" name="Google Shape;1213;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4" name="Google Shape;1214;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92566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7"/>
        <p:cNvGrpSpPr/>
        <p:nvPr/>
      </p:nvGrpSpPr>
      <p:grpSpPr>
        <a:xfrm>
          <a:off x="0" y="0"/>
          <a:ext cx="0" cy="0"/>
          <a:chOff x="0" y="0"/>
          <a:chExt cx="0" cy="0"/>
        </a:xfrm>
      </p:grpSpPr>
      <p:sp>
        <p:nvSpPr>
          <p:cNvPr id="1218" name="Google Shape;1218;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9" name="Google Shape;1219;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4901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2"/>
        <p:cNvGrpSpPr/>
        <p:nvPr/>
      </p:nvGrpSpPr>
      <p:grpSpPr>
        <a:xfrm>
          <a:off x="0" y="0"/>
          <a:ext cx="0" cy="0"/>
          <a:chOff x="0" y="0"/>
          <a:chExt cx="0" cy="0"/>
        </a:xfrm>
      </p:grpSpPr>
      <p:sp>
        <p:nvSpPr>
          <p:cNvPr id="1123" name="Google Shape;1123;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4" name="Google Shape;1124;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8948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7"/>
        <p:cNvGrpSpPr/>
        <p:nvPr/>
      </p:nvGrpSpPr>
      <p:grpSpPr>
        <a:xfrm>
          <a:off x="0" y="0"/>
          <a:ext cx="0" cy="0"/>
          <a:chOff x="0" y="0"/>
          <a:chExt cx="0" cy="0"/>
        </a:xfrm>
      </p:grpSpPr>
      <p:sp>
        <p:nvSpPr>
          <p:cNvPr id="1128" name="Google Shape;1128;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9" name="Google Shape;1129;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7472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2"/>
        <p:cNvGrpSpPr/>
        <p:nvPr/>
      </p:nvGrpSpPr>
      <p:grpSpPr>
        <a:xfrm>
          <a:off x="0" y="0"/>
          <a:ext cx="0" cy="0"/>
          <a:chOff x="0" y="0"/>
          <a:chExt cx="0" cy="0"/>
        </a:xfrm>
      </p:grpSpPr>
      <p:sp>
        <p:nvSpPr>
          <p:cNvPr id="1133" name="Google Shape;1133;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4" name="Google Shape;1134;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3853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7"/>
        <p:cNvGrpSpPr/>
        <p:nvPr/>
      </p:nvGrpSpPr>
      <p:grpSpPr>
        <a:xfrm>
          <a:off x="0" y="0"/>
          <a:ext cx="0" cy="0"/>
          <a:chOff x="0" y="0"/>
          <a:chExt cx="0" cy="0"/>
        </a:xfrm>
      </p:grpSpPr>
      <p:sp>
        <p:nvSpPr>
          <p:cNvPr id="1138" name="Google Shape;1138;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9" name="Google Shape;1139;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0977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2"/>
        <p:cNvGrpSpPr/>
        <p:nvPr/>
      </p:nvGrpSpPr>
      <p:grpSpPr>
        <a:xfrm>
          <a:off x="0" y="0"/>
          <a:ext cx="0" cy="0"/>
          <a:chOff x="0" y="0"/>
          <a:chExt cx="0" cy="0"/>
        </a:xfrm>
      </p:grpSpPr>
      <p:sp>
        <p:nvSpPr>
          <p:cNvPr id="1143" name="Google Shape;1143;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4" name="Google Shape;1144;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5751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7"/>
        <p:cNvGrpSpPr/>
        <p:nvPr/>
      </p:nvGrpSpPr>
      <p:grpSpPr>
        <a:xfrm>
          <a:off x="0" y="0"/>
          <a:ext cx="0" cy="0"/>
          <a:chOff x="0" y="0"/>
          <a:chExt cx="0" cy="0"/>
        </a:xfrm>
      </p:grpSpPr>
      <p:sp>
        <p:nvSpPr>
          <p:cNvPr id="1148" name="Google Shape;1148;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9" name="Google Shape;1149;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3857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2"/>
        <p:cNvGrpSpPr/>
        <p:nvPr/>
      </p:nvGrpSpPr>
      <p:grpSpPr>
        <a:xfrm>
          <a:off x="0" y="0"/>
          <a:ext cx="0" cy="0"/>
          <a:chOff x="0" y="0"/>
          <a:chExt cx="0" cy="0"/>
        </a:xfrm>
      </p:grpSpPr>
      <p:sp>
        <p:nvSpPr>
          <p:cNvPr id="1153" name="Google Shape;1153;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4" name="Google Shape;1154;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6805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6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8"/>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69"/>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9"/>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6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6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6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6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6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6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6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6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7"/>
          <p:cNvSpPr>
            <a:spLocks noGrp="1"/>
          </p:cNvSpPr>
          <p:nvPr>
            <p:ph type="pic" idx="2"/>
          </p:nvPr>
        </p:nvSpPr>
        <p:spPr>
          <a:xfrm>
            <a:off x="3887391" y="987426"/>
            <a:ext cx="4629150" cy="4873625"/>
          </a:xfrm>
          <a:prstGeom prst="rect">
            <a:avLst/>
          </a:prstGeom>
          <a:noFill/>
          <a:ln>
            <a:noFill/>
          </a:ln>
        </p:spPr>
      </p:sp>
      <p:sp>
        <p:nvSpPr>
          <p:cNvPr id="68" name="Google Shape;68;p167"/>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6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6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6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114"/>
        <p:cNvGrpSpPr/>
        <p:nvPr/>
      </p:nvGrpSpPr>
      <p:grpSpPr>
        <a:xfrm>
          <a:off x="0" y="0"/>
          <a:ext cx="0" cy="0"/>
          <a:chOff x="0" y="0"/>
          <a:chExt cx="0" cy="0"/>
        </a:xfrm>
      </p:grpSpPr>
      <p:sp>
        <p:nvSpPr>
          <p:cNvPr id="1115" name="Google Shape;1115;p36"/>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蛮牛和刺</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Raging Bull And Pricks</a:t>
            </a:r>
            <a:endParaRPr sz="4600" b="1" dirty="0">
              <a:solidFill>
                <a:schemeClr val="lt1"/>
              </a:solidFill>
            </a:endParaRPr>
          </a:p>
        </p:txBody>
      </p:sp>
      <p:sp>
        <p:nvSpPr>
          <p:cNvPr id="1116" name="Google Shape;1116;p36"/>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2/11/2024</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0"/>
        <p:cNvGrpSpPr/>
        <p:nvPr/>
      </p:nvGrpSpPr>
      <p:grpSpPr>
        <a:xfrm>
          <a:off x="0" y="0"/>
          <a:ext cx="0" cy="0"/>
          <a:chOff x="0" y="0"/>
          <a:chExt cx="0" cy="0"/>
        </a:xfrm>
      </p:grpSpPr>
      <p:sp>
        <p:nvSpPr>
          <p:cNvPr id="1161" name="Google Shape;1161;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罗马书 Romans 7:18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19</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18 </a:t>
            </a:r>
            <a:r>
              <a:rPr lang="en-US" sz="3000" b="1">
                <a:solidFill>
                  <a:srgbClr val="FFFF00"/>
                </a:solidFill>
                <a:latin typeface="Microsoft Yahei"/>
                <a:ea typeface="Microsoft Yahei"/>
                <a:cs typeface="Microsoft Yahei"/>
                <a:sym typeface="Microsoft Yahei"/>
              </a:rPr>
              <a:t>我也知道在我里头，就是我肉体之中，没有良善。因为立志为善由得我，只是行出来由不得我。</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I know that in me (that is, in my flesh) nothing good dwells; for to will is present with me, but how to perform what is good I do not find.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19 </a:t>
            </a:r>
            <a:r>
              <a:rPr lang="en-US" sz="3000" b="1">
                <a:solidFill>
                  <a:srgbClr val="FFFF00"/>
                </a:solidFill>
                <a:latin typeface="Microsoft Yahei"/>
                <a:ea typeface="Microsoft Yahei"/>
                <a:cs typeface="Microsoft Yahei"/>
                <a:sym typeface="Microsoft Yahei"/>
              </a:rPr>
              <a:t>故此，我所愿意的善，我反不作；我所不愿意的恶，我倒去作。</a:t>
            </a:r>
            <a:r>
              <a:rPr lang="en-US" sz="3000" b="1">
                <a:solidFill>
                  <a:schemeClr val="lt1"/>
                </a:solidFill>
              </a:rPr>
              <a:t>For the good that I will to do, I do not do; but the evil I will not to do, that I practice.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24 </a:t>
            </a:r>
            <a:r>
              <a:rPr lang="en-US" sz="3000" b="1">
                <a:solidFill>
                  <a:srgbClr val="FFFF00"/>
                </a:solidFill>
                <a:latin typeface="Microsoft Yahei"/>
                <a:ea typeface="Microsoft Yahei"/>
                <a:cs typeface="Microsoft Yahei"/>
                <a:sym typeface="Microsoft Yahei"/>
              </a:rPr>
              <a:t>我真是苦啊！谁能救我脱离这取死的身体呢？</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O wretched man that I am! Who will deliver me from this body of death?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65"/>
        <p:cNvGrpSpPr/>
        <p:nvPr/>
      </p:nvGrpSpPr>
      <p:grpSpPr>
        <a:xfrm>
          <a:off x="0" y="0"/>
          <a:ext cx="0" cy="0"/>
          <a:chOff x="0" y="0"/>
          <a:chExt cx="0" cy="0"/>
        </a:xfrm>
      </p:grpSpPr>
      <p:sp>
        <p:nvSpPr>
          <p:cNvPr id="1166" name="Google Shape;1166;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罗马书 Romans 7:24</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25</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a:t>
            </a:r>
            <a:r>
              <a:rPr lang="en-US" sz="3000" b="1">
                <a:solidFill>
                  <a:srgbClr val="FFFF00"/>
                </a:solidFill>
                <a:latin typeface="Microsoft Yahei"/>
                <a:ea typeface="Microsoft Yahei"/>
                <a:cs typeface="Microsoft Yahei"/>
                <a:sym typeface="Microsoft Yahei"/>
              </a:rPr>
              <a:t>：</a:t>
            </a:r>
            <a:r>
              <a:rPr lang="en-US" sz="3000" b="1">
                <a:solidFill>
                  <a:srgbClr val="FFFF00"/>
                </a:solidFill>
              </a:rPr>
              <a:t>24 </a:t>
            </a:r>
            <a:r>
              <a:rPr lang="en-US" sz="3000" b="1">
                <a:solidFill>
                  <a:srgbClr val="FFFF00"/>
                </a:solidFill>
                <a:latin typeface="Microsoft Yahei"/>
                <a:ea typeface="Microsoft Yahei"/>
                <a:cs typeface="Microsoft Yahei"/>
                <a:sym typeface="Microsoft Yahei"/>
              </a:rPr>
              <a:t>我真是苦啊！谁能救我脱离这取死的身体呢？</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O wretched man that I am! Who will deliver me from this body of death?</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a:t>
            </a:r>
            <a:r>
              <a:rPr lang="en-US" sz="3000" b="1">
                <a:solidFill>
                  <a:srgbClr val="FFFF00"/>
                </a:solidFill>
                <a:latin typeface="Microsoft Yahei"/>
                <a:ea typeface="Microsoft Yahei"/>
                <a:cs typeface="Microsoft Yahei"/>
                <a:sym typeface="Microsoft Yahei"/>
              </a:rPr>
              <a:t>：</a:t>
            </a:r>
            <a:r>
              <a:rPr lang="en-US" sz="3000" b="1">
                <a:solidFill>
                  <a:srgbClr val="FFFF00"/>
                </a:solidFill>
              </a:rPr>
              <a:t>25 </a:t>
            </a:r>
            <a:r>
              <a:rPr lang="en-US" sz="3000" b="1">
                <a:solidFill>
                  <a:srgbClr val="FFFF00"/>
                </a:solidFill>
                <a:latin typeface="Microsoft Yahei"/>
                <a:ea typeface="Microsoft Yahei"/>
                <a:cs typeface="Microsoft Yahei"/>
                <a:sym typeface="Microsoft Yahei"/>
              </a:rPr>
              <a:t>感谢　神！靠着我们的主耶稣基督就能脱离了。这样看来，我以内心顺服　神的律，我肉体却顺服罪的律了。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thank God—through Jesus Christ our Lord! So then, with the mind I myself serve the law of God, but with the flesh the law of sin.</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0"/>
        <p:cNvGrpSpPr/>
        <p:nvPr/>
      </p:nvGrpSpPr>
      <p:grpSpPr>
        <a:xfrm>
          <a:off x="0" y="0"/>
          <a:ext cx="0" cy="0"/>
          <a:chOff x="0" y="0"/>
          <a:chExt cx="0" cy="0"/>
        </a:xfrm>
      </p:grpSpPr>
      <p:sp>
        <p:nvSpPr>
          <p:cNvPr id="1171" name="Google Shape;1171;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罗马书 Romans 7:24</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25</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a:t>
            </a:r>
            <a:r>
              <a:rPr lang="en-US" sz="3000" b="1">
                <a:solidFill>
                  <a:srgbClr val="FFFF00"/>
                </a:solidFill>
                <a:latin typeface="Microsoft Yahei"/>
                <a:ea typeface="Microsoft Yahei"/>
                <a:cs typeface="Microsoft Yahei"/>
                <a:sym typeface="Microsoft Yahei"/>
              </a:rPr>
              <a:t>：</a:t>
            </a:r>
            <a:r>
              <a:rPr lang="en-US" sz="3000" b="1">
                <a:solidFill>
                  <a:srgbClr val="FFFF00"/>
                </a:solidFill>
              </a:rPr>
              <a:t>1 </a:t>
            </a:r>
            <a:r>
              <a:rPr lang="en-US" sz="3000" b="1">
                <a:solidFill>
                  <a:srgbClr val="FFFF00"/>
                </a:solidFill>
                <a:latin typeface="Microsoft Yahei"/>
                <a:ea typeface="Microsoft Yahei"/>
                <a:cs typeface="Microsoft Yahei"/>
                <a:sym typeface="Microsoft Yahei"/>
              </a:rPr>
              <a:t>如今那些在基督耶稣里的，就不定罪了。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There is therefore now no condemnation to those who are in Christ Jesus, who do not walk according to the flesh, but according to the Spirit.</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a:t>
            </a:r>
            <a:r>
              <a:rPr lang="en-US" sz="3000" b="1">
                <a:solidFill>
                  <a:srgbClr val="FFFF00"/>
                </a:solidFill>
                <a:latin typeface="Microsoft Yahei"/>
                <a:ea typeface="Microsoft Yahei"/>
                <a:cs typeface="Microsoft Yahei"/>
                <a:sym typeface="Microsoft Yahei"/>
              </a:rPr>
              <a:t>：</a:t>
            </a:r>
            <a:r>
              <a:rPr lang="en-US" sz="3000" b="1">
                <a:solidFill>
                  <a:srgbClr val="FFFF00"/>
                </a:solidFill>
              </a:rPr>
              <a:t>2 </a:t>
            </a:r>
            <a:r>
              <a:rPr lang="en-US" sz="3000" b="1">
                <a:solidFill>
                  <a:srgbClr val="FFFF00"/>
                </a:solidFill>
                <a:latin typeface="Microsoft Yahei"/>
                <a:ea typeface="Microsoft Yahei"/>
                <a:cs typeface="Microsoft Yahei"/>
                <a:sym typeface="Microsoft Yahei"/>
              </a:rPr>
              <a:t>因为赐生命圣灵的律在基督耶稣里释放了我，使我脱离罪和死的律了。</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the law of the Spirit of life in Christ Jesus has made me free from the law of sin and death.</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75"/>
        <p:cNvGrpSpPr/>
        <p:nvPr/>
      </p:nvGrpSpPr>
      <p:grpSpPr>
        <a:xfrm>
          <a:off x="0" y="0"/>
          <a:ext cx="0" cy="0"/>
          <a:chOff x="0" y="0"/>
          <a:chExt cx="0" cy="0"/>
        </a:xfrm>
      </p:grpSpPr>
      <p:sp>
        <p:nvSpPr>
          <p:cNvPr id="1176" name="Google Shape;1176;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哥林多后书 2 Corinthians 12:6-9】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a:t>
            </a:r>
            <a:r>
              <a:rPr lang="en-US" sz="3000" b="1">
                <a:solidFill>
                  <a:srgbClr val="FFFF00"/>
                </a:solidFill>
                <a:latin typeface="Microsoft Yahei"/>
                <a:ea typeface="Microsoft Yahei"/>
                <a:cs typeface="Microsoft Yahei"/>
                <a:sym typeface="Microsoft Yahei"/>
              </a:rPr>
              <a:t>我就是愿意夸口，也不算狂，因为我必说实话；只是我禁止不说，恐怕有人把我看高了，过于他在我身上所看见所听见的。</a:t>
            </a:r>
            <a:r>
              <a:rPr lang="en-US" sz="3000" b="1">
                <a:solidFill>
                  <a:schemeClr val="lt1"/>
                </a:solidFill>
              </a:rPr>
              <a:t>For though I might desire to boast, I will not be a fool; for I will speak the truth. But I refrain, lest anyone should think of me above what he sees me to be or hears from me.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 </a:t>
            </a:r>
            <a:r>
              <a:rPr lang="en-US" sz="3000" b="1">
                <a:solidFill>
                  <a:srgbClr val="FFFF00"/>
                </a:solidFill>
                <a:latin typeface="Microsoft Yahei"/>
                <a:ea typeface="Microsoft Yahei"/>
                <a:cs typeface="Microsoft Yahei"/>
                <a:sym typeface="Microsoft Yahei"/>
              </a:rPr>
              <a:t>又恐怕我因所得的启示甚大，就过于自高，所以有一根刺加在我肉体上，就是撒但的差役要攻击我，免得我过于自高。</a:t>
            </a:r>
            <a:r>
              <a:rPr lang="en-US" sz="3000" b="1">
                <a:solidFill>
                  <a:schemeClr val="lt1"/>
                </a:solidFill>
              </a:rPr>
              <a:t>And lest I should be exalted above measure by the abundance of the revelations, a thorn in the flesh was given to me, a messenger of Satan to buffet me, lest I be exalted above measure.</a:t>
            </a:r>
            <a:endParaRPr sz="3200" b="1">
              <a:solidFill>
                <a:schemeClr val="lt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80"/>
        <p:cNvGrpSpPr/>
        <p:nvPr/>
      </p:nvGrpSpPr>
      <p:grpSpPr>
        <a:xfrm>
          <a:off x="0" y="0"/>
          <a:ext cx="0" cy="0"/>
          <a:chOff x="0" y="0"/>
          <a:chExt cx="0" cy="0"/>
        </a:xfrm>
      </p:grpSpPr>
      <p:sp>
        <p:nvSpPr>
          <p:cNvPr id="1181" name="Google Shape;1181;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哥林多后书 2 Corinthians 12:6-9】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 </a:t>
            </a:r>
            <a:r>
              <a:rPr lang="en-US" sz="3000" b="1">
                <a:solidFill>
                  <a:srgbClr val="FFFF00"/>
                </a:solidFill>
                <a:latin typeface="Microsoft Yahei"/>
                <a:ea typeface="Microsoft Yahei"/>
                <a:cs typeface="Microsoft Yahei"/>
                <a:sym typeface="Microsoft Yahei"/>
              </a:rPr>
              <a:t>为这事，我三次求过主，叫这刺离开我。</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Concerning this thing I pleaded with the Lord three times that it might depart from me.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祂对我说：“我的恩典够你用的，因为我的能力是在人的软弱上显得完全。”所以，我更喜欢夸自己的软弱，好叫基督的能力覆庇我。</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 said to me, “My grace is sufficient for you, for My strength is made perfect in weakness.” Therefore most gladly I will rather boast in my infirmities, that the power of Christ may rest upon me.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85"/>
        <p:cNvGrpSpPr/>
        <p:nvPr/>
      </p:nvGrpSpPr>
      <p:grpSpPr>
        <a:xfrm>
          <a:off x="0" y="0"/>
          <a:ext cx="0" cy="0"/>
          <a:chOff x="0" y="0"/>
          <a:chExt cx="0" cy="0"/>
        </a:xfrm>
      </p:grpSpPr>
      <p:sp>
        <p:nvSpPr>
          <p:cNvPr id="1186" name="Google Shape;1186;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9:23】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耶稣又对众人说：“若有人要跟从我，就当舍己，天天背起他的十字架来跟从我。</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He said to them all, “If anyone desires to come after Me, let him deny himself, and take up his cross daily, and follow Me.</a:t>
            </a:r>
            <a:endParaRPr sz="3200" b="1">
              <a:solidFill>
                <a:schemeClr val="lt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90"/>
        <p:cNvGrpSpPr/>
        <p:nvPr/>
      </p:nvGrpSpPr>
      <p:grpSpPr>
        <a:xfrm>
          <a:off x="0" y="0"/>
          <a:ext cx="0" cy="0"/>
          <a:chOff x="0" y="0"/>
          <a:chExt cx="0" cy="0"/>
        </a:xfrm>
      </p:grpSpPr>
      <p:sp>
        <p:nvSpPr>
          <p:cNvPr id="1191" name="Google Shape;1191;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23:39-43】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39 那同钉的两个犯人，有一个讥诮祂说：“你不是基督吗？可以救自己和我们吧！” </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one of the criminals who were hanged blasphemed Him, saying, "If You are the Christ, save Yourself and us."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40 那一个就应声责备他说：“你既是一样受刑的，还不怕　神吗？</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the other, answering, rebuked him, saying, "Do you not even fear God, seeing you are under the same condemnation?</a:t>
            </a:r>
            <a:endParaRPr sz="3200" b="1">
              <a:solidFill>
                <a:schemeClr val="lt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95"/>
        <p:cNvGrpSpPr/>
        <p:nvPr/>
      </p:nvGrpSpPr>
      <p:grpSpPr>
        <a:xfrm>
          <a:off x="0" y="0"/>
          <a:ext cx="0" cy="0"/>
          <a:chOff x="0" y="0"/>
          <a:chExt cx="0" cy="0"/>
        </a:xfrm>
      </p:grpSpPr>
      <p:sp>
        <p:nvSpPr>
          <p:cNvPr id="1196" name="Google Shape;1196;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23:39-43】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41 我们是应该的，因我们所受的与我们所作的相称，但这个人没有作过一件不好的事。” </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we indeed justly, for we receive the due reward of our deeds; but this Man has done nothing wrong."</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42 就说：“耶稣啊，你得国降临的时候，求你记念我！” </a:t>
            </a:r>
            <a:r>
              <a:rPr lang="en-US" sz="3000" b="1">
                <a:solidFill>
                  <a:schemeClr val="lt1"/>
                </a:solidFill>
              </a:rPr>
              <a:t>Then he said to Jesus, "Lord, remember me when You come into Your kingdom."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43 耶稣对他说：“我实在告诉你：今日你要同我在乐园里了。”</a:t>
            </a:r>
            <a:r>
              <a:rPr lang="en-US" sz="3000" b="1">
                <a:solidFill>
                  <a:schemeClr val="lt1"/>
                </a:solidFill>
              </a:rPr>
              <a:t>And Jesus said to him, "Assuredly, I say to you, today you will be with Me in Paradise."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00"/>
        <p:cNvGrpSpPr/>
        <p:nvPr/>
      </p:nvGrpSpPr>
      <p:grpSpPr>
        <a:xfrm>
          <a:off x="0" y="0"/>
          <a:ext cx="0" cy="0"/>
          <a:chOff x="0" y="0"/>
          <a:chExt cx="0" cy="0"/>
        </a:xfrm>
      </p:grpSpPr>
      <p:sp>
        <p:nvSpPr>
          <p:cNvPr id="1201" name="Google Shape;1201;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加拉太书 Galatians 5:24】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凡属基督耶稣的人，是已经把肉体连肉体的邪情私欲同钉在十字架上了。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those who are Christ’s have crucified the flesh with its passions and desires.</a:t>
            </a:r>
            <a:endParaRPr sz="3200" b="1">
              <a:solidFill>
                <a:schemeClr val="l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05"/>
        <p:cNvGrpSpPr/>
        <p:nvPr/>
      </p:nvGrpSpPr>
      <p:grpSpPr>
        <a:xfrm>
          <a:off x="0" y="0"/>
          <a:ext cx="0" cy="0"/>
          <a:chOff x="0" y="0"/>
          <a:chExt cx="0" cy="0"/>
        </a:xfrm>
      </p:grpSpPr>
      <p:sp>
        <p:nvSpPr>
          <p:cNvPr id="1206" name="Google Shape;1206;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加拉太书 Galatians 6:14</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a:t>
            </a:r>
            <a:r>
              <a:rPr lang="en-US" sz="3000" b="1">
                <a:solidFill>
                  <a:srgbClr val="FFFF00"/>
                </a:solidFill>
                <a:latin typeface="Microsoft Yahei"/>
                <a:ea typeface="Microsoft Yahei"/>
                <a:cs typeface="Microsoft Yahei"/>
                <a:sym typeface="Microsoft Yahei"/>
              </a:rPr>
              <a:t>但我断不以别的夸口，只夸我们主耶稣基督的十字架。因这十字架，就我而论，世界已经钉在十字架上；就世界而论，我已经钉在十字架上。</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God forbid that I should boast except in the cross of our Lord Jesus Christ, by whom the world has been crucified to me, and I to the world.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17 </a:t>
            </a:r>
            <a:r>
              <a:rPr lang="en-US" sz="3000" b="1">
                <a:solidFill>
                  <a:srgbClr val="FFFF00"/>
                </a:solidFill>
                <a:latin typeface="Microsoft Yahei"/>
                <a:ea typeface="Microsoft Yahei"/>
                <a:cs typeface="Microsoft Yahei"/>
                <a:sym typeface="Microsoft Yahei"/>
              </a:rPr>
              <a:t>从今以后，人都不要搅扰我，因为我身上带着耶稣的印记。</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From now on let no one trouble me, for I bear in my body the marks of the Lord Jesus.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0"/>
        <p:cNvGrpSpPr/>
        <p:nvPr/>
      </p:nvGrpSpPr>
      <p:grpSpPr>
        <a:xfrm>
          <a:off x="0" y="0"/>
          <a:ext cx="0" cy="0"/>
          <a:chOff x="0" y="0"/>
          <a:chExt cx="0" cy="0"/>
        </a:xfrm>
      </p:grpSpPr>
      <p:sp>
        <p:nvSpPr>
          <p:cNvPr id="1121" name="Google Shape;1121;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9:1-9】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扫罗仍然向主的门徒口吐威吓凶杀的话，去见大祭司，</a:t>
            </a:r>
            <a:r>
              <a:rPr lang="en-US" sz="3000" b="1">
                <a:solidFill>
                  <a:schemeClr val="lt1"/>
                </a:solidFill>
              </a:rPr>
              <a:t>Then Saul, still breathing threats and murder against the disciples of the Lord, went to the high priest</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a:t>
            </a:r>
            <a:r>
              <a:rPr lang="en-US" sz="3000" b="1">
                <a:solidFill>
                  <a:srgbClr val="FFFF00"/>
                </a:solidFill>
                <a:latin typeface="Microsoft Yahei"/>
                <a:ea typeface="Microsoft Yahei"/>
                <a:cs typeface="Microsoft Yahei"/>
                <a:sym typeface="Microsoft Yahei"/>
              </a:rPr>
              <a:t>求文书给大马士革的各会堂，若是找着信奉这道的人，无论男女，都准他捆绑带到耶路撒冷。</a:t>
            </a:r>
            <a:r>
              <a:rPr lang="en-US" sz="3000" b="1">
                <a:solidFill>
                  <a:schemeClr val="lt1"/>
                </a:solidFill>
              </a:rPr>
              <a:t>and asked letters from him to the synagogues of Damascus, so that if he found any who were of the Way, whether men or women, he might bring them bound to Jerusalem.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 </a:t>
            </a:r>
            <a:r>
              <a:rPr lang="en-US" sz="3000" b="1">
                <a:solidFill>
                  <a:srgbClr val="FFFF00"/>
                </a:solidFill>
                <a:latin typeface="Microsoft Yahei"/>
                <a:ea typeface="Microsoft Yahei"/>
                <a:cs typeface="Microsoft Yahei"/>
                <a:sym typeface="Microsoft Yahei"/>
              </a:rPr>
              <a:t>扫罗行路，将到大马士革，忽然从天上发光，四面照着他。</a:t>
            </a:r>
            <a:r>
              <a:rPr lang="en-US" sz="3000" b="1">
                <a:solidFill>
                  <a:schemeClr val="lt1"/>
                </a:solidFill>
              </a:rPr>
              <a:t>As he journeyed he came near Damascus, and suddenly a light shone around him from heaven.</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0"/>
        <p:cNvGrpSpPr/>
        <p:nvPr/>
      </p:nvGrpSpPr>
      <p:grpSpPr>
        <a:xfrm>
          <a:off x="0" y="0"/>
          <a:ext cx="0" cy="0"/>
          <a:chOff x="0" y="0"/>
          <a:chExt cx="0" cy="0"/>
        </a:xfrm>
      </p:grpSpPr>
      <p:sp>
        <p:nvSpPr>
          <p:cNvPr id="1211" name="Google Shape;1211;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以赛亚书 Isaiah 1:3】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牛认识主人，驴认识主人的槽；以色列却不认识；我的民却不留意。”</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ox knows its owner And the donkey its master’s crib; But Israel does not know, My people do not consider.”</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5"/>
        <p:cNvGrpSpPr/>
        <p:nvPr/>
      </p:nvGrpSpPr>
      <p:grpSpPr>
        <a:xfrm>
          <a:off x="0" y="0"/>
          <a:ext cx="0" cy="0"/>
          <a:chOff x="0" y="0"/>
          <a:chExt cx="0" cy="0"/>
        </a:xfrm>
      </p:grpSpPr>
      <p:sp>
        <p:nvSpPr>
          <p:cNvPr id="1216" name="Google Shape;1216;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提摩太后书 2 Timothy 4:6-8】</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a:t>
            </a:r>
            <a:r>
              <a:rPr lang="en-US" sz="3000" b="1">
                <a:solidFill>
                  <a:srgbClr val="FFFF00"/>
                </a:solidFill>
                <a:latin typeface="Microsoft Yahei"/>
                <a:ea typeface="Microsoft Yahei"/>
                <a:cs typeface="Microsoft Yahei"/>
                <a:sym typeface="Microsoft Yahei"/>
              </a:rPr>
              <a:t>我现在被浇奠，我离世的时候到了。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I am already being poured out as a drink offering, and the time of my departure is at hand.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 </a:t>
            </a:r>
            <a:r>
              <a:rPr lang="en-US" sz="3000" b="1">
                <a:solidFill>
                  <a:srgbClr val="FFFF00"/>
                </a:solidFill>
                <a:latin typeface="Microsoft Yahei"/>
                <a:ea typeface="Microsoft Yahei"/>
                <a:cs typeface="Microsoft Yahei"/>
                <a:sym typeface="Microsoft Yahei"/>
              </a:rPr>
              <a:t>那美好的仗我已经打过了，当跑的路我已经跑尽了，所信的道我已经守住了。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have fought the good fight, I have finished the race, I have kept the faith.</a:t>
            </a:r>
            <a:endParaRPr sz="3200" b="1">
              <a:solidFill>
                <a:schemeClr val="lt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20"/>
        <p:cNvGrpSpPr/>
        <p:nvPr/>
      </p:nvGrpSpPr>
      <p:grpSpPr>
        <a:xfrm>
          <a:off x="0" y="0"/>
          <a:ext cx="0" cy="0"/>
          <a:chOff x="0" y="0"/>
          <a:chExt cx="0" cy="0"/>
        </a:xfrm>
      </p:grpSpPr>
      <p:sp>
        <p:nvSpPr>
          <p:cNvPr id="1221" name="Google Shape;1221;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提摩太后书 2 Timothy 4:6-8】</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 </a:t>
            </a:r>
            <a:r>
              <a:rPr lang="en-US" sz="3000" b="1">
                <a:solidFill>
                  <a:srgbClr val="FFFF00"/>
                </a:solidFill>
                <a:latin typeface="Microsoft Yahei"/>
                <a:ea typeface="Microsoft Yahei"/>
                <a:cs typeface="Microsoft Yahei"/>
                <a:sym typeface="Microsoft Yahei"/>
              </a:rPr>
              <a:t>从此以后，有公义的冠冕为我存留，就是按着公义审判的主到了那日要赐给我的，不但赐给我，也赐给凡爱慕祂显现的人。</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Finally, there is laid up for me the crown of righteousness, which the Lord, the righteous Judge, will give to me on that Day, and not to me only but also to all who have loved His appearing.</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5"/>
        <p:cNvGrpSpPr/>
        <p:nvPr/>
      </p:nvGrpSpPr>
      <p:grpSpPr>
        <a:xfrm>
          <a:off x="0" y="0"/>
          <a:ext cx="0" cy="0"/>
          <a:chOff x="0" y="0"/>
          <a:chExt cx="0" cy="0"/>
        </a:xfrm>
      </p:grpSpPr>
      <p:sp>
        <p:nvSpPr>
          <p:cNvPr id="1126" name="Google Shape;1126;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9:1-9】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 他就仆倒在地，听见有声音对他说：“扫罗，扫罗！你为什么逼迫我？” </a:t>
            </a:r>
            <a:r>
              <a:rPr lang="en-US" sz="2800" b="1">
                <a:solidFill>
                  <a:schemeClr val="lt1"/>
                </a:solidFill>
              </a:rPr>
              <a:t>Then he fell to the ground, and heard a voice saying to him, “Saul, Saul, why are you persecuting Me?”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5 他说：“主啊，你是谁？”主说：“我就是你所逼迫的耶稣。</a:t>
            </a:r>
            <a:r>
              <a:rPr lang="en-US" sz="2800" b="1">
                <a:solidFill>
                  <a:schemeClr val="lt1"/>
                </a:solidFill>
              </a:rPr>
              <a:t>And he said, “Who are You, Lord?”Then the Lord said, “I am Jesus, whom you are persecuting. It is hard for you to kick against the goads.”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起来！进城去，你所当作的事，必有人告诉你。” </a:t>
            </a:r>
            <a:r>
              <a:rPr lang="en-US" sz="2800" b="1">
                <a:solidFill>
                  <a:schemeClr val="lt1"/>
                </a:solidFill>
              </a:rPr>
              <a:t>So he, trembling and astonished, said, “Lord, what do You want me to do?”Then the Lord said to him, “Arise and go into the city, and you will be told what you must do.”</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0"/>
        <p:cNvGrpSpPr/>
        <p:nvPr/>
      </p:nvGrpSpPr>
      <p:grpSpPr>
        <a:xfrm>
          <a:off x="0" y="0"/>
          <a:ext cx="0" cy="0"/>
          <a:chOff x="0" y="0"/>
          <a:chExt cx="0" cy="0"/>
        </a:xfrm>
      </p:grpSpPr>
      <p:sp>
        <p:nvSpPr>
          <p:cNvPr id="1131" name="Google Shape;1131;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9:1-9】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 </a:t>
            </a:r>
            <a:r>
              <a:rPr lang="en-US" sz="3000" b="1">
                <a:solidFill>
                  <a:srgbClr val="FFFF00"/>
                </a:solidFill>
                <a:latin typeface="Microsoft Yahei"/>
                <a:ea typeface="Microsoft Yahei"/>
                <a:cs typeface="Microsoft Yahei"/>
                <a:sym typeface="Microsoft Yahei"/>
              </a:rPr>
              <a:t>同行的人站在那里，说不出话来，听见声音，却看不见人。</a:t>
            </a:r>
            <a:r>
              <a:rPr lang="en-US" sz="3000" b="1">
                <a:solidFill>
                  <a:schemeClr val="lt1"/>
                </a:solidFill>
              </a:rPr>
              <a:t>And the men who journeyed with him stood speechless, hearing a voice but seeing no one.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 </a:t>
            </a:r>
            <a:r>
              <a:rPr lang="en-US" sz="3000" b="1">
                <a:solidFill>
                  <a:srgbClr val="FFFF00"/>
                </a:solidFill>
                <a:latin typeface="Microsoft Yahei"/>
                <a:ea typeface="Microsoft Yahei"/>
                <a:cs typeface="Microsoft Yahei"/>
                <a:sym typeface="Microsoft Yahei"/>
              </a:rPr>
              <a:t>扫罗从地上起来，睁开眼睛，竟不能看见什么。有人拉他的手领他进了大马士革。</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Saul arose from the ground, and when his eyes were opened he saw no one. But they led him by the hand and brought him into Damascus.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a:t>
            </a:r>
            <a:r>
              <a:rPr lang="en-US" sz="3000" b="1">
                <a:solidFill>
                  <a:srgbClr val="FFFF00"/>
                </a:solidFill>
                <a:latin typeface="Microsoft Yahei"/>
                <a:ea typeface="Microsoft Yahei"/>
                <a:cs typeface="Microsoft Yahei"/>
                <a:sym typeface="Microsoft Yahei"/>
              </a:rPr>
              <a:t>三日不能看见，也不吃，也不喝。</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 was three days without sight, and neither ate nor drank.</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5"/>
        <p:cNvGrpSpPr/>
        <p:nvPr/>
      </p:nvGrpSpPr>
      <p:grpSpPr>
        <a:xfrm>
          <a:off x="0" y="0"/>
          <a:ext cx="0" cy="0"/>
          <a:chOff x="0" y="0"/>
          <a:chExt cx="0" cy="0"/>
        </a:xfrm>
      </p:grpSpPr>
      <p:sp>
        <p:nvSpPr>
          <p:cNvPr id="1136" name="Google Shape;1136;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26:14-15】</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我们都仆倒在地，我就听见有声音用希伯来话向我说：‘扫罗，扫罗！为什么逼迫我？你用脚踢刺是难的！’</a:t>
            </a:r>
            <a:r>
              <a:rPr lang="en-US" sz="3000" b="1">
                <a:solidFill>
                  <a:schemeClr val="lt1"/>
                </a:solidFill>
              </a:rPr>
              <a:t>And when we all had fallen to the ground, I heard a voice speaking to me and saying in the Hebrew language, ‘Saul, Saul, why are you persecuting Me? It is hard for you to kick against the goads.’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15 我说：‘主啊，你是谁？’主说：‘我就是你所逼迫的耶稣。</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So I said, ‘Who are You, Lord?’ And He said, ‘I am Jesus, whom you are persecuting.</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0"/>
        <p:cNvGrpSpPr/>
        <p:nvPr/>
      </p:nvGrpSpPr>
      <p:grpSpPr>
        <a:xfrm>
          <a:off x="0" y="0"/>
          <a:ext cx="0" cy="0"/>
          <a:chOff x="0" y="0"/>
          <a:chExt cx="0" cy="0"/>
        </a:xfrm>
      </p:grpSpPr>
      <p:sp>
        <p:nvSpPr>
          <p:cNvPr id="1141" name="Google Shape;1141;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马太福音 Matthew 25:40】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王要回答说：‘我实在告诉你们：这些事你们既作在我这弟兄中一个最小的身上，就是作在我身上了。’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 King will answer and say to them, ‘Assuredly, I say to you, inasmuch as you did it to one of the least of these My brethren, you did it to Me.’</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5"/>
        <p:cNvGrpSpPr/>
        <p:nvPr/>
      </p:nvGrpSpPr>
      <p:grpSpPr>
        <a:xfrm>
          <a:off x="0" y="0"/>
          <a:ext cx="0" cy="0"/>
          <a:chOff x="0" y="0"/>
          <a:chExt cx="0" cy="0"/>
        </a:xfrm>
      </p:grpSpPr>
      <p:sp>
        <p:nvSpPr>
          <p:cNvPr id="1146" name="Google Shape;1146;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以赛亚书 Isaiah 29:16】</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你们把事颠倒了，岂可看窑匠如泥吗？被制作的物岂可论制作物的说：他没有制作我？或是被创造的物论造物的说：他没有聪明？</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Surely you have things turned around! Shall the potter be esteemed as the clay;For shall the thing made say of him who made it,“He did not make me”?Or shall the thing formed say of him who formed it,“He has no understanding”?</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0"/>
        <p:cNvGrpSpPr/>
        <p:nvPr/>
      </p:nvGrpSpPr>
      <p:grpSpPr>
        <a:xfrm>
          <a:off x="0" y="0"/>
          <a:ext cx="0" cy="0"/>
          <a:chOff x="0" y="0"/>
          <a:chExt cx="0" cy="0"/>
        </a:xfrm>
      </p:grpSpPr>
      <p:sp>
        <p:nvSpPr>
          <p:cNvPr id="1151" name="Google Shape;1151;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以赛亚书 Isaiah 30:9</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13-14】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a:t>
            </a:r>
            <a:r>
              <a:rPr lang="en-US" sz="3000" b="1">
                <a:solidFill>
                  <a:srgbClr val="FFFF00"/>
                </a:solidFill>
                <a:latin typeface="Microsoft Yahei"/>
                <a:ea typeface="Microsoft Yahei"/>
                <a:cs typeface="Microsoft Yahei"/>
                <a:sym typeface="Microsoft Yahei"/>
              </a:rPr>
              <a:t>因为他们是悖逆的百姓、说谎的儿女，不肯听从耶和华训诲的儿女。</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That this is a rebellious people, Lying children, Children who will not hear the law of the Lord;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13 </a:t>
            </a:r>
            <a:r>
              <a:rPr lang="en-US" sz="3000" b="1">
                <a:solidFill>
                  <a:srgbClr val="FFFF00"/>
                </a:solidFill>
                <a:latin typeface="Microsoft Yahei"/>
                <a:ea typeface="Microsoft Yahei"/>
                <a:cs typeface="Microsoft Yahei"/>
                <a:sym typeface="Microsoft Yahei"/>
              </a:rPr>
              <a:t>故此，这罪孽在你们身上，好像将要破裂凸出来的高墙，顷刻之间忽然坍塌。</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Therefore this iniquity shall be to you Like a breach ready to fall, A bulge in a high wall, Whose breaking comes suddenly, in an instant.</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5"/>
        <p:cNvGrpSpPr/>
        <p:nvPr/>
      </p:nvGrpSpPr>
      <p:grpSpPr>
        <a:xfrm>
          <a:off x="0" y="0"/>
          <a:ext cx="0" cy="0"/>
          <a:chOff x="0" y="0"/>
          <a:chExt cx="0" cy="0"/>
        </a:xfrm>
      </p:grpSpPr>
      <p:sp>
        <p:nvSpPr>
          <p:cNvPr id="1156" name="Google Shape;1156;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以赛亚书 Isaiah 30:9</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13-14】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要被打碎，好像把窑匠的瓦器打碎，毫不顾惜，甚至碎块中找不到一片可用以从炉内取火、从池中舀水。”</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 shall break it like the breaking of the potter’s vessel, Which is broken in pieces; He shall not spare. So there shall not be found among its fragments A shard to take fire from the hearth, Or to take water from the cistern.”</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1557</Words>
  <Application>Microsoft Office PowerPoint</Application>
  <PresentationFormat>On-screen Show (4:3)</PresentationFormat>
  <Paragraphs>91</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Microsoft YaHei</vt:lpstr>
      <vt:lpstr>Calibri</vt:lpstr>
      <vt:lpstr>Garamond</vt:lpstr>
      <vt:lpstr>Office 主题</vt:lpstr>
      <vt:lpstr>蛮牛和刺 Raging Bull And Pricks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2024-02-11T19:05:11Z</dcterms:modified>
</cp:coreProperties>
</file>