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6439" r:id="rId2"/>
    <p:sldMasterId id="2147486811" r:id="rId3"/>
  </p:sldMasterIdLst>
  <p:notesMasterIdLst>
    <p:notesMasterId r:id="rId22"/>
  </p:notesMasterIdLst>
  <p:sldIdLst>
    <p:sldId id="3924" r:id="rId4"/>
    <p:sldId id="2214" r:id="rId5"/>
    <p:sldId id="3707" r:id="rId6"/>
    <p:sldId id="3839" r:id="rId7"/>
    <p:sldId id="3840" r:id="rId8"/>
    <p:sldId id="3841" r:id="rId9"/>
    <p:sldId id="3842" r:id="rId10"/>
    <p:sldId id="3827" r:id="rId11"/>
    <p:sldId id="3828" r:id="rId12"/>
    <p:sldId id="3843" r:id="rId13"/>
    <p:sldId id="3829" r:id="rId14"/>
    <p:sldId id="3830" r:id="rId15"/>
    <p:sldId id="3844" r:id="rId16"/>
    <p:sldId id="3845" r:id="rId17"/>
    <p:sldId id="3847" r:id="rId18"/>
    <p:sldId id="3805" r:id="rId19"/>
    <p:sldId id="3806" r:id="rId20"/>
    <p:sldId id="3848" r:id="rId2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582E"/>
    <a:srgbClr val="ECD3ED"/>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4679" autoAdjust="0"/>
  </p:normalViewPr>
  <p:slideViewPr>
    <p:cSldViewPr>
      <p:cViewPr varScale="1">
        <p:scale>
          <a:sx n="70" d="100"/>
          <a:sy n="70" d="100"/>
        </p:scale>
        <p:origin x="16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2/18/2024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xmlns=""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2/18/2024</a:t>
            </a:fld>
            <a:endParaRPr lang="en-US"/>
          </a:p>
        </p:txBody>
      </p:sp>
      <p:sp>
        <p:nvSpPr>
          <p:cNvPr id="5" name="Footer Placeholder 4">
            <a:extLst>
              <a:ext uri="{FF2B5EF4-FFF2-40B4-BE49-F238E27FC236}">
                <a16:creationId xmlns:a16="http://schemas.microsoft.com/office/drawing/2014/main" xmlns=""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2/18/2024</a:t>
            </a:fld>
            <a:endParaRPr lang="en-US"/>
          </a:p>
        </p:txBody>
      </p:sp>
      <p:sp>
        <p:nvSpPr>
          <p:cNvPr id="5" name="Footer Placeholder 4">
            <a:extLst>
              <a:ext uri="{FF2B5EF4-FFF2-40B4-BE49-F238E27FC236}">
                <a16:creationId xmlns:a16="http://schemas.microsoft.com/office/drawing/2014/main" xmlns=""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2/18/2024</a:t>
            </a:fld>
            <a:endParaRPr lang="en-US"/>
          </a:p>
        </p:txBody>
      </p:sp>
      <p:sp>
        <p:nvSpPr>
          <p:cNvPr id="5" name="Footer Placeholder 4">
            <a:extLst>
              <a:ext uri="{FF2B5EF4-FFF2-40B4-BE49-F238E27FC236}">
                <a16:creationId xmlns:a16="http://schemas.microsoft.com/office/drawing/2014/main" xmlns=""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5B7AC6-D3C3-45F0-9312-BA1C0A636BD7}"/>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98C44262-BB77-4D18-ACF8-29A924D45A31}"/>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4">
            <a:extLst>
              <a:ext uri="{FF2B5EF4-FFF2-40B4-BE49-F238E27FC236}">
                <a16:creationId xmlns:a16="http://schemas.microsoft.com/office/drawing/2014/main" xmlns="" id="{FC2C65CC-185E-D10D-17A4-ED386DE151C4}"/>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a:extLst>
              <a:ext uri="{FF2B5EF4-FFF2-40B4-BE49-F238E27FC236}">
                <a16:creationId xmlns:a16="http://schemas.microsoft.com/office/drawing/2014/main" xmlns="" id="{9E77A12D-C237-0290-5329-535CE751992A}"/>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a:extLst>
              <a:ext uri="{FF2B5EF4-FFF2-40B4-BE49-F238E27FC236}">
                <a16:creationId xmlns:a16="http://schemas.microsoft.com/office/drawing/2014/main" xmlns="" id="{4993E0DB-642C-6F18-5F20-685B6E11A7FD}"/>
              </a:ext>
            </a:extLst>
          </p:cNvPr>
          <p:cNvSpPr>
            <a:spLocks noGrp="1" noChangeArrowheads="1"/>
          </p:cNvSpPr>
          <p:nvPr>
            <p:ph type="sldNum" sz="quarter" idx="12"/>
          </p:nvPr>
        </p:nvSpPr>
        <p:spPr>
          <a:ln/>
        </p:spPr>
        <p:txBody>
          <a:bodyPr/>
          <a:lstStyle>
            <a:lvl1pPr>
              <a:defRPr/>
            </a:lvl1pPr>
          </a:lstStyle>
          <a:p>
            <a:fld id="{69F7A723-DD76-4A0B-963A-D8F6C224207C}" type="slidenum">
              <a:rPr lang="zh-CN" altLang="en-US"/>
              <a:pPr/>
              <a:t>‹#›</a:t>
            </a:fld>
            <a:endParaRPr lang="en-US" altLang="zh-CN"/>
          </a:p>
        </p:txBody>
      </p:sp>
    </p:spTree>
    <p:extLst>
      <p:ext uri="{BB962C8B-B14F-4D97-AF65-F5344CB8AC3E}">
        <p14:creationId xmlns:p14="http://schemas.microsoft.com/office/powerpoint/2010/main" val="5010184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1DA4811-EC22-4C70-B32C-85B865E0023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01CD334A-F65C-499C-8C79-A6F273422A0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xmlns="" id="{E25F0048-8802-A734-FB04-9AE8E64EAECD}"/>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a:extLst>
              <a:ext uri="{FF2B5EF4-FFF2-40B4-BE49-F238E27FC236}">
                <a16:creationId xmlns:a16="http://schemas.microsoft.com/office/drawing/2014/main" xmlns="" id="{EA61DCF5-90B3-CFE8-E43E-39DA903E5B62}"/>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a:extLst>
              <a:ext uri="{FF2B5EF4-FFF2-40B4-BE49-F238E27FC236}">
                <a16:creationId xmlns:a16="http://schemas.microsoft.com/office/drawing/2014/main" xmlns="" id="{E26AD0A6-D572-5A1F-9A3C-D5E385BD5688}"/>
              </a:ext>
            </a:extLst>
          </p:cNvPr>
          <p:cNvSpPr>
            <a:spLocks noGrp="1" noChangeArrowheads="1"/>
          </p:cNvSpPr>
          <p:nvPr>
            <p:ph type="sldNum" sz="quarter" idx="12"/>
          </p:nvPr>
        </p:nvSpPr>
        <p:spPr>
          <a:ln/>
        </p:spPr>
        <p:txBody>
          <a:bodyPr/>
          <a:lstStyle>
            <a:lvl1pPr>
              <a:defRPr/>
            </a:lvl1pPr>
          </a:lstStyle>
          <a:p>
            <a:fld id="{18E27EEC-D054-4A63-B50F-1156747BE0C1}" type="slidenum">
              <a:rPr lang="zh-CN" altLang="en-US"/>
              <a:pPr/>
              <a:t>‹#›</a:t>
            </a:fld>
            <a:endParaRPr lang="en-US" altLang="zh-CN"/>
          </a:p>
        </p:txBody>
      </p:sp>
    </p:spTree>
    <p:extLst>
      <p:ext uri="{BB962C8B-B14F-4D97-AF65-F5344CB8AC3E}">
        <p14:creationId xmlns:p14="http://schemas.microsoft.com/office/powerpoint/2010/main" val="1070276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BE3FC27-47E5-4CD0-99B9-BB5D1315D61B}"/>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702F789C-E3F2-4789-9D09-C2762FA7C18D}"/>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a:extLst>
              <a:ext uri="{FF2B5EF4-FFF2-40B4-BE49-F238E27FC236}">
                <a16:creationId xmlns:a16="http://schemas.microsoft.com/office/drawing/2014/main" xmlns="" id="{6C25DA4B-81F5-0D5C-1CA7-313A1509D987}"/>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a:extLst>
              <a:ext uri="{FF2B5EF4-FFF2-40B4-BE49-F238E27FC236}">
                <a16:creationId xmlns:a16="http://schemas.microsoft.com/office/drawing/2014/main" xmlns="" id="{E8AEA49C-39BD-F566-F3EC-695B1B53FFA2}"/>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a:extLst>
              <a:ext uri="{FF2B5EF4-FFF2-40B4-BE49-F238E27FC236}">
                <a16:creationId xmlns:a16="http://schemas.microsoft.com/office/drawing/2014/main" xmlns="" id="{AEC8261F-5559-84BE-4003-BCF59B3A6985}"/>
              </a:ext>
            </a:extLst>
          </p:cNvPr>
          <p:cNvSpPr>
            <a:spLocks noGrp="1" noChangeArrowheads="1"/>
          </p:cNvSpPr>
          <p:nvPr>
            <p:ph type="sldNum" sz="quarter" idx="12"/>
          </p:nvPr>
        </p:nvSpPr>
        <p:spPr>
          <a:ln/>
        </p:spPr>
        <p:txBody>
          <a:bodyPr/>
          <a:lstStyle>
            <a:lvl1pPr>
              <a:defRPr/>
            </a:lvl1pPr>
          </a:lstStyle>
          <a:p>
            <a:fld id="{62896B07-007F-443C-B41E-889FA2A00ABB}" type="slidenum">
              <a:rPr lang="zh-CN" altLang="en-US"/>
              <a:pPr/>
              <a:t>‹#›</a:t>
            </a:fld>
            <a:endParaRPr lang="en-US" altLang="zh-CN"/>
          </a:p>
        </p:txBody>
      </p:sp>
    </p:spTree>
    <p:extLst>
      <p:ext uri="{BB962C8B-B14F-4D97-AF65-F5344CB8AC3E}">
        <p14:creationId xmlns:p14="http://schemas.microsoft.com/office/powerpoint/2010/main" val="7099006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413C9EF-A89E-4978-A1C0-E6B3C7C973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D83A75EB-7355-4AE3-895E-5473AA4D9034}"/>
              </a:ext>
            </a:extLst>
          </p:cNvPr>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C91BC877-2E6A-446F-AB8D-A05712A5DF81}"/>
              </a:ext>
            </a:extLst>
          </p:cNvPr>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xmlns="" id="{F0C172A7-4FE1-3D89-5F9E-6B64F6335C69}"/>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5">
            <a:extLst>
              <a:ext uri="{FF2B5EF4-FFF2-40B4-BE49-F238E27FC236}">
                <a16:creationId xmlns:a16="http://schemas.microsoft.com/office/drawing/2014/main" xmlns="" id="{FCB90246-000C-77C2-15C6-F002E61A3932}"/>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a:extLst>
              <a:ext uri="{FF2B5EF4-FFF2-40B4-BE49-F238E27FC236}">
                <a16:creationId xmlns:a16="http://schemas.microsoft.com/office/drawing/2014/main" xmlns="" id="{D8F8074C-44DB-D64D-FBB2-CDCD020020FE}"/>
              </a:ext>
            </a:extLst>
          </p:cNvPr>
          <p:cNvSpPr>
            <a:spLocks noGrp="1" noChangeArrowheads="1"/>
          </p:cNvSpPr>
          <p:nvPr>
            <p:ph type="sldNum" sz="quarter" idx="12"/>
          </p:nvPr>
        </p:nvSpPr>
        <p:spPr>
          <a:ln/>
        </p:spPr>
        <p:txBody>
          <a:bodyPr/>
          <a:lstStyle>
            <a:lvl1pPr>
              <a:defRPr/>
            </a:lvl1pPr>
          </a:lstStyle>
          <a:p>
            <a:fld id="{CA6096FB-A721-42A8-8CB3-03A44261B575}" type="slidenum">
              <a:rPr lang="zh-CN" altLang="en-US"/>
              <a:pPr/>
              <a:t>‹#›</a:t>
            </a:fld>
            <a:endParaRPr lang="en-US" altLang="zh-CN"/>
          </a:p>
        </p:txBody>
      </p:sp>
    </p:spTree>
    <p:extLst>
      <p:ext uri="{BB962C8B-B14F-4D97-AF65-F5344CB8AC3E}">
        <p14:creationId xmlns:p14="http://schemas.microsoft.com/office/powerpoint/2010/main" val="1691359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EF26AFA-8452-4F54-BE72-EF8FD1D1AB4B}"/>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A970359D-043C-4DAF-B62C-4C88197DB4C8}"/>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7DCC1844-5682-4B55-B67B-34C04C3B9458}"/>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D86E929D-6252-49EE-AA31-64C343236869}"/>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25770A35-10F8-4000-94EE-EF1A420DAF8B}"/>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xmlns="" id="{31427CBC-F515-E44F-3E60-1769C8AA34DD}"/>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8" name="Rectangle 5">
            <a:extLst>
              <a:ext uri="{FF2B5EF4-FFF2-40B4-BE49-F238E27FC236}">
                <a16:creationId xmlns:a16="http://schemas.microsoft.com/office/drawing/2014/main" xmlns="" id="{43B390DD-7103-9681-E3A4-8FA54D64CB26}"/>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9" name="Rectangle 6">
            <a:extLst>
              <a:ext uri="{FF2B5EF4-FFF2-40B4-BE49-F238E27FC236}">
                <a16:creationId xmlns:a16="http://schemas.microsoft.com/office/drawing/2014/main" xmlns="" id="{FD26E8F3-36F5-5F35-7DD8-A87498906133}"/>
              </a:ext>
            </a:extLst>
          </p:cNvPr>
          <p:cNvSpPr>
            <a:spLocks noGrp="1" noChangeArrowheads="1"/>
          </p:cNvSpPr>
          <p:nvPr>
            <p:ph type="sldNum" sz="quarter" idx="12"/>
          </p:nvPr>
        </p:nvSpPr>
        <p:spPr>
          <a:ln/>
        </p:spPr>
        <p:txBody>
          <a:bodyPr/>
          <a:lstStyle>
            <a:lvl1pPr>
              <a:defRPr/>
            </a:lvl1pPr>
          </a:lstStyle>
          <a:p>
            <a:fld id="{9C6CAEBB-3FAA-4E4E-9DE9-E5A2F4FEA17D}" type="slidenum">
              <a:rPr lang="zh-CN" altLang="en-US"/>
              <a:pPr/>
              <a:t>‹#›</a:t>
            </a:fld>
            <a:endParaRPr lang="en-US" altLang="zh-CN"/>
          </a:p>
        </p:txBody>
      </p:sp>
    </p:spTree>
    <p:extLst>
      <p:ext uri="{BB962C8B-B14F-4D97-AF65-F5344CB8AC3E}">
        <p14:creationId xmlns:p14="http://schemas.microsoft.com/office/powerpoint/2010/main" val="30587777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0767347-1EA7-4A7E-A700-260A6500E9DB}"/>
              </a:ext>
            </a:extLst>
          </p:cNvPr>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xmlns="" id="{0CBCE2A3-3036-1457-5654-CA4DE3902CAC}"/>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4" name="Rectangle 5">
            <a:extLst>
              <a:ext uri="{FF2B5EF4-FFF2-40B4-BE49-F238E27FC236}">
                <a16:creationId xmlns:a16="http://schemas.microsoft.com/office/drawing/2014/main" xmlns="" id="{2672DE94-2F4A-9A09-F2A2-5CE862AD2182}"/>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5" name="Rectangle 6">
            <a:extLst>
              <a:ext uri="{FF2B5EF4-FFF2-40B4-BE49-F238E27FC236}">
                <a16:creationId xmlns:a16="http://schemas.microsoft.com/office/drawing/2014/main" xmlns="" id="{069BD989-FB12-AE97-0BA5-DBB6CE4CE476}"/>
              </a:ext>
            </a:extLst>
          </p:cNvPr>
          <p:cNvSpPr>
            <a:spLocks noGrp="1" noChangeArrowheads="1"/>
          </p:cNvSpPr>
          <p:nvPr>
            <p:ph type="sldNum" sz="quarter" idx="12"/>
          </p:nvPr>
        </p:nvSpPr>
        <p:spPr>
          <a:ln/>
        </p:spPr>
        <p:txBody>
          <a:bodyPr/>
          <a:lstStyle>
            <a:lvl1pPr>
              <a:defRPr/>
            </a:lvl1pPr>
          </a:lstStyle>
          <a:p>
            <a:fld id="{984A666C-81B5-466A-944F-79B84ED80CD2}" type="slidenum">
              <a:rPr lang="zh-CN" altLang="en-US"/>
              <a:pPr/>
              <a:t>‹#›</a:t>
            </a:fld>
            <a:endParaRPr lang="en-US" altLang="zh-CN"/>
          </a:p>
        </p:txBody>
      </p:sp>
    </p:spTree>
    <p:extLst>
      <p:ext uri="{BB962C8B-B14F-4D97-AF65-F5344CB8AC3E}">
        <p14:creationId xmlns:p14="http://schemas.microsoft.com/office/powerpoint/2010/main" val="7545110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xmlns="" id="{2FC432D8-F1D8-2847-47E0-9AD74FE8F3C9}"/>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3" name="Rectangle 5">
            <a:extLst>
              <a:ext uri="{FF2B5EF4-FFF2-40B4-BE49-F238E27FC236}">
                <a16:creationId xmlns:a16="http://schemas.microsoft.com/office/drawing/2014/main" xmlns="" id="{FAB08161-7321-7D18-B699-95C51935AB4A}"/>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4" name="Rectangle 6">
            <a:extLst>
              <a:ext uri="{FF2B5EF4-FFF2-40B4-BE49-F238E27FC236}">
                <a16:creationId xmlns:a16="http://schemas.microsoft.com/office/drawing/2014/main" xmlns="" id="{1C335D2A-D442-7142-1DD1-BBCB9863DBE1}"/>
              </a:ext>
            </a:extLst>
          </p:cNvPr>
          <p:cNvSpPr>
            <a:spLocks noGrp="1" noChangeArrowheads="1"/>
          </p:cNvSpPr>
          <p:nvPr>
            <p:ph type="sldNum" sz="quarter" idx="12"/>
          </p:nvPr>
        </p:nvSpPr>
        <p:spPr>
          <a:ln/>
        </p:spPr>
        <p:txBody>
          <a:bodyPr/>
          <a:lstStyle>
            <a:lvl1pPr>
              <a:defRPr/>
            </a:lvl1pPr>
          </a:lstStyle>
          <a:p>
            <a:fld id="{96A1D78E-71B7-4B27-8028-797F6E38E573}" type="slidenum">
              <a:rPr lang="zh-CN" altLang="en-US"/>
              <a:pPr/>
              <a:t>‹#›</a:t>
            </a:fld>
            <a:endParaRPr lang="en-US" altLang="zh-CN"/>
          </a:p>
        </p:txBody>
      </p:sp>
    </p:spTree>
    <p:extLst>
      <p:ext uri="{BB962C8B-B14F-4D97-AF65-F5344CB8AC3E}">
        <p14:creationId xmlns:p14="http://schemas.microsoft.com/office/powerpoint/2010/main" val="278806635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83E539C-4482-44B3-89AD-1A0EFBACF260}"/>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FCD1FA28-51DB-4E74-AC7B-683A06E3747E}"/>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B404B9C6-BEFC-4B5D-8526-0CAFA3B2587C}"/>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xmlns="" id="{802CA92B-992C-1107-8BC0-DD8170570C98}"/>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5">
            <a:extLst>
              <a:ext uri="{FF2B5EF4-FFF2-40B4-BE49-F238E27FC236}">
                <a16:creationId xmlns:a16="http://schemas.microsoft.com/office/drawing/2014/main" xmlns="" id="{D44194E6-5407-71C4-8811-1467F0B87B2E}"/>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a:extLst>
              <a:ext uri="{FF2B5EF4-FFF2-40B4-BE49-F238E27FC236}">
                <a16:creationId xmlns:a16="http://schemas.microsoft.com/office/drawing/2014/main" xmlns="" id="{AF9127CC-010B-AF4C-D5A6-599E04136415}"/>
              </a:ext>
            </a:extLst>
          </p:cNvPr>
          <p:cNvSpPr>
            <a:spLocks noGrp="1" noChangeArrowheads="1"/>
          </p:cNvSpPr>
          <p:nvPr>
            <p:ph type="sldNum" sz="quarter" idx="12"/>
          </p:nvPr>
        </p:nvSpPr>
        <p:spPr>
          <a:ln/>
        </p:spPr>
        <p:txBody>
          <a:bodyPr/>
          <a:lstStyle>
            <a:lvl1pPr>
              <a:defRPr/>
            </a:lvl1pPr>
          </a:lstStyle>
          <a:p>
            <a:fld id="{C51D3722-AF66-4196-90F1-EDDD9BE10D71}" type="slidenum">
              <a:rPr lang="zh-CN" altLang="en-US"/>
              <a:pPr/>
              <a:t>‹#›</a:t>
            </a:fld>
            <a:endParaRPr lang="en-US" altLang="zh-CN"/>
          </a:p>
        </p:txBody>
      </p:sp>
    </p:spTree>
    <p:extLst>
      <p:ext uri="{BB962C8B-B14F-4D97-AF65-F5344CB8AC3E}">
        <p14:creationId xmlns:p14="http://schemas.microsoft.com/office/powerpoint/2010/main" val="1705687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2/18/2024</a:t>
            </a:fld>
            <a:endParaRPr lang="en-US"/>
          </a:p>
        </p:txBody>
      </p:sp>
      <p:sp>
        <p:nvSpPr>
          <p:cNvPr id="5" name="Footer Placeholder 4">
            <a:extLst>
              <a:ext uri="{FF2B5EF4-FFF2-40B4-BE49-F238E27FC236}">
                <a16:creationId xmlns:a16="http://schemas.microsoft.com/office/drawing/2014/main" xmlns=""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D40DF7A-9EF3-4034-A259-905A9FBC18A3}"/>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5947FDED-49FF-47AD-80AB-0ADFBBFB9D54}"/>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a:extLst>
              <a:ext uri="{FF2B5EF4-FFF2-40B4-BE49-F238E27FC236}">
                <a16:creationId xmlns:a16="http://schemas.microsoft.com/office/drawing/2014/main" xmlns="" id="{A2159CF7-D925-45FE-A1D7-FFB7E2440AD1}"/>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xmlns="" id="{E1CB6317-20E3-3CC3-C356-8A603139FFFC}"/>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5">
            <a:extLst>
              <a:ext uri="{FF2B5EF4-FFF2-40B4-BE49-F238E27FC236}">
                <a16:creationId xmlns:a16="http://schemas.microsoft.com/office/drawing/2014/main" xmlns="" id="{84229FB0-E98F-1F75-868F-2749DB71A18A}"/>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a:extLst>
              <a:ext uri="{FF2B5EF4-FFF2-40B4-BE49-F238E27FC236}">
                <a16:creationId xmlns:a16="http://schemas.microsoft.com/office/drawing/2014/main" xmlns="" id="{320DECBB-C54D-15F3-E92D-C5794EE9E824}"/>
              </a:ext>
            </a:extLst>
          </p:cNvPr>
          <p:cNvSpPr>
            <a:spLocks noGrp="1" noChangeArrowheads="1"/>
          </p:cNvSpPr>
          <p:nvPr>
            <p:ph type="sldNum" sz="quarter" idx="12"/>
          </p:nvPr>
        </p:nvSpPr>
        <p:spPr>
          <a:ln/>
        </p:spPr>
        <p:txBody>
          <a:bodyPr/>
          <a:lstStyle>
            <a:lvl1pPr>
              <a:defRPr/>
            </a:lvl1pPr>
          </a:lstStyle>
          <a:p>
            <a:fld id="{1AE55555-EBD6-4182-9300-0DED6D12BD85}" type="slidenum">
              <a:rPr lang="zh-CN" altLang="en-US"/>
              <a:pPr/>
              <a:t>‹#›</a:t>
            </a:fld>
            <a:endParaRPr lang="en-US" altLang="zh-CN"/>
          </a:p>
        </p:txBody>
      </p:sp>
    </p:spTree>
    <p:extLst>
      <p:ext uri="{BB962C8B-B14F-4D97-AF65-F5344CB8AC3E}">
        <p14:creationId xmlns:p14="http://schemas.microsoft.com/office/powerpoint/2010/main" val="414069038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C6B5964-461B-4D22-8313-67470296975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025EADC9-571B-4810-A0A5-EEBD45B7363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xmlns="" id="{09EB7746-903C-79F5-3C34-A27BB2975D76}"/>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a:extLst>
              <a:ext uri="{FF2B5EF4-FFF2-40B4-BE49-F238E27FC236}">
                <a16:creationId xmlns:a16="http://schemas.microsoft.com/office/drawing/2014/main" xmlns="" id="{744AE739-5F62-F428-4BE7-D712FC41A78C}"/>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a:extLst>
              <a:ext uri="{FF2B5EF4-FFF2-40B4-BE49-F238E27FC236}">
                <a16:creationId xmlns:a16="http://schemas.microsoft.com/office/drawing/2014/main" xmlns="" id="{DE9791FA-DD07-8485-71DB-8B7675DC7EDA}"/>
              </a:ext>
            </a:extLst>
          </p:cNvPr>
          <p:cNvSpPr>
            <a:spLocks noGrp="1" noChangeArrowheads="1"/>
          </p:cNvSpPr>
          <p:nvPr>
            <p:ph type="sldNum" sz="quarter" idx="12"/>
          </p:nvPr>
        </p:nvSpPr>
        <p:spPr>
          <a:ln/>
        </p:spPr>
        <p:txBody>
          <a:bodyPr/>
          <a:lstStyle>
            <a:lvl1pPr>
              <a:defRPr/>
            </a:lvl1pPr>
          </a:lstStyle>
          <a:p>
            <a:fld id="{6EADF146-1856-44F1-AA10-75BD7721C900}" type="slidenum">
              <a:rPr lang="zh-CN" altLang="en-US"/>
              <a:pPr/>
              <a:t>‹#›</a:t>
            </a:fld>
            <a:endParaRPr lang="en-US" altLang="zh-CN"/>
          </a:p>
        </p:txBody>
      </p:sp>
    </p:spTree>
    <p:extLst>
      <p:ext uri="{BB962C8B-B14F-4D97-AF65-F5344CB8AC3E}">
        <p14:creationId xmlns:p14="http://schemas.microsoft.com/office/powerpoint/2010/main" val="30951152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DBFEE9FC-9208-4DD6-AFB7-DC2F09436DA7}"/>
              </a:ext>
            </a:extLst>
          </p:cNvPr>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BC65F63B-2845-4E33-A73C-E4DA9C23B370}"/>
              </a:ext>
            </a:extLst>
          </p:cNvPr>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xmlns="" id="{5DC3FB50-61F5-4083-0AC4-415ADE04792E}"/>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a:extLst>
              <a:ext uri="{FF2B5EF4-FFF2-40B4-BE49-F238E27FC236}">
                <a16:creationId xmlns:a16="http://schemas.microsoft.com/office/drawing/2014/main" xmlns="" id="{10BD743D-A6E4-0B63-FAF6-FD2F72CC9B18}"/>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a:extLst>
              <a:ext uri="{FF2B5EF4-FFF2-40B4-BE49-F238E27FC236}">
                <a16:creationId xmlns:a16="http://schemas.microsoft.com/office/drawing/2014/main" xmlns="" id="{6F59FF47-946B-FF9D-E015-04443A94612A}"/>
              </a:ext>
            </a:extLst>
          </p:cNvPr>
          <p:cNvSpPr>
            <a:spLocks noGrp="1" noChangeArrowheads="1"/>
          </p:cNvSpPr>
          <p:nvPr>
            <p:ph type="sldNum" sz="quarter" idx="12"/>
          </p:nvPr>
        </p:nvSpPr>
        <p:spPr>
          <a:ln/>
        </p:spPr>
        <p:txBody>
          <a:bodyPr/>
          <a:lstStyle>
            <a:lvl1pPr>
              <a:defRPr/>
            </a:lvl1pPr>
          </a:lstStyle>
          <a:p>
            <a:fld id="{DC659CDF-AA80-46B2-A06C-1A4848E2B790}" type="slidenum">
              <a:rPr lang="zh-CN" altLang="en-US"/>
              <a:pPr/>
              <a:t>‹#›</a:t>
            </a:fld>
            <a:endParaRPr lang="en-US" altLang="zh-CN"/>
          </a:p>
        </p:txBody>
      </p:sp>
    </p:spTree>
    <p:extLst>
      <p:ext uri="{BB962C8B-B14F-4D97-AF65-F5344CB8AC3E}">
        <p14:creationId xmlns:p14="http://schemas.microsoft.com/office/powerpoint/2010/main" val="151574370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2024/2/18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03930985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2024/2/18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38096787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2024/2/18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42855565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2024/2/18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4499209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2024/2/18</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89858259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2024/2/18</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25460164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2024/2/18</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869708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2/18/2024</a:t>
            </a:fld>
            <a:endParaRPr lang="en-US"/>
          </a:p>
        </p:txBody>
      </p:sp>
      <p:sp>
        <p:nvSpPr>
          <p:cNvPr id="5" name="Footer Placeholder 4">
            <a:extLst>
              <a:ext uri="{FF2B5EF4-FFF2-40B4-BE49-F238E27FC236}">
                <a16:creationId xmlns:a16="http://schemas.microsoft.com/office/drawing/2014/main" xmlns=""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2024/2/18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593800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2024/2/18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6056776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2024/2/18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17714058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2024/2/18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37964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xmlns=""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2/18/2024</a:t>
            </a:fld>
            <a:endParaRPr lang="en-US"/>
          </a:p>
        </p:txBody>
      </p:sp>
      <p:sp>
        <p:nvSpPr>
          <p:cNvPr id="6" name="Footer Placeholder 4">
            <a:extLst>
              <a:ext uri="{FF2B5EF4-FFF2-40B4-BE49-F238E27FC236}">
                <a16:creationId xmlns:a16="http://schemas.microsoft.com/office/drawing/2014/main" xmlns=""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xmlns=""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2/18/2024</a:t>
            </a:fld>
            <a:endParaRPr lang="en-US"/>
          </a:p>
        </p:txBody>
      </p:sp>
      <p:sp>
        <p:nvSpPr>
          <p:cNvPr id="8" name="Footer Placeholder 4">
            <a:extLst>
              <a:ext uri="{FF2B5EF4-FFF2-40B4-BE49-F238E27FC236}">
                <a16:creationId xmlns:a16="http://schemas.microsoft.com/office/drawing/2014/main" xmlns=""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xmlns=""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xmlns=""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2/18/2024</a:t>
            </a:fld>
            <a:endParaRPr lang="en-US"/>
          </a:p>
        </p:txBody>
      </p:sp>
      <p:sp>
        <p:nvSpPr>
          <p:cNvPr id="4" name="Footer Placeholder 4">
            <a:extLst>
              <a:ext uri="{FF2B5EF4-FFF2-40B4-BE49-F238E27FC236}">
                <a16:creationId xmlns:a16="http://schemas.microsoft.com/office/drawing/2014/main" xmlns=""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xmlns=""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2/18/2024</a:t>
            </a:fld>
            <a:endParaRPr lang="en-US"/>
          </a:p>
        </p:txBody>
      </p:sp>
      <p:sp>
        <p:nvSpPr>
          <p:cNvPr id="3" name="Footer Placeholder 4">
            <a:extLst>
              <a:ext uri="{FF2B5EF4-FFF2-40B4-BE49-F238E27FC236}">
                <a16:creationId xmlns:a16="http://schemas.microsoft.com/office/drawing/2014/main" xmlns=""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2/18/2024</a:t>
            </a:fld>
            <a:endParaRPr lang="en-US"/>
          </a:p>
        </p:txBody>
      </p:sp>
      <p:sp>
        <p:nvSpPr>
          <p:cNvPr id="6" name="Footer Placeholder 4">
            <a:extLst>
              <a:ext uri="{FF2B5EF4-FFF2-40B4-BE49-F238E27FC236}">
                <a16:creationId xmlns:a16="http://schemas.microsoft.com/office/drawing/2014/main" xmlns=""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2/18/2024</a:t>
            </a:fld>
            <a:endParaRPr lang="en-US"/>
          </a:p>
        </p:txBody>
      </p:sp>
      <p:sp>
        <p:nvSpPr>
          <p:cNvPr id="6" name="Footer Placeholder 4">
            <a:extLst>
              <a:ext uri="{FF2B5EF4-FFF2-40B4-BE49-F238E27FC236}">
                <a16:creationId xmlns:a16="http://schemas.microsoft.com/office/drawing/2014/main" xmlns=""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xmlns=""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xmlns=""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xmlns=""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2/18/2024</a:t>
            </a:fld>
            <a:endParaRPr lang="en-US"/>
          </a:p>
        </p:txBody>
      </p:sp>
      <p:sp>
        <p:nvSpPr>
          <p:cNvPr id="5" name="Footer Placeholder 4">
            <a:extLst>
              <a:ext uri="{FF2B5EF4-FFF2-40B4-BE49-F238E27FC236}">
                <a16:creationId xmlns:a16="http://schemas.microsoft.com/office/drawing/2014/main" xmlns=""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xmlns=""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xmlns="" id="{CC928F8D-FAB2-738B-A400-B7FE3D92D12A}"/>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zh-CN"/>
              <a:t>Click to edit Master title style</a:t>
            </a:r>
          </a:p>
        </p:txBody>
      </p:sp>
      <p:sp>
        <p:nvSpPr>
          <p:cNvPr id="7171" name="Rectangle 3">
            <a:extLst>
              <a:ext uri="{FF2B5EF4-FFF2-40B4-BE49-F238E27FC236}">
                <a16:creationId xmlns:a16="http://schemas.microsoft.com/office/drawing/2014/main" xmlns="" id="{FE15FE2B-354F-4EF8-F90D-17733F0AD0DB}"/>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p>
        </p:txBody>
      </p:sp>
      <p:sp>
        <p:nvSpPr>
          <p:cNvPr id="36868" name="Rectangle 4">
            <a:extLst>
              <a:ext uri="{FF2B5EF4-FFF2-40B4-BE49-F238E27FC236}">
                <a16:creationId xmlns:a16="http://schemas.microsoft.com/office/drawing/2014/main" xmlns="" id="{A2004C0C-E86A-4FB4-84EB-C26F76B838B7}"/>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ea typeface="SimSun" panose="02010600030101010101" pitchFamily="2" charset="-122"/>
              </a:defRPr>
            </a:lvl1pPr>
          </a:lstStyle>
          <a:p>
            <a:pPr>
              <a:defRPr/>
            </a:pPr>
            <a:endParaRPr lang="en-US" altLang="zh-CN"/>
          </a:p>
        </p:txBody>
      </p:sp>
      <p:sp>
        <p:nvSpPr>
          <p:cNvPr id="36869" name="Rectangle 5">
            <a:extLst>
              <a:ext uri="{FF2B5EF4-FFF2-40B4-BE49-F238E27FC236}">
                <a16:creationId xmlns:a16="http://schemas.microsoft.com/office/drawing/2014/main" xmlns="" id="{96CC5061-14DF-4622-A05D-4AD5DAC011D2}"/>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ea typeface="SimSun" panose="02010600030101010101" pitchFamily="2" charset="-122"/>
              </a:defRPr>
            </a:lvl1pPr>
          </a:lstStyle>
          <a:p>
            <a:pPr>
              <a:defRPr/>
            </a:pPr>
            <a:endParaRPr lang="en-US" altLang="zh-CN"/>
          </a:p>
        </p:txBody>
      </p:sp>
      <p:sp>
        <p:nvSpPr>
          <p:cNvPr id="36870" name="Rectangle 6">
            <a:extLst>
              <a:ext uri="{FF2B5EF4-FFF2-40B4-BE49-F238E27FC236}">
                <a16:creationId xmlns:a16="http://schemas.microsoft.com/office/drawing/2014/main" xmlns="" id="{16467D8A-530B-4E1D-A415-BEE07C62B1AC}"/>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ea typeface="SimSun" panose="02010600030101010101" pitchFamily="2" charset="-122"/>
              </a:defRPr>
            </a:lvl1pPr>
          </a:lstStyle>
          <a:p>
            <a:fld id="{D60DECC8-B61B-43C0-8257-13C757B0F85E}" type="slidenum">
              <a:rPr lang="zh-CN" altLang="en-US"/>
              <a:pPr/>
              <a:t>‹#›</a:t>
            </a:fld>
            <a:endParaRPr lang="en-US" altLang="zh-CN"/>
          </a:p>
        </p:txBody>
      </p:sp>
    </p:spTree>
    <p:extLst>
      <p:ext uri="{BB962C8B-B14F-4D97-AF65-F5344CB8AC3E}">
        <p14:creationId xmlns:p14="http://schemas.microsoft.com/office/powerpoint/2010/main" val="2535908878"/>
      </p:ext>
    </p:extLst>
  </p:cSld>
  <p:clrMap bg1="dk2" tx1="lt1" bg2="dk1" tx2="lt2" accent1="accent1" accent2="accent2" accent3="accent3" accent4="accent4" accent5="accent5" accent6="accent6" hlink="hlink" folHlink="folHlink"/>
  <p:sldLayoutIdLst>
    <p:sldLayoutId id="2147486440" r:id="rId1"/>
    <p:sldLayoutId id="2147486441" r:id="rId2"/>
    <p:sldLayoutId id="2147486442" r:id="rId3"/>
    <p:sldLayoutId id="2147486443" r:id="rId4"/>
    <p:sldLayoutId id="2147486444" r:id="rId5"/>
    <p:sldLayoutId id="2147486445" r:id="rId6"/>
    <p:sldLayoutId id="2147486446" r:id="rId7"/>
    <p:sldLayoutId id="2147486447" r:id="rId8"/>
    <p:sldLayoutId id="2147486448" r:id="rId9"/>
    <p:sldLayoutId id="2147486449" r:id="rId10"/>
    <p:sldLayoutId id="2147486450"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2024/2/18</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247862791"/>
      </p:ext>
    </p:extLst>
  </p:cSld>
  <p:clrMap bg1="lt1" tx1="dk1" bg2="lt2" tx2="dk2" accent1="accent1" accent2="accent2" accent3="accent3" accent4="accent4" accent5="accent5" accent6="accent6" hlink="hlink" folHlink="folHlink"/>
  <p:sldLayoutIdLst>
    <p:sldLayoutId id="2147486812" r:id="rId1"/>
    <p:sldLayoutId id="2147486813" r:id="rId2"/>
    <p:sldLayoutId id="2147486814" r:id="rId3"/>
    <p:sldLayoutId id="2147486815" r:id="rId4"/>
    <p:sldLayoutId id="2147486816" r:id="rId5"/>
    <p:sldLayoutId id="2147486817" r:id="rId6"/>
    <p:sldLayoutId id="2147486818" r:id="rId7"/>
    <p:sldLayoutId id="2147486819" r:id="rId8"/>
    <p:sldLayoutId id="2147486820" r:id="rId9"/>
    <p:sldLayoutId id="2147486821" r:id="rId10"/>
    <p:sldLayoutId id="214748682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AutoShape 2" descr="Here is the link for Sunday's sermon &amp;... - Van Riper Ellis ...">
            <a:extLst>
              <a:ext uri="{FF2B5EF4-FFF2-40B4-BE49-F238E27FC236}">
                <a16:creationId xmlns:a16="http://schemas.microsoft.com/office/drawing/2014/main" xmlns="" id="{3F6F5AAB-EBE6-6C14-24E0-C9A1D8202F48}"/>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Garamond" panose="02020404030301010803" pitchFamily="18" charset="0"/>
              <a:ea typeface="SimSun" panose="02010600030101010101" pitchFamily="2" charset="-122"/>
              <a:cs typeface="Arial" panose="020B0604020202020204" pitchFamily="34" charset="0"/>
            </a:endParaRPr>
          </a:p>
        </p:txBody>
      </p:sp>
      <p:sp>
        <p:nvSpPr>
          <p:cNvPr id="59395" name="AutoShape 4" descr="Here is the link for Sunday's sermon &amp;... - Van Riper Ellis ...">
            <a:extLst>
              <a:ext uri="{FF2B5EF4-FFF2-40B4-BE49-F238E27FC236}">
                <a16:creationId xmlns:a16="http://schemas.microsoft.com/office/drawing/2014/main" xmlns="" id="{9C6B55AE-91B9-0992-20FF-CF0223A5CC32}"/>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Garamond" panose="02020404030301010803" pitchFamily="18" charset="0"/>
              <a:ea typeface="SimSun" panose="02010600030101010101" pitchFamily="2" charset="-122"/>
              <a:cs typeface="Arial" panose="020B0604020202020204" pitchFamily="34" charset="0"/>
            </a:endParaRPr>
          </a:p>
        </p:txBody>
      </p:sp>
      <p:pic>
        <p:nvPicPr>
          <p:cNvPr id="59396" name="Picture 3">
            <a:extLst>
              <a:ext uri="{FF2B5EF4-FFF2-40B4-BE49-F238E27FC236}">
                <a16:creationId xmlns:a16="http://schemas.microsoft.com/office/drawing/2014/main" xmlns="" id="{8FBA4B23-86D5-0DAA-BF84-3BFF1BCB9A7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0375" y="3132138"/>
            <a:ext cx="8475663" cy="281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9397" name="TextBox 6">
            <a:extLst>
              <a:ext uri="{FF2B5EF4-FFF2-40B4-BE49-F238E27FC236}">
                <a16:creationId xmlns:a16="http://schemas.microsoft.com/office/drawing/2014/main" xmlns="" id="{B3C03364-FFEE-5FB4-F3C0-ECC1D411AAFB}"/>
              </a:ext>
            </a:extLst>
          </p:cNvPr>
          <p:cNvSpPr txBox="1">
            <a:spLocks noChangeArrowheads="1"/>
          </p:cNvSpPr>
          <p:nvPr/>
        </p:nvSpPr>
        <p:spPr bwMode="auto">
          <a:xfrm>
            <a:off x="2971800" y="1219200"/>
            <a:ext cx="3890809"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zh-TW" altLang="en-US" sz="70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Arial"/>
                <a:ea typeface="SimSun" panose="02010600030101010101" pitchFamily="2" charset="-122"/>
                <a:cs typeface="Arial" panose="020B0604020202020204" pitchFamily="34" charset="0"/>
              </a:rPr>
              <a:t>主日信息</a:t>
            </a:r>
            <a:endParaRPr kumimoji="0" lang="en-US" altLang="en-US" sz="70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Arial"/>
              <a:ea typeface="SimSun" panose="02010600030101010101" pitchFamily="2" charset="-122"/>
              <a:cs typeface="Arial" panose="020B0604020202020204" pitchFamily="34" charset="0"/>
            </a:endParaRP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以赛亚书 </a:t>
            </a:r>
            <a:r>
              <a:rPr lang="en-US" altLang="zh-CN" sz="3000" b="1" u="sng" dirty="0">
                <a:solidFill>
                  <a:schemeClr val="bg1"/>
                </a:solidFill>
                <a:ea typeface="微软雅黑" panose="020B0503020204020204" pitchFamily="34" charset="-122"/>
              </a:rPr>
              <a:t>Isaiah 29:11-13】</a:t>
            </a:r>
          </a:p>
          <a:p>
            <a:pPr algn="l">
              <a:lnSpc>
                <a:spcPct val="112000"/>
              </a:lnSpc>
            </a:pPr>
            <a:r>
              <a:rPr lang="en-US" altLang="zh-CN" sz="3000" b="1" dirty="0">
                <a:solidFill>
                  <a:srgbClr val="FFFF00"/>
                </a:solidFill>
                <a:ea typeface="微软雅黑" panose="020B0503020204020204" pitchFamily="34" charset="-122"/>
              </a:rPr>
              <a:t>13 </a:t>
            </a:r>
            <a:r>
              <a:rPr lang="zh-CN" altLang="en-US" sz="3000" b="1" dirty="0">
                <a:solidFill>
                  <a:srgbClr val="FFFF00"/>
                </a:solidFill>
                <a:ea typeface="微软雅黑" panose="020B0503020204020204" pitchFamily="34" charset="-122"/>
              </a:rPr>
              <a:t>主说：“因为这百姓亲近我，用嘴唇尊敬我，心却远离我；他们敬畏我，不过是领受人的吩咐。</a:t>
            </a:r>
          </a:p>
          <a:p>
            <a:pPr algn="l">
              <a:lnSpc>
                <a:spcPct val="112000"/>
              </a:lnSpc>
            </a:pPr>
            <a:r>
              <a:rPr lang="en-US" altLang="zh-CN" sz="3000" b="1" dirty="0">
                <a:solidFill>
                  <a:schemeClr val="bg1"/>
                </a:solidFill>
                <a:ea typeface="微软雅黑" panose="020B0503020204020204" pitchFamily="34" charset="-122"/>
              </a:rPr>
              <a:t>Therefore the Lord said: “Inasmuch as these people draw near with their mouths And honor Me with their lips, But have removed their hearts far from Me, And their fear toward Me is taught by the commandment of men,</a:t>
            </a:r>
          </a:p>
          <a:p>
            <a:pPr algn="l">
              <a:lnSpc>
                <a:spcPct val="112000"/>
              </a:lnSpc>
            </a:pP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707287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马太福音 </a:t>
            </a:r>
            <a:r>
              <a:rPr lang="en-US" altLang="zh-CN" sz="3000" b="1" u="sng" dirty="0">
                <a:solidFill>
                  <a:schemeClr val="bg1"/>
                </a:solidFill>
                <a:ea typeface="微软雅黑" panose="020B0503020204020204" pitchFamily="34" charset="-122"/>
              </a:rPr>
              <a:t>Matthew 5</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8】</a:t>
            </a:r>
          </a:p>
          <a:p>
            <a:pPr algn="l">
              <a:lnSpc>
                <a:spcPct val="112000"/>
              </a:lnSpc>
            </a:pPr>
            <a:r>
              <a:rPr lang="zh-CN" altLang="en-US" sz="3000" b="1" dirty="0">
                <a:solidFill>
                  <a:srgbClr val="FFFF00"/>
                </a:solidFill>
                <a:ea typeface="微软雅黑" panose="020B0503020204020204" pitchFamily="34" charset="-122"/>
              </a:rPr>
              <a:t>清心的人有福了</a:t>
            </a:r>
            <a:r>
              <a:rPr lang="en-US" altLang="zh-CN" sz="3000" b="1" dirty="0">
                <a:solidFill>
                  <a:srgbClr val="FFFF00"/>
                </a:solidFill>
                <a:ea typeface="微软雅黑" panose="020B0503020204020204" pitchFamily="34" charset="-122"/>
              </a:rPr>
              <a:t>! </a:t>
            </a:r>
            <a:r>
              <a:rPr lang="zh-CN" altLang="en-US" sz="3000" b="1" dirty="0">
                <a:solidFill>
                  <a:srgbClr val="FFFF00"/>
                </a:solidFill>
                <a:ea typeface="微软雅黑" panose="020B0503020204020204" pitchFamily="34" charset="-122"/>
              </a:rPr>
              <a:t>因为他们必得见神。</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Blessed are the pure in heart, for they will see God.</a:t>
            </a:r>
          </a:p>
        </p:txBody>
      </p:sp>
    </p:spTree>
    <p:extLst>
      <p:ext uri="{BB962C8B-B14F-4D97-AF65-F5344CB8AC3E}">
        <p14:creationId xmlns:p14="http://schemas.microsoft.com/office/powerpoint/2010/main" val="32652597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9:10-17】</a:t>
            </a:r>
          </a:p>
          <a:p>
            <a:pPr algn="l">
              <a:lnSpc>
                <a:spcPct val="112000"/>
              </a:lnSpc>
            </a:pPr>
            <a:r>
              <a:rPr lang="en-US" altLang="zh-CN" sz="3000" b="1" dirty="0">
                <a:solidFill>
                  <a:srgbClr val="FFFF00"/>
                </a:solidFill>
                <a:ea typeface="微软雅黑" panose="020B0503020204020204" pitchFamily="34" charset="-122"/>
              </a:rPr>
              <a:t>10 </a:t>
            </a:r>
            <a:r>
              <a:rPr lang="zh-CN" altLang="en-US" sz="3000" b="1" dirty="0">
                <a:solidFill>
                  <a:srgbClr val="FFFF00"/>
                </a:solidFill>
                <a:ea typeface="微软雅黑" panose="020B0503020204020204" pitchFamily="34" charset="-122"/>
              </a:rPr>
              <a:t>当下，在大马士革有一个门徒，名叫亚拿尼亚。主在异象中对他说：“亚拿尼亚。”他说：“主，我在这里。” </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Now there was a certain disciple at Damascus named Ananias; and to him the Lord said in a vision, “Ananias.” And he said, “Here I am, Lord.”</a:t>
            </a:r>
          </a:p>
          <a:p>
            <a:pPr algn="l">
              <a:lnSpc>
                <a:spcPct val="112000"/>
              </a:lnSpc>
            </a:pPr>
            <a:r>
              <a:rPr lang="en-US" altLang="zh-CN" sz="3000" b="1" dirty="0">
                <a:solidFill>
                  <a:srgbClr val="FFFF00"/>
                </a:solidFill>
                <a:ea typeface="微软雅黑" panose="020B0503020204020204" pitchFamily="34" charset="-122"/>
              </a:rPr>
              <a:t>11 </a:t>
            </a:r>
            <a:r>
              <a:rPr lang="zh-CN" altLang="en-US" sz="3000" b="1" dirty="0">
                <a:solidFill>
                  <a:srgbClr val="FFFF00"/>
                </a:solidFill>
                <a:ea typeface="微软雅黑" panose="020B0503020204020204" pitchFamily="34" charset="-122"/>
              </a:rPr>
              <a:t>主对他说：“起来！往直街去，在犹大的家里，访问一个大数人，名叫扫罗，他正祷告；</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So the Lord said to him, “Arise and go to the street called Straight, and inquire at the house of Judas for one called Saul of Tarsus, for behold, he is praying.</a:t>
            </a:r>
          </a:p>
        </p:txBody>
      </p:sp>
    </p:spTree>
    <p:extLst>
      <p:ext uri="{BB962C8B-B14F-4D97-AF65-F5344CB8AC3E}">
        <p14:creationId xmlns:p14="http://schemas.microsoft.com/office/powerpoint/2010/main" val="19352410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9:10-17】</a:t>
            </a:r>
          </a:p>
          <a:p>
            <a:pPr algn="l">
              <a:lnSpc>
                <a:spcPct val="112000"/>
              </a:lnSpc>
            </a:pPr>
            <a:r>
              <a:rPr lang="en-US" altLang="zh-CN" sz="3000" b="1" dirty="0">
                <a:solidFill>
                  <a:srgbClr val="FFFF00"/>
                </a:solidFill>
                <a:ea typeface="微软雅黑" panose="020B0503020204020204" pitchFamily="34" charset="-122"/>
              </a:rPr>
              <a:t>12 </a:t>
            </a:r>
            <a:r>
              <a:rPr lang="zh-CN" altLang="en-US" sz="3000" b="1" dirty="0">
                <a:solidFill>
                  <a:srgbClr val="FFFF00"/>
                </a:solidFill>
                <a:ea typeface="微软雅黑" panose="020B0503020204020204" pitchFamily="34" charset="-122"/>
              </a:rPr>
              <a:t>又看见了一个人，名叫亚拿尼亚，进来按手在他身上，叫他能看见。” </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And in a vision he has seen a man named Ananias coming in and putting his hand on him, so that he might receive his sight.”</a:t>
            </a:r>
          </a:p>
          <a:p>
            <a:pPr algn="l">
              <a:lnSpc>
                <a:spcPct val="112000"/>
              </a:lnSpc>
            </a:pPr>
            <a:r>
              <a:rPr lang="en-US" altLang="zh-CN" sz="3000" b="1" dirty="0">
                <a:solidFill>
                  <a:srgbClr val="FFFF00"/>
                </a:solidFill>
                <a:ea typeface="微软雅黑" panose="020B0503020204020204" pitchFamily="34" charset="-122"/>
              </a:rPr>
              <a:t>13 </a:t>
            </a:r>
            <a:r>
              <a:rPr lang="zh-CN" altLang="en-US" sz="3000" b="1" dirty="0">
                <a:solidFill>
                  <a:srgbClr val="FFFF00"/>
                </a:solidFill>
                <a:ea typeface="微软雅黑" panose="020B0503020204020204" pitchFamily="34" charset="-122"/>
              </a:rPr>
              <a:t>亚拿尼亚回答说：“主啊，我听见许多人说，这人怎样在耶路撒冷多多苦害你的圣徒，</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Then Ananias answered, “Lord, I have heard from many about this man, how much harm he has done to Your saints in Jerusalem.</a:t>
            </a:r>
          </a:p>
        </p:txBody>
      </p:sp>
    </p:spTree>
    <p:extLst>
      <p:ext uri="{BB962C8B-B14F-4D97-AF65-F5344CB8AC3E}">
        <p14:creationId xmlns:p14="http://schemas.microsoft.com/office/powerpoint/2010/main" val="34602650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9:10-17】</a:t>
            </a:r>
          </a:p>
          <a:p>
            <a:pPr algn="l">
              <a:lnSpc>
                <a:spcPct val="112000"/>
              </a:lnSpc>
            </a:pPr>
            <a:r>
              <a:rPr lang="en-US" altLang="zh-CN" sz="3000" b="1" dirty="0">
                <a:solidFill>
                  <a:srgbClr val="FFFF00"/>
                </a:solidFill>
                <a:ea typeface="微软雅黑" panose="020B0503020204020204" pitchFamily="34" charset="-122"/>
              </a:rPr>
              <a:t>14 </a:t>
            </a:r>
            <a:r>
              <a:rPr lang="zh-CN" altLang="en-US" sz="3000" b="1" dirty="0">
                <a:solidFill>
                  <a:srgbClr val="FFFF00"/>
                </a:solidFill>
                <a:ea typeface="微软雅黑" panose="020B0503020204020204" pitchFamily="34" charset="-122"/>
              </a:rPr>
              <a:t>并且他在这里有从祭司长得来的权柄，捆绑一切求告你名的人。” </a:t>
            </a:r>
            <a:r>
              <a:rPr lang="en-US" altLang="zh-CN" sz="3000" b="1" dirty="0">
                <a:solidFill>
                  <a:schemeClr val="bg1"/>
                </a:solidFill>
                <a:ea typeface="微软雅黑" panose="020B0503020204020204" pitchFamily="34" charset="-122"/>
              </a:rPr>
              <a:t>And here he has authority from the chief priests to bind all who call on Your name.”</a:t>
            </a:r>
          </a:p>
          <a:p>
            <a:pPr algn="l">
              <a:lnSpc>
                <a:spcPct val="112000"/>
              </a:lnSpc>
            </a:pPr>
            <a:r>
              <a:rPr lang="en-US" altLang="zh-CN" sz="3000" b="1" dirty="0">
                <a:solidFill>
                  <a:srgbClr val="FFFF00"/>
                </a:solidFill>
                <a:ea typeface="微软雅黑" panose="020B0503020204020204" pitchFamily="34" charset="-122"/>
              </a:rPr>
              <a:t>15 </a:t>
            </a:r>
            <a:r>
              <a:rPr lang="zh-CN" altLang="en-US" sz="3000" b="1" dirty="0">
                <a:solidFill>
                  <a:srgbClr val="FFFF00"/>
                </a:solidFill>
                <a:ea typeface="微软雅黑" panose="020B0503020204020204" pitchFamily="34" charset="-122"/>
              </a:rPr>
              <a:t>主对亚拿尼亚说：“你只管去。他是我所拣选的器皿，要在外邦人和君王并以色列人面前宣扬我的名。</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But the Lord said to him, “Go, for he is a chosen vessel of Mine to bear My name before Gentiles, kings, and the children of Israel.</a:t>
            </a:r>
          </a:p>
          <a:p>
            <a:pPr algn="l">
              <a:lnSpc>
                <a:spcPct val="112000"/>
              </a:lnSpc>
            </a:pPr>
            <a:r>
              <a:rPr lang="en-US" altLang="zh-CN" sz="3000" b="1" dirty="0">
                <a:solidFill>
                  <a:srgbClr val="FFFF00"/>
                </a:solidFill>
                <a:ea typeface="微软雅黑" panose="020B0503020204020204" pitchFamily="34" charset="-122"/>
              </a:rPr>
              <a:t>16 </a:t>
            </a:r>
            <a:r>
              <a:rPr lang="zh-CN" altLang="en-US" sz="3000" b="1" dirty="0">
                <a:solidFill>
                  <a:srgbClr val="FFFF00"/>
                </a:solidFill>
                <a:ea typeface="微软雅黑" panose="020B0503020204020204" pitchFamily="34" charset="-122"/>
              </a:rPr>
              <a:t>我也要指示他，为我的名必须受许多的苦难。” </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For I will show him how many things he must suffer for My name’s sake.”</a:t>
            </a:r>
          </a:p>
        </p:txBody>
      </p:sp>
    </p:spTree>
    <p:extLst>
      <p:ext uri="{BB962C8B-B14F-4D97-AF65-F5344CB8AC3E}">
        <p14:creationId xmlns:p14="http://schemas.microsoft.com/office/powerpoint/2010/main" val="41274219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9:10-17】</a:t>
            </a:r>
          </a:p>
          <a:p>
            <a:pPr algn="l">
              <a:lnSpc>
                <a:spcPct val="112000"/>
              </a:lnSpc>
            </a:pPr>
            <a:r>
              <a:rPr lang="en-US" altLang="zh-CN" sz="3000" b="1" dirty="0">
                <a:solidFill>
                  <a:srgbClr val="FFFF00"/>
                </a:solidFill>
                <a:ea typeface="微软雅黑" panose="020B0503020204020204" pitchFamily="34" charset="-122"/>
              </a:rPr>
              <a:t>17 </a:t>
            </a:r>
            <a:r>
              <a:rPr lang="zh-CN" altLang="en-US" sz="3000" b="1" dirty="0">
                <a:solidFill>
                  <a:srgbClr val="FFFF00"/>
                </a:solidFill>
                <a:ea typeface="微软雅黑" panose="020B0503020204020204" pitchFamily="34" charset="-122"/>
              </a:rPr>
              <a:t>亚拿尼亚就去了，进入那家，把手按在扫罗身上说：“兄弟扫罗，在你来的路上向你显现的主，就是耶稣，打发我来，叫你能看见，又被圣灵充满。” </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And Ananias went his way and entered the house; and laying his hands on him he said, “Brother Saul, the Lord Jesus, who appeared to you on the road as you came, has sent me that you may receive your sight and be filled with the Holy Spirit.”</a:t>
            </a:r>
          </a:p>
        </p:txBody>
      </p:sp>
    </p:spTree>
    <p:extLst>
      <p:ext uri="{BB962C8B-B14F-4D97-AF65-F5344CB8AC3E}">
        <p14:creationId xmlns:p14="http://schemas.microsoft.com/office/powerpoint/2010/main" val="20641482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马太福音 </a:t>
            </a:r>
            <a:r>
              <a:rPr lang="en-US" altLang="zh-CN" sz="3000" b="1" u="sng" dirty="0">
                <a:solidFill>
                  <a:schemeClr val="bg1"/>
                </a:solidFill>
                <a:ea typeface="微软雅黑" panose="020B0503020204020204" pitchFamily="34" charset="-122"/>
              </a:rPr>
              <a:t>Matthew 5:40-41】</a:t>
            </a:r>
          </a:p>
          <a:p>
            <a:pPr algn="l">
              <a:lnSpc>
                <a:spcPct val="112000"/>
              </a:lnSpc>
            </a:pPr>
            <a:r>
              <a:rPr lang="en-US" altLang="zh-CN" sz="3000" b="1" dirty="0">
                <a:solidFill>
                  <a:srgbClr val="FFFF00"/>
                </a:solidFill>
                <a:ea typeface="微软雅黑" panose="020B0503020204020204" pitchFamily="34" charset="-122"/>
              </a:rPr>
              <a:t>40 </a:t>
            </a:r>
            <a:r>
              <a:rPr lang="zh-CN" altLang="en-US" sz="3000" b="1" dirty="0">
                <a:solidFill>
                  <a:srgbClr val="FFFF00"/>
                </a:solidFill>
                <a:ea typeface="微软雅黑" panose="020B0503020204020204" pitchFamily="34" charset="-122"/>
              </a:rPr>
              <a:t>有人想要告你，要拿你的里衣，连外衣也由他拿去；</a:t>
            </a:r>
          </a:p>
          <a:p>
            <a:pPr algn="l">
              <a:lnSpc>
                <a:spcPct val="112000"/>
              </a:lnSpc>
            </a:pPr>
            <a:r>
              <a:rPr lang="en-US" altLang="zh-CN" sz="3000" b="1" dirty="0">
                <a:solidFill>
                  <a:schemeClr val="bg1"/>
                </a:solidFill>
                <a:ea typeface="微软雅黑" panose="020B0503020204020204" pitchFamily="34" charset="-122"/>
              </a:rPr>
              <a:t>If anyone wants to sue you and take away your tunic, let him have your cloak also.</a:t>
            </a:r>
          </a:p>
          <a:p>
            <a:pPr algn="l">
              <a:lnSpc>
                <a:spcPct val="112000"/>
              </a:lnSpc>
            </a:pPr>
            <a:r>
              <a:rPr lang="en-US" altLang="zh-CN" sz="3000" b="1" dirty="0">
                <a:solidFill>
                  <a:srgbClr val="FFFF00"/>
                </a:solidFill>
                <a:ea typeface="微软雅黑" panose="020B0503020204020204" pitchFamily="34" charset="-122"/>
              </a:rPr>
              <a:t>41 </a:t>
            </a:r>
            <a:r>
              <a:rPr lang="zh-CN" altLang="en-US" sz="3000" b="1" dirty="0">
                <a:solidFill>
                  <a:srgbClr val="FFFF00"/>
                </a:solidFill>
                <a:ea typeface="微软雅黑" panose="020B0503020204020204" pitchFamily="34" charset="-122"/>
              </a:rPr>
              <a:t>有人强逼你走一里路，你就同他走二里； </a:t>
            </a:r>
          </a:p>
          <a:p>
            <a:pPr algn="l">
              <a:lnSpc>
                <a:spcPct val="112000"/>
              </a:lnSpc>
            </a:pPr>
            <a:r>
              <a:rPr lang="en-US" altLang="zh-CN" sz="3000" b="1" dirty="0">
                <a:solidFill>
                  <a:schemeClr val="bg1"/>
                </a:solidFill>
                <a:ea typeface="微软雅黑" panose="020B0503020204020204" pitchFamily="34" charset="-122"/>
              </a:rPr>
              <a:t>And whoever compels you to go one mile, go with him two.</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743155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22:13-16】</a:t>
            </a:r>
          </a:p>
          <a:p>
            <a:pPr algn="l">
              <a:lnSpc>
                <a:spcPct val="112000"/>
              </a:lnSpc>
            </a:pPr>
            <a:r>
              <a:rPr lang="en-US" altLang="zh-CN" sz="3000" b="1" dirty="0">
                <a:solidFill>
                  <a:srgbClr val="FFFF00"/>
                </a:solidFill>
                <a:ea typeface="微软雅黑" panose="020B0503020204020204" pitchFamily="34" charset="-122"/>
              </a:rPr>
              <a:t>13 </a:t>
            </a:r>
            <a:r>
              <a:rPr lang="zh-CN" altLang="en-US" sz="3000" b="1" dirty="0">
                <a:solidFill>
                  <a:srgbClr val="FFFF00"/>
                </a:solidFill>
                <a:ea typeface="微软雅黑" panose="020B0503020204020204" pitchFamily="34" charset="-122"/>
              </a:rPr>
              <a:t>他来见我，站在旁边对我说：‘兄弟扫罗，你可以看见。’我当时往上一看，就看见了他。</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came to me; and he stood and said to me, ‘Brother Saul, receive your sight.’ And at that same hour I looked up at him.</a:t>
            </a:r>
          </a:p>
          <a:p>
            <a:pPr algn="l">
              <a:lnSpc>
                <a:spcPct val="112000"/>
              </a:lnSpc>
            </a:pPr>
            <a:r>
              <a:rPr lang="en-US" altLang="zh-CN" sz="3000" b="1" dirty="0">
                <a:solidFill>
                  <a:srgbClr val="FFFF00"/>
                </a:solidFill>
                <a:ea typeface="微软雅黑" panose="020B0503020204020204" pitchFamily="34" charset="-122"/>
              </a:rPr>
              <a:t>14 </a:t>
            </a:r>
            <a:r>
              <a:rPr lang="zh-CN" altLang="en-US" sz="3000" b="1" dirty="0">
                <a:solidFill>
                  <a:srgbClr val="FFFF00"/>
                </a:solidFill>
                <a:ea typeface="微软雅黑" panose="020B0503020204020204" pitchFamily="34" charset="-122"/>
              </a:rPr>
              <a:t>他又说：‘我们祖宗的　神拣选了你，叫你明白祂的旨意，又得见那义者，听祂口中所出的声音。</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Then he said, ‘The God of our fathers has chosen you that you should know His will, and see the Just One, and hear the voice of His mouth.</a:t>
            </a:r>
          </a:p>
        </p:txBody>
      </p:sp>
    </p:spTree>
    <p:extLst>
      <p:ext uri="{BB962C8B-B14F-4D97-AF65-F5344CB8AC3E}">
        <p14:creationId xmlns:p14="http://schemas.microsoft.com/office/powerpoint/2010/main" val="5424360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22:13-16】</a:t>
            </a:r>
          </a:p>
          <a:p>
            <a:pPr algn="l">
              <a:lnSpc>
                <a:spcPct val="112000"/>
              </a:lnSpc>
            </a:pPr>
            <a:r>
              <a:rPr lang="en-US" altLang="zh-CN" sz="3000" b="1" dirty="0">
                <a:solidFill>
                  <a:srgbClr val="FFFF00"/>
                </a:solidFill>
                <a:ea typeface="微软雅黑" panose="020B0503020204020204" pitchFamily="34" charset="-122"/>
              </a:rPr>
              <a:t>15 </a:t>
            </a:r>
            <a:r>
              <a:rPr lang="zh-CN" altLang="en-US" sz="3000" b="1" dirty="0">
                <a:solidFill>
                  <a:srgbClr val="FFFF00"/>
                </a:solidFill>
                <a:ea typeface="微软雅黑" panose="020B0503020204020204" pitchFamily="34" charset="-122"/>
              </a:rPr>
              <a:t>因为你要将所看见的、所听见的对着万人为祂作见证。</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For you will be His witness to all men of what you have seen and heard.</a:t>
            </a:r>
          </a:p>
          <a:p>
            <a:pPr algn="l">
              <a:lnSpc>
                <a:spcPct val="112000"/>
              </a:lnSpc>
            </a:pPr>
            <a:r>
              <a:rPr lang="en-US" altLang="zh-CN" sz="3000" b="1" dirty="0">
                <a:solidFill>
                  <a:srgbClr val="FFFF00"/>
                </a:solidFill>
                <a:ea typeface="微软雅黑" panose="020B0503020204020204" pitchFamily="34" charset="-122"/>
              </a:rPr>
              <a:t>16 </a:t>
            </a:r>
            <a:r>
              <a:rPr lang="zh-CN" altLang="en-US" sz="3000" b="1" dirty="0">
                <a:solidFill>
                  <a:srgbClr val="FFFF00"/>
                </a:solidFill>
                <a:ea typeface="微软雅黑" panose="020B0503020204020204" pitchFamily="34" charset="-122"/>
              </a:rPr>
              <a:t>现在你为什么耽延呢？起来！求告祂的名受洗，洗去你的罪。’”</a:t>
            </a:r>
          </a:p>
          <a:p>
            <a:pPr algn="l">
              <a:lnSpc>
                <a:spcPct val="112000"/>
              </a:lnSpc>
            </a:pPr>
            <a:r>
              <a:rPr lang="en-US" altLang="zh-CN" sz="3000" b="1" dirty="0">
                <a:solidFill>
                  <a:schemeClr val="bg1"/>
                </a:solidFill>
                <a:ea typeface="微软雅黑" panose="020B0503020204020204" pitchFamily="34" charset="-122"/>
              </a:rPr>
              <a:t>And now why are you waiting? Arise and be baptized, and wash away your sins, calling on the name of the Lord.’</a:t>
            </a:r>
          </a:p>
        </p:txBody>
      </p:sp>
    </p:spTree>
    <p:extLst>
      <p:ext uri="{BB962C8B-B14F-4D97-AF65-F5344CB8AC3E}">
        <p14:creationId xmlns:p14="http://schemas.microsoft.com/office/powerpoint/2010/main" val="1506333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神合用的器皿</a:t>
            </a:r>
            <a:r>
              <a:rPr lang="en-US" altLang="zh-CN" sz="4600" b="1" dirty="0">
                <a:solidFill>
                  <a:srgbClr val="FFFF00"/>
                </a:solidFill>
                <a:latin typeface="微软雅黑" panose="020B0503020204020204" pitchFamily="34" charset="-122"/>
                <a:ea typeface="微软雅黑" panose="020B0503020204020204" pitchFamily="34" charset="-122"/>
              </a:rPr>
              <a:t>—</a:t>
            </a:r>
            <a:r>
              <a:rPr lang="zh-CN" altLang="en-US" sz="4600" b="1" dirty="0">
                <a:solidFill>
                  <a:srgbClr val="FFFF00"/>
                </a:solidFill>
                <a:latin typeface="微软雅黑" panose="020B0503020204020204" pitchFamily="34" charset="-122"/>
                <a:ea typeface="微软雅黑" panose="020B0503020204020204" pitchFamily="34" charset="-122"/>
              </a:rPr>
              <a:t>亚拿尼亚</a:t>
            </a:r>
            <a:r>
              <a:rPr lang="en-US" altLang="zh-CN" sz="4600" b="1" dirty="0">
                <a:solidFill>
                  <a:srgbClr val="FFFF00"/>
                </a:solidFill>
                <a:latin typeface="微软雅黑" panose="020B0503020204020204" pitchFamily="34" charset="-122"/>
                <a:ea typeface="微软雅黑" panose="020B0503020204020204" pitchFamily="34" charset="-122"/>
              </a:rPr>
              <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A Useful Vessel for God—Ananias</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2/18/2024</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9:10-19】</a:t>
            </a:r>
          </a:p>
          <a:p>
            <a:pPr algn="l">
              <a:lnSpc>
                <a:spcPct val="112000"/>
              </a:lnSpc>
            </a:pPr>
            <a:r>
              <a:rPr lang="en-US" altLang="zh-CN" sz="3000" b="1" dirty="0">
                <a:solidFill>
                  <a:srgbClr val="FFFF00"/>
                </a:solidFill>
                <a:ea typeface="微软雅黑" panose="020B0503020204020204" pitchFamily="34" charset="-122"/>
              </a:rPr>
              <a:t>10 </a:t>
            </a:r>
            <a:r>
              <a:rPr lang="zh-CN" altLang="en-US" sz="3000" b="1" dirty="0">
                <a:solidFill>
                  <a:srgbClr val="FFFF00"/>
                </a:solidFill>
                <a:ea typeface="微软雅黑" panose="020B0503020204020204" pitchFamily="34" charset="-122"/>
              </a:rPr>
              <a:t>当下，在大马士革有一个门徒，名叫亚拿尼亚。主在异象中对他说：“亚拿尼亚。”他说：“主，我在这里。” </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Now there was a certain disciple at Damascus named Ananias; and to him the Lord said in a vision, “Ananias.” And he said, “Here I am, Lord.”</a:t>
            </a:r>
          </a:p>
          <a:p>
            <a:pPr algn="l">
              <a:lnSpc>
                <a:spcPct val="112000"/>
              </a:lnSpc>
            </a:pPr>
            <a:r>
              <a:rPr lang="en-US" altLang="zh-CN" sz="3000" b="1" dirty="0">
                <a:solidFill>
                  <a:srgbClr val="FFFF00"/>
                </a:solidFill>
                <a:ea typeface="微软雅黑" panose="020B0503020204020204" pitchFamily="34" charset="-122"/>
              </a:rPr>
              <a:t>11 </a:t>
            </a:r>
            <a:r>
              <a:rPr lang="zh-CN" altLang="en-US" sz="3000" b="1" dirty="0">
                <a:solidFill>
                  <a:srgbClr val="FFFF00"/>
                </a:solidFill>
                <a:ea typeface="微软雅黑" panose="020B0503020204020204" pitchFamily="34" charset="-122"/>
              </a:rPr>
              <a:t>主对他说：“起来！往直街去，在犹大的家里，访问一个大数人，名叫扫罗，他正祷告；</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So the Lord said to him, “Arise and go to the street called Straight, and inquire at the house of Judas for one called Saul of Tarsus, for behold, he is praying.</a:t>
            </a:r>
          </a:p>
        </p:txBody>
      </p:sp>
    </p:spTree>
    <p:extLst>
      <p:ext uri="{BB962C8B-B14F-4D97-AF65-F5344CB8AC3E}">
        <p14:creationId xmlns:p14="http://schemas.microsoft.com/office/powerpoint/2010/main" val="2343233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9:10-19】</a:t>
            </a:r>
          </a:p>
          <a:p>
            <a:pPr algn="l">
              <a:lnSpc>
                <a:spcPct val="112000"/>
              </a:lnSpc>
            </a:pPr>
            <a:r>
              <a:rPr lang="en-US" altLang="zh-CN" sz="3000" b="1" dirty="0">
                <a:solidFill>
                  <a:srgbClr val="FFFF00"/>
                </a:solidFill>
                <a:ea typeface="微软雅黑" panose="020B0503020204020204" pitchFamily="34" charset="-122"/>
              </a:rPr>
              <a:t>12 </a:t>
            </a:r>
            <a:r>
              <a:rPr lang="zh-CN" altLang="en-US" sz="3000" b="1" dirty="0">
                <a:solidFill>
                  <a:srgbClr val="FFFF00"/>
                </a:solidFill>
                <a:ea typeface="微软雅黑" panose="020B0503020204020204" pitchFamily="34" charset="-122"/>
              </a:rPr>
              <a:t>又看见了一个人，名叫亚拿尼亚，进来按手在他身上，叫他能看见。” </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And in a vision he has seen a man named Ananias coming in and putting his hand on him, so that he might receive his sight.”</a:t>
            </a:r>
          </a:p>
          <a:p>
            <a:pPr algn="l">
              <a:lnSpc>
                <a:spcPct val="112000"/>
              </a:lnSpc>
            </a:pPr>
            <a:r>
              <a:rPr lang="en-US" altLang="zh-CN" sz="3000" b="1" dirty="0">
                <a:solidFill>
                  <a:srgbClr val="FFFF00"/>
                </a:solidFill>
                <a:ea typeface="微软雅黑" panose="020B0503020204020204" pitchFamily="34" charset="-122"/>
              </a:rPr>
              <a:t>13 </a:t>
            </a:r>
            <a:r>
              <a:rPr lang="zh-CN" altLang="en-US" sz="3000" b="1" dirty="0">
                <a:solidFill>
                  <a:srgbClr val="FFFF00"/>
                </a:solidFill>
                <a:ea typeface="微软雅黑" panose="020B0503020204020204" pitchFamily="34" charset="-122"/>
              </a:rPr>
              <a:t>亚拿尼亚回答说：“主啊，我听见许多人说，这人怎样在耶路撒冷多多苦害你的圣徒，</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Then Ananias answered, “Lord, I have heard from many about this man, how much harm he has done to Your saints in Jerusalem.</a:t>
            </a:r>
          </a:p>
        </p:txBody>
      </p:sp>
    </p:spTree>
    <p:extLst>
      <p:ext uri="{BB962C8B-B14F-4D97-AF65-F5344CB8AC3E}">
        <p14:creationId xmlns:p14="http://schemas.microsoft.com/office/powerpoint/2010/main" val="2263527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9:10-19】</a:t>
            </a:r>
          </a:p>
          <a:p>
            <a:pPr algn="l">
              <a:lnSpc>
                <a:spcPct val="112000"/>
              </a:lnSpc>
            </a:pPr>
            <a:r>
              <a:rPr lang="en-US" altLang="zh-CN" sz="3000" b="1" dirty="0">
                <a:solidFill>
                  <a:srgbClr val="FFFF00"/>
                </a:solidFill>
                <a:ea typeface="微软雅黑" panose="020B0503020204020204" pitchFamily="34" charset="-122"/>
              </a:rPr>
              <a:t>14 </a:t>
            </a:r>
            <a:r>
              <a:rPr lang="zh-CN" altLang="en-US" sz="3000" b="1" dirty="0">
                <a:solidFill>
                  <a:srgbClr val="FFFF00"/>
                </a:solidFill>
                <a:ea typeface="微软雅黑" panose="020B0503020204020204" pitchFamily="34" charset="-122"/>
              </a:rPr>
              <a:t>并且他在这里有从祭司长得来的权柄，捆绑一切求告你名的人。” </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And here he has authority from the chief priests to bind all who call on Your name.”</a:t>
            </a:r>
          </a:p>
          <a:p>
            <a:pPr algn="l">
              <a:lnSpc>
                <a:spcPct val="112000"/>
              </a:lnSpc>
            </a:pPr>
            <a:r>
              <a:rPr lang="en-US" altLang="zh-CN" sz="3000" b="1" dirty="0">
                <a:solidFill>
                  <a:srgbClr val="FFFF00"/>
                </a:solidFill>
                <a:ea typeface="微软雅黑" panose="020B0503020204020204" pitchFamily="34" charset="-122"/>
              </a:rPr>
              <a:t>15 </a:t>
            </a:r>
            <a:r>
              <a:rPr lang="zh-CN" altLang="en-US" sz="3000" b="1" dirty="0">
                <a:solidFill>
                  <a:srgbClr val="FFFF00"/>
                </a:solidFill>
                <a:ea typeface="微软雅黑" panose="020B0503020204020204" pitchFamily="34" charset="-122"/>
              </a:rPr>
              <a:t>主对亚拿尼亚说：“你只管去。他是我所拣选的器皿，要在外邦人和君王并以色列人面前宣扬我的名。</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But the Lord said to him, “Go, for he is a chosen vessel of Mine to bear My name before Gentiles, kings, and the children of Israel.</a:t>
            </a:r>
          </a:p>
        </p:txBody>
      </p:sp>
    </p:spTree>
    <p:extLst>
      <p:ext uri="{BB962C8B-B14F-4D97-AF65-F5344CB8AC3E}">
        <p14:creationId xmlns:p14="http://schemas.microsoft.com/office/powerpoint/2010/main" val="20882382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9:10-19】</a:t>
            </a:r>
          </a:p>
          <a:p>
            <a:pPr algn="l">
              <a:lnSpc>
                <a:spcPct val="112000"/>
              </a:lnSpc>
            </a:pPr>
            <a:r>
              <a:rPr lang="en-US" altLang="zh-CN" sz="3000" b="1" dirty="0">
                <a:solidFill>
                  <a:srgbClr val="FFFF00"/>
                </a:solidFill>
                <a:ea typeface="微软雅黑" panose="020B0503020204020204" pitchFamily="34" charset="-122"/>
              </a:rPr>
              <a:t>16 </a:t>
            </a:r>
            <a:r>
              <a:rPr lang="zh-CN" altLang="en-US" sz="3000" b="1" dirty="0">
                <a:solidFill>
                  <a:srgbClr val="FFFF00"/>
                </a:solidFill>
                <a:ea typeface="微软雅黑" panose="020B0503020204020204" pitchFamily="34" charset="-122"/>
              </a:rPr>
              <a:t>我也要指示他，为我的名必须受许多的苦难。” </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For I will show him how many things he must suffer for My name’s sake.”</a:t>
            </a:r>
          </a:p>
          <a:p>
            <a:pPr algn="l">
              <a:lnSpc>
                <a:spcPct val="112000"/>
              </a:lnSpc>
            </a:pPr>
            <a:r>
              <a:rPr lang="en-US" altLang="zh-CN" sz="3000" b="1" dirty="0">
                <a:solidFill>
                  <a:srgbClr val="FFFF00"/>
                </a:solidFill>
                <a:ea typeface="微软雅黑" panose="020B0503020204020204" pitchFamily="34" charset="-122"/>
              </a:rPr>
              <a:t>17 </a:t>
            </a:r>
            <a:r>
              <a:rPr lang="zh-CN" altLang="en-US" sz="3000" b="1" dirty="0">
                <a:solidFill>
                  <a:srgbClr val="FFFF00"/>
                </a:solidFill>
                <a:ea typeface="微软雅黑" panose="020B0503020204020204" pitchFamily="34" charset="-122"/>
              </a:rPr>
              <a:t>亚拿尼亚就去了，进入那家，把手按在扫罗身上说：“兄弟扫罗，在你来的路上向你显现的主，就是耶稣，打发我来，叫你能看见，又被圣灵充满。” </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And Ananias went his way and entered the house; and laying his hands on him he said, “Brother Saul, the Lord Jesus, who appeared to you on the road as you came, has sent me that you may receive your sight and be filled with the Holy Spirit.”</a:t>
            </a:r>
          </a:p>
        </p:txBody>
      </p:sp>
    </p:spTree>
    <p:extLst>
      <p:ext uri="{BB962C8B-B14F-4D97-AF65-F5344CB8AC3E}">
        <p14:creationId xmlns:p14="http://schemas.microsoft.com/office/powerpoint/2010/main" val="4716398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9:10-19】</a:t>
            </a:r>
          </a:p>
          <a:p>
            <a:pPr algn="l">
              <a:lnSpc>
                <a:spcPct val="112000"/>
              </a:lnSpc>
            </a:pPr>
            <a:r>
              <a:rPr lang="en-US" altLang="zh-CN" sz="3000" b="1" dirty="0">
                <a:solidFill>
                  <a:srgbClr val="FFFF00"/>
                </a:solidFill>
                <a:ea typeface="微软雅黑" panose="020B0503020204020204" pitchFamily="34" charset="-122"/>
              </a:rPr>
              <a:t>18 </a:t>
            </a:r>
            <a:r>
              <a:rPr lang="zh-CN" altLang="en-US" sz="3000" b="1" dirty="0">
                <a:solidFill>
                  <a:srgbClr val="FFFF00"/>
                </a:solidFill>
                <a:ea typeface="微软雅黑" panose="020B0503020204020204" pitchFamily="34" charset="-122"/>
              </a:rPr>
              <a:t>扫罗的眼睛上好像有鳞立刻掉下来，他就能看见，于是起来受了洗，</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Immediately there fell from his eyes something like scales, and he received his sight at once; and he arose and was baptized.</a:t>
            </a:r>
          </a:p>
          <a:p>
            <a:pPr algn="l">
              <a:lnSpc>
                <a:spcPct val="112000"/>
              </a:lnSpc>
            </a:pPr>
            <a:r>
              <a:rPr lang="en-US" altLang="zh-CN" sz="3000" b="1" dirty="0">
                <a:solidFill>
                  <a:srgbClr val="FFFF00"/>
                </a:solidFill>
                <a:ea typeface="微软雅黑" panose="020B0503020204020204" pitchFamily="34" charset="-122"/>
              </a:rPr>
              <a:t>19 </a:t>
            </a:r>
            <a:r>
              <a:rPr lang="zh-CN" altLang="en-US" sz="3000" b="1" dirty="0">
                <a:solidFill>
                  <a:srgbClr val="FFFF00"/>
                </a:solidFill>
                <a:ea typeface="微软雅黑" panose="020B0503020204020204" pitchFamily="34" charset="-122"/>
              </a:rPr>
              <a:t>吃过饭就健壮了。扫罗和大马士革的门徒同住了些日子，</a:t>
            </a:r>
          </a:p>
          <a:p>
            <a:pPr algn="l">
              <a:lnSpc>
                <a:spcPct val="112000"/>
              </a:lnSpc>
            </a:pPr>
            <a:r>
              <a:rPr lang="en-US" altLang="zh-CN" sz="3000" b="1" dirty="0">
                <a:solidFill>
                  <a:schemeClr val="bg1"/>
                </a:solidFill>
                <a:ea typeface="微软雅黑" panose="020B0503020204020204" pitchFamily="34" charset="-122"/>
              </a:rPr>
              <a:t>So when he had received food, he was strengthened. Then Saul spent some days with the disciples at Damascus.</a:t>
            </a:r>
          </a:p>
        </p:txBody>
      </p:sp>
    </p:spTree>
    <p:extLst>
      <p:ext uri="{BB962C8B-B14F-4D97-AF65-F5344CB8AC3E}">
        <p14:creationId xmlns:p14="http://schemas.microsoft.com/office/powerpoint/2010/main" val="23384539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9:10】</a:t>
            </a:r>
          </a:p>
          <a:p>
            <a:pPr algn="l">
              <a:lnSpc>
                <a:spcPct val="112000"/>
              </a:lnSpc>
            </a:pPr>
            <a:r>
              <a:rPr lang="zh-CN" altLang="en-US" sz="3000" b="1" dirty="0">
                <a:solidFill>
                  <a:srgbClr val="FFFF00"/>
                </a:solidFill>
                <a:ea typeface="微软雅黑" panose="020B0503020204020204" pitchFamily="34" charset="-122"/>
              </a:rPr>
              <a:t>当下，在大马士革有一个门徒，名叫亚拿尼亚。主在异象中对他说：“亚拿尼亚。”他说：“主，我在这里。”</a:t>
            </a:r>
            <a:r>
              <a:rPr lang="en-US" altLang="zh-CN" sz="3000" b="1" dirty="0">
                <a:solidFill>
                  <a:schemeClr val="bg1"/>
                </a:solidFill>
                <a:ea typeface="微软雅黑" panose="020B0503020204020204" pitchFamily="34" charset="-122"/>
              </a:rPr>
              <a:t>Now there was a certain disciple at Damascus named Ananias; and to him the Lord said in a vision, “Ananias.” And he said, “Here I am, Lord.”</a:t>
            </a:r>
          </a:p>
          <a:p>
            <a:pPr algn="l">
              <a:lnSpc>
                <a:spcPct val="112000"/>
              </a:lnSpc>
            </a:pPr>
            <a:endParaRPr lang="en-US" altLang="zh-CN" sz="800" b="1" dirty="0">
              <a:solidFill>
                <a:schemeClr val="bg1"/>
              </a:solidFill>
              <a:ea typeface="微软雅黑" panose="020B0503020204020204" pitchFamily="34" charset="-122"/>
            </a:endParaRPr>
          </a:p>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撒母耳记上 </a:t>
            </a:r>
            <a:r>
              <a:rPr lang="en-US" altLang="zh-CN" sz="3000" b="1" u="sng" dirty="0">
                <a:solidFill>
                  <a:schemeClr val="bg1"/>
                </a:solidFill>
                <a:ea typeface="微软雅黑" panose="020B0503020204020204" pitchFamily="34" charset="-122"/>
              </a:rPr>
              <a:t>1 Samuel 3:10】</a:t>
            </a:r>
          </a:p>
          <a:p>
            <a:pPr algn="l">
              <a:lnSpc>
                <a:spcPct val="112000"/>
              </a:lnSpc>
            </a:pPr>
            <a:r>
              <a:rPr lang="zh-CN" altLang="en-US" sz="3000" b="1" dirty="0">
                <a:solidFill>
                  <a:srgbClr val="FFFF00"/>
                </a:solidFill>
                <a:ea typeface="微软雅黑" panose="020B0503020204020204" pitchFamily="34" charset="-122"/>
              </a:rPr>
              <a:t>耶和华又来站着，像前三次呼唤说：“撒母耳啊！撒母耳啊！”撒母耳回答说：“请说，仆人敬听！”</a:t>
            </a:r>
          </a:p>
          <a:p>
            <a:pPr algn="l">
              <a:lnSpc>
                <a:spcPct val="100000"/>
              </a:lnSpc>
            </a:pPr>
            <a:r>
              <a:rPr lang="en-US" altLang="zh-CN" sz="3000" b="1" dirty="0">
                <a:solidFill>
                  <a:schemeClr val="bg1"/>
                </a:solidFill>
                <a:ea typeface="微软雅黑" panose="020B0503020204020204" pitchFamily="34" charset="-122"/>
              </a:rPr>
              <a:t>Now the Lord came and stood and called as at other times, “Samuel! Samuel!” And Samuel answered, “Speak, for Your servant hears.”</a:t>
            </a:r>
          </a:p>
        </p:txBody>
      </p:sp>
    </p:spTree>
    <p:extLst>
      <p:ext uri="{BB962C8B-B14F-4D97-AF65-F5344CB8AC3E}">
        <p14:creationId xmlns:p14="http://schemas.microsoft.com/office/powerpoint/2010/main" val="17512536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以赛亚书 </a:t>
            </a:r>
            <a:r>
              <a:rPr lang="en-US" altLang="zh-CN" sz="3000" b="1" u="sng" dirty="0">
                <a:solidFill>
                  <a:schemeClr val="bg1"/>
                </a:solidFill>
                <a:ea typeface="微软雅黑" panose="020B0503020204020204" pitchFamily="34" charset="-122"/>
              </a:rPr>
              <a:t>Isaiah 29:11-13】</a:t>
            </a:r>
          </a:p>
          <a:p>
            <a:pPr algn="l">
              <a:lnSpc>
                <a:spcPct val="112000"/>
              </a:lnSpc>
            </a:pPr>
            <a:r>
              <a:rPr lang="en-US" altLang="zh-CN" sz="3000" b="1" dirty="0">
                <a:solidFill>
                  <a:srgbClr val="FFFF00"/>
                </a:solidFill>
                <a:ea typeface="微软雅黑" panose="020B0503020204020204" pitchFamily="34" charset="-122"/>
              </a:rPr>
              <a:t>11 </a:t>
            </a:r>
            <a:r>
              <a:rPr lang="zh-CN" altLang="en-US" sz="3000" b="1" dirty="0">
                <a:solidFill>
                  <a:srgbClr val="FFFF00"/>
                </a:solidFill>
                <a:ea typeface="微软雅黑" panose="020B0503020204020204" pitchFamily="34" charset="-122"/>
              </a:rPr>
              <a:t>所有的默示，你们看如封住的书卷，人将这书卷交给识字的，说：“请念吧！”他说：“我不能念，因为是封住了。” </a:t>
            </a:r>
            <a:r>
              <a:rPr lang="en-US" altLang="zh-CN" sz="3000" b="1" dirty="0">
                <a:solidFill>
                  <a:schemeClr val="bg1"/>
                </a:solidFill>
                <a:ea typeface="微软雅黑" panose="020B0503020204020204" pitchFamily="34" charset="-122"/>
              </a:rPr>
              <a:t>The whole vision has become to you like the words of a book that is sealed, which men deliver to one who is literate, saying, “Read this, please.” And he says, “I cannot, for it is sealed.”</a:t>
            </a:r>
          </a:p>
          <a:p>
            <a:pPr algn="l">
              <a:lnSpc>
                <a:spcPct val="112000"/>
              </a:lnSpc>
            </a:pPr>
            <a:r>
              <a:rPr lang="en-US" altLang="zh-CN" sz="3000" b="1" dirty="0">
                <a:solidFill>
                  <a:srgbClr val="FFFF00"/>
                </a:solidFill>
                <a:ea typeface="微软雅黑" panose="020B0503020204020204" pitchFamily="34" charset="-122"/>
              </a:rPr>
              <a:t>12 </a:t>
            </a:r>
            <a:r>
              <a:rPr lang="zh-CN" altLang="en-US" sz="3000" b="1" dirty="0">
                <a:solidFill>
                  <a:srgbClr val="FFFF00"/>
                </a:solidFill>
                <a:ea typeface="微软雅黑" panose="020B0503020204020204" pitchFamily="34" charset="-122"/>
              </a:rPr>
              <a:t>又将这书卷交给不识字的人，说：“请念吧！”他说：“我不识字。” </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Then the book is delivered to one who is illiterate, saying, “Read this, please.” And he says, “I am not literate.”</a:t>
            </a:r>
          </a:p>
        </p:txBody>
      </p:sp>
    </p:spTree>
    <p:extLst>
      <p:ext uri="{BB962C8B-B14F-4D97-AF65-F5344CB8AC3E}">
        <p14:creationId xmlns:p14="http://schemas.microsoft.com/office/powerpoint/2010/main" val="2167000901"/>
      </p:ext>
    </p:extLst>
  </p:cSld>
  <p:clrMapOvr>
    <a:masterClrMapping/>
  </p:clrMapOvr>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Default Design">
  <a:themeElements>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13619</TotalTime>
  <Words>2066</Words>
  <Application>Microsoft Office PowerPoint</Application>
  <PresentationFormat>On-screen Show (4:3)</PresentationFormat>
  <Paragraphs>79</Paragraphs>
  <Slides>18</Slides>
  <Notes>0</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18</vt:i4>
      </vt:variant>
    </vt:vector>
  </HeadingPairs>
  <TitlesOfParts>
    <vt:vector size="29" baseType="lpstr">
      <vt:lpstr>微软雅黑</vt:lpstr>
      <vt:lpstr>新細明體</vt:lpstr>
      <vt:lpstr>SimSun</vt:lpstr>
      <vt:lpstr>SimSun</vt:lpstr>
      <vt:lpstr>Arial</vt:lpstr>
      <vt:lpstr>Calibri</vt:lpstr>
      <vt:lpstr>Calibri Light</vt:lpstr>
      <vt:lpstr>Garamond</vt:lpstr>
      <vt:lpstr>3_Office Theme</vt:lpstr>
      <vt:lpstr>2_Default Design</vt:lpstr>
      <vt:lpstr>Office 主题</vt:lpstr>
      <vt:lpstr>PowerPoint Presentation</vt:lpstr>
      <vt:lpstr>神合用的器皿—亚拿尼亚 A Useful Vessel for God—Ananias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cp:lastModifiedBy>
  <cp:revision>619</cp:revision>
  <dcterms:created xsi:type="dcterms:W3CDTF">2005-10-06T16:33:29Z</dcterms:created>
  <dcterms:modified xsi:type="dcterms:W3CDTF">2024-02-18T19:07:13Z</dcterms:modified>
</cp:coreProperties>
</file>