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70" r:id="rId2"/>
  </p:sldMasterIdLst>
  <p:notesMasterIdLst>
    <p:notesMasterId r:id="rId23"/>
  </p:notesMasterIdLst>
  <p:sldIdLst>
    <p:sldId id="2214" r:id="rId3"/>
    <p:sldId id="3707" r:id="rId4"/>
    <p:sldId id="3872" r:id="rId5"/>
    <p:sldId id="3854" r:id="rId6"/>
    <p:sldId id="3838" r:id="rId7"/>
    <p:sldId id="3840" r:id="rId8"/>
    <p:sldId id="3855" r:id="rId9"/>
    <p:sldId id="3955" r:id="rId10"/>
    <p:sldId id="3873" r:id="rId11"/>
    <p:sldId id="3956" r:id="rId12"/>
    <p:sldId id="3874" r:id="rId13"/>
    <p:sldId id="3875" r:id="rId14"/>
    <p:sldId id="3841" r:id="rId15"/>
    <p:sldId id="3876" r:id="rId16"/>
    <p:sldId id="3856" r:id="rId17"/>
    <p:sldId id="3805" r:id="rId18"/>
    <p:sldId id="3827" r:id="rId19"/>
    <p:sldId id="3857" r:id="rId20"/>
    <p:sldId id="3806" r:id="rId21"/>
    <p:sldId id="3858"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4679" autoAdjust="0"/>
  </p:normalViewPr>
  <p:slideViewPr>
    <p:cSldViewPr>
      <p:cViewPr varScale="1">
        <p:scale>
          <a:sx n="70" d="100"/>
          <a:sy n="70" d="100"/>
        </p:scale>
        <p:origin x="16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3/24/2024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3/24/2024</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3/24/2024</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3/24/2024</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309070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578842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412370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2024/3/24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301516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2024/3/24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65770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2024/3/24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491313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2024/3/24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201153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2024/3/24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35527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3/24/2024</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2024/3/24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302881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70239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23681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3/24/2024</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3/24/2024</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3/24/2024</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3/24/2024</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3/24/2024</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3/24/2024</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3/24/2024</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3/24/2024</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2024/3/24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77534675"/>
      </p:ext>
    </p:extLst>
  </p:cSld>
  <p:clrMap bg1="lt1" tx1="dk1" bg2="lt2" tx2="dk2" accent1="accent1" accent2="accent2" accent3="accent3" accent4="accent4" accent5="accent5" accent6="accent6" hlink="hlink" folHlink="folHlink"/>
  <p:sldLayoutIdLst>
    <p:sldLayoutId id="2147487071" r:id="rId1"/>
    <p:sldLayoutId id="2147487072" r:id="rId2"/>
    <p:sldLayoutId id="2147487073" r:id="rId3"/>
    <p:sldLayoutId id="2147487074" r:id="rId4"/>
    <p:sldLayoutId id="2147487075" r:id="rId5"/>
    <p:sldLayoutId id="2147487076" r:id="rId6"/>
    <p:sldLayoutId id="2147487077" r:id="rId7"/>
    <p:sldLayoutId id="2147487078" r:id="rId8"/>
    <p:sldLayoutId id="2147487079" r:id="rId9"/>
    <p:sldLayoutId id="2147487080" r:id="rId10"/>
    <p:sldLayoutId id="214748708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以尼雅得医治</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Aeneas Healed</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3/24/2024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以弗所书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Ephesians 2:1-5】</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你们死在过犯罪恶之中，祂叫你们活过来。</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you He made alive, who were dead in trespasses and sins,</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那时，你们在其中行事为人，随从今世的风俗，顺服空中掌权者的首领，就是现今在悖逆之子心中运行的邪灵。</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in which you once walked according to the course of this world, according to the prince of the power of the air, the spirit who now works in the sons of disobedience, </a:t>
            </a:r>
            <a:r>
              <a:rPr lang="en-US" altLang="zh-CN" sz="3000" b="1" dirty="0" err="1">
                <a:solidFill>
                  <a:schemeClr val="bg1"/>
                </a:solidFill>
                <a:ea typeface="微软雅黑" panose="020B0503020204020204" pitchFamily="34" charset="-122"/>
              </a:rPr>
              <a:t>st</a:t>
            </a:r>
            <a:r>
              <a:rPr lang="en-US" altLang="zh-CN" sz="3000" b="1" dirty="0">
                <a:solidFill>
                  <a:schemeClr val="bg1"/>
                </a:solidFill>
                <a:ea typeface="微软雅黑" panose="020B0503020204020204" pitchFamily="34" charset="-122"/>
              </a:rPr>
              <a:t> (by grace you have been saved),</a:t>
            </a:r>
          </a:p>
        </p:txBody>
      </p:sp>
    </p:spTree>
    <p:extLst>
      <p:ext uri="{BB962C8B-B14F-4D97-AF65-F5344CB8AC3E}">
        <p14:creationId xmlns:p14="http://schemas.microsoft.com/office/powerpoint/2010/main" val="25022751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以弗所书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Ephesians 2:1-5】</a:t>
            </a:r>
          </a:p>
          <a:p>
            <a:pPr algn="l">
              <a:lnSpc>
                <a:spcPct val="112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我们从前也都在他们中间，放纵肉体的私欲，随着肉体和心中所喜好的去行，本为可怒之子，和别人一样。</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among whom also we all once conducted ourselves in the lusts of our flesh, fulfilling the desires of the flesh and of the mind, and were by nature children of wrath, just as the others.</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然而　神既有丰富的怜悯，因祂爱我们的大爱，</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God, who is rich in mercy, because of His great love with which He loved us,</a:t>
            </a:r>
          </a:p>
        </p:txBody>
      </p:sp>
    </p:spTree>
    <p:extLst>
      <p:ext uri="{BB962C8B-B14F-4D97-AF65-F5344CB8AC3E}">
        <p14:creationId xmlns:p14="http://schemas.microsoft.com/office/powerpoint/2010/main" val="8316151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以弗所书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Ephesians 2:1-5】</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当我们死在过犯中的时候，便叫我们与基督一同活过来（你们得救是本乎恩）。</a:t>
            </a:r>
          </a:p>
          <a:p>
            <a:pPr algn="l">
              <a:lnSpc>
                <a:spcPct val="112000"/>
              </a:lnSpc>
            </a:pPr>
            <a:r>
              <a:rPr lang="en-US" altLang="zh-CN" sz="3000" b="1" dirty="0">
                <a:solidFill>
                  <a:schemeClr val="bg1"/>
                </a:solidFill>
                <a:ea typeface="微软雅黑" panose="020B0503020204020204" pitchFamily="34" charset="-122"/>
              </a:rPr>
              <a:t>even when we were dead in trespasses, made us alive together with Christ (by grace you have been saved),</a:t>
            </a:r>
          </a:p>
        </p:txBody>
      </p:sp>
    </p:spTree>
    <p:extLst>
      <p:ext uri="{BB962C8B-B14F-4D97-AF65-F5344CB8AC3E}">
        <p14:creationId xmlns:p14="http://schemas.microsoft.com/office/powerpoint/2010/main" val="15848593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9:32-35】</a:t>
            </a:r>
          </a:p>
          <a:p>
            <a:pPr algn="l">
              <a:lnSpc>
                <a:spcPct val="112000"/>
              </a:lnSpc>
            </a:pPr>
            <a:r>
              <a:rPr lang="en-US" altLang="zh-CN" sz="3000" b="1" dirty="0">
                <a:solidFill>
                  <a:srgbClr val="FFFF00"/>
                </a:solidFill>
                <a:ea typeface="微软雅黑" panose="020B0503020204020204" pitchFamily="34" charset="-122"/>
              </a:rPr>
              <a:t>32 </a:t>
            </a:r>
            <a:r>
              <a:rPr lang="zh-CN" altLang="en-US" sz="3000" b="1" dirty="0">
                <a:solidFill>
                  <a:srgbClr val="FFFF00"/>
                </a:solidFill>
                <a:ea typeface="微软雅黑" panose="020B0503020204020204" pitchFamily="34" charset="-122"/>
              </a:rPr>
              <a:t>彼得周流四方的时候，也到了居住吕大的圣徒那里，</a:t>
            </a:r>
          </a:p>
          <a:p>
            <a:pPr algn="l">
              <a:lnSpc>
                <a:spcPct val="112000"/>
              </a:lnSpc>
            </a:pPr>
            <a:r>
              <a:rPr lang="en-US" altLang="zh-CN" sz="3000" b="1" dirty="0">
                <a:solidFill>
                  <a:schemeClr val="bg1"/>
                </a:solidFill>
                <a:ea typeface="微软雅黑" panose="020B0503020204020204" pitchFamily="34" charset="-122"/>
              </a:rPr>
              <a:t>Now it came to pass, as Peter went through all parts of the country, that he also came down to the saints who dwelt in </a:t>
            </a:r>
            <a:r>
              <a:rPr lang="en-US" altLang="zh-CN" sz="3000" b="1" dirty="0" err="1">
                <a:solidFill>
                  <a:schemeClr val="bg1"/>
                </a:solidFill>
                <a:ea typeface="微软雅黑" panose="020B0503020204020204" pitchFamily="34" charset="-122"/>
              </a:rPr>
              <a:t>Lydda</a:t>
            </a:r>
            <a:r>
              <a:rPr lang="en-US" altLang="zh-CN" sz="3000" b="1" dirty="0">
                <a:solidFill>
                  <a:schemeClr val="bg1"/>
                </a:solidFill>
                <a:ea typeface="微软雅黑" panose="020B0503020204020204" pitchFamily="34" charset="-122"/>
              </a:rPr>
              <a:t>.</a:t>
            </a:r>
          </a:p>
          <a:p>
            <a:pPr algn="l">
              <a:lnSpc>
                <a:spcPct val="112000"/>
              </a:lnSpc>
            </a:pPr>
            <a:r>
              <a:rPr lang="en-US" altLang="zh-CN" sz="3000" b="1" dirty="0">
                <a:solidFill>
                  <a:srgbClr val="FFFF00"/>
                </a:solidFill>
                <a:ea typeface="微软雅黑" panose="020B0503020204020204" pitchFamily="34" charset="-122"/>
              </a:rPr>
              <a:t>33 </a:t>
            </a:r>
            <a:r>
              <a:rPr lang="zh-CN" altLang="en-US" sz="3000" b="1" dirty="0">
                <a:solidFill>
                  <a:srgbClr val="FFFF00"/>
                </a:solidFill>
                <a:ea typeface="微软雅黑" panose="020B0503020204020204" pitchFamily="34" charset="-122"/>
              </a:rPr>
              <a:t>遇见一个人，名叫以尼雅，得了瘫痪，在褥子上躺卧八年。</a:t>
            </a:r>
          </a:p>
          <a:p>
            <a:pPr algn="l">
              <a:lnSpc>
                <a:spcPct val="112000"/>
              </a:lnSpc>
            </a:pPr>
            <a:r>
              <a:rPr lang="en-US" altLang="zh-CN" sz="3000" b="1" dirty="0">
                <a:solidFill>
                  <a:schemeClr val="bg1"/>
                </a:solidFill>
                <a:ea typeface="微软雅黑" panose="020B0503020204020204" pitchFamily="34" charset="-122"/>
              </a:rPr>
              <a:t>There he found a certain man named Aeneas, who had been bedridden eight years and was paralyzed.</a:t>
            </a:r>
          </a:p>
        </p:txBody>
      </p:sp>
    </p:spTree>
    <p:extLst>
      <p:ext uri="{BB962C8B-B14F-4D97-AF65-F5344CB8AC3E}">
        <p14:creationId xmlns:p14="http://schemas.microsoft.com/office/powerpoint/2010/main" val="4101785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9:32-35】</a:t>
            </a:r>
          </a:p>
          <a:p>
            <a:pPr algn="l">
              <a:lnSpc>
                <a:spcPct val="112000"/>
              </a:lnSpc>
            </a:pPr>
            <a:r>
              <a:rPr lang="en-US" altLang="zh-CN" sz="3000" b="1" dirty="0">
                <a:solidFill>
                  <a:srgbClr val="FFFF00"/>
                </a:solidFill>
                <a:ea typeface="微软雅黑" panose="020B0503020204020204" pitchFamily="34" charset="-122"/>
              </a:rPr>
              <a:t>34 </a:t>
            </a:r>
            <a:r>
              <a:rPr lang="zh-CN" altLang="en-US" sz="3000" b="1" dirty="0">
                <a:solidFill>
                  <a:srgbClr val="FFFF00"/>
                </a:solidFill>
                <a:ea typeface="微软雅黑" panose="020B0503020204020204" pitchFamily="34" charset="-122"/>
              </a:rPr>
              <a:t>彼得对他说：“以尼雅，耶稣基督医好你了，起来！收拾你的褥子。”他就立刻起来了。</a:t>
            </a:r>
          </a:p>
          <a:p>
            <a:pPr algn="l">
              <a:lnSpc>
                <a:spcPct val="112000"/>
              </a:lnSpc>
            </a:pPr>
            <a:r>
              <a:rPr lang="en-US" altLang="zh-CN" sz="3000" b="1" dirty="0">
                <a:solidFill>
                  <a:schemeClr val="bg1"/>
                </a:solidFill>
                <a:ea typeface="微软雅黑" panose="020B0503020204020204" pitchFamily="34" charset="-122"/>
              </a:rPr>
              <a:t>And Peter said to him, “Aeneas, Jesus the Christ heals you. Arise and make your bed.” Then he arose immediately.</a:t>
            </a:r>
          </a:p>
          <a:p>
            <a:pPr algn="l">
              <a:lnSpc>
                <a:spcPct val="112000"/>
              </a:lnSpc>
            </a:pPr>
            <a:r>
              <a:rPr lang="en-US" altLang="zh-CN" sz="3000" b="1" dirty="0">
                <a:solidFill>
                  <a:srgbClr val="FFFF00"/>
                </a:solidFill>
                <a:ea typeface="微软雅黑" panose="020B0503020204020204" pitchFamily="34" charset="-122"/>
              </a:rPr>
              <a:t>35 </a:t>
            </a:r>
            <a:r>
              <a:rPr lang="zh-CN" altLang="en-US" sz="3000" b="1" dirty="0">
                <a:solidFill>
                  <a:srgbClr val="FFFF00"/>
                </a:solidFill>
                <a:ea typeface="微软雅黑" panose="020B0503020204020204" pitchFamily="34" charset="-122"/>
              </a:rPr>
              <a:t>凡住吕大和沙仑的人都看见了他，就归服主。</a:t>
            </a:r>
          </a:p>
          <a:p>
            <a:pPr algn="l">
              <a:lnSpc>
                <a:spcPct val="112000"/>
              </a:lnSpc>
            </a:pPr>
            <a:r>
              <a:rPr lang="en-US" altLang="zh-CN" sz="3000" b="1" dirty="0">
                <a:solidFill>
                  <a:schemeClr val="bg1"/>
                </a:solidFill>
                <a:ea typeface="微软雅黑" panose="020B0503020204020204" pitchFamily="34" charset="-122"/>
              </a:rPr>
              <a:t>So all who dwelt at </a:t>
            </a:r>
            <a:r>
              <a:rPr lang="en-US" altLang="zh-CN" sz="3000" b="1" dirty="0" err="1">
                <a:solidFill>
                  <a:schemeClr val="bg1"/>
                </a:solidFill>
                <a:ea typeface="微软雅黑" panose="020B0503020204020204" pitchFamily="34" charset="-122"/>
              </a:rPr>
              <a:t>Lydda</a:t>
            </a:r>
            <a:r>
              <a:rPr lang="en-US" altLang="zh-CN" sz="3000" b="1" dirty="0">
                <a:solidFill>
                  <a:schemeClr val="bg1"/>
                </a:solidFill>
                <a:ea typeface="微软雅黑" panose="020B0503020204020204" pitchFamily="34" charset="-122"/>
              </a:rPr>
              <a:t> and Sharon saw him and turned to the Lord.</a:t>
            </a:r>
          </a:p>
        </p:txBody>
      </p:sp>
    </p:spTree>
    <p:extLst>
      <p:ext uri="{BB962C8B-B14F-4D97-AF65-F5344CB8AC3E}">
        <p14:creationId xmlns:p14="http://schemas.microsoft.com/office/powerpoint/2010/main" val="29957828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2:22】</a:t>
            </a:r>
          </a:p>
          <a:p>
            <a:pPr algn="l">
              <a:lnSpc>
                <a:spcPct val="112000"/>
              </a:lnSpc>
            </a:pPr>
            <a:r>
              <a:rPr lang="en-US" altLang="zh-CN" sz="3000" b="1" dirty="0">
                <a:solidFill>
                  <a:srgbClr val="FFFF00"/>
                </a:solidFill>
                <a:ea typeface="微软雅黑" panose="020B0503020204020204" pitchFamily="34" charset="-122"/>
              </a:rPr>
              <a:t>“</a:t>
            </a:r>
            <a:r>
              <a:rPr lang="zh-CN" altLang="en-US" sz="3000" b="1" dirty="0">
                <a:solidFill>
                  <a:srgbClr val="FFFF00"/>
                </a:solidFill>
                <a:ea typeface="微软雅黑" panose="020B0503020204020204" pitchFamily="34" charset="-122"/>
              </a:rPr>
              <a:t>以色列人哪，请听我的话：　神藉着拿撒勒人耶稣在你们中间施行异能、奇事、神迹，将祂证明出来，这是你们自己知道的。</a:t>
            </a: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Men of Israel, hear these words: Jesus of Nazareth, a Man attested by God to you by miracles, wonders, and signs which God did through Him in your midst, as you yourselves also know—</a:t>
            </a:r>
          </a:p>
          <a:p>
            <a:pPr algn="l">
              <a:lnSpc>
                <a:spcPct val="112000"/>
              </a:lnSpc>
            </a:pPr>
            <a:endParaRPr lang="en-US" altLang="zh-CN" sz="600" b="1" dirty="0">
              <a:solidFill>
                <a:schemeClr val="bg1"/>
              </a:solidFill>
              <a:ea typeface="微软雅黑" panose="020B0503020204020204" pitchFamily="34" charset="-122"/>
            </a:endParaRPr>
          </a:p>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哥林多后书 </a:t>
            </a:r>
            <a:r>
              <a:rPr lang="en-US" altLang="zh-CN" sz="3000" b="1" u="sng" dirty="0">
                <a:solidFill>
                  <a:schemeClr val="bg1"/>
                </a:solidFill>
                <a:ea typeface="微软雅黑" panose="020B0503020204020204" pitchFamily="34" charset="-122"/>
              </a:rPr>
              <a:t>2 Corinthians 12:12】</a:t>
            </a:r>
          </a:p>
          <a:p>
            <a:pPr algn="l">
              <a:lnSpc>
                <a:spcPct val="112000"/>
              </a:lnSpc>
            </a:pPr>
            <a:r>
              <a:rPr lang="zh-CN" altLang="en-US" sz="3000" b="1" dirty="0">
                <a:solidFill>
                  <a:srgbClr val="FFFF00"/>
                </a:solidFill>
                <a:ea typeface="微软雅黑" panose="020B0503020204020204" pitchFamily="34" charset="-122"/>
              </a:rPr>
              <a:t>我在你们中间，用百般的忍耐，藉着神迹、奇事、异能，显出使徒的凭据来。</a:t>
            </a:r>
            <a:r>
              <a:rPr lang="en-US" altLang="zh-CN" sz="3000" b="1" dirty="0">
                <a:solidFill>
                  <a:schemeClr val="bg1"/>
                </a:solidFill>
                <a:ea typeface="微软雅黑" panose="020B0503020204020204" pitchFamily="34" charset="-122"/>
              </a:rPr>
              <a:t>Truly the signs of an apostle were accomplished among you with all perseverance, in signs and wonders and mighty deeds.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2775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additive="base">
                                        <p:cTn id="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anim calcmode="lin" valueType="num">
                                      <p:cBhvr additive="base">
                                        <p:cTn id="1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20:30-31】</a:t>
            </a:r>
          </a:p>
          <a:p>
            <a:pPr algn="l">
              <a:lnSpc>
                <a:spcPct val="112000"/>
              </a:lnSpc>
            </a:pPr>
            <a:r>
              <a:rPr lang="en-US" altLang="zh-CN" sz="3000" b="1" dirty="0">
                <a:solidFill>
                  <a:srgbClr val="FFFF00"/>
                </a:solidFill>
                <a:ea typeface="微软雅黑" panose="020B0503020204020204" pitchFamily="34" charset="-122"/>
              </a:rPr>
              <a:t>30 </a:t>
            </a:r>
            <a:r>
              <a:rPr lang="zh-CN" altLang="en-US" sz="3000" b="1" dirty="0">
                <a:solidFill>
                  <a:srgbClr val="FFFF00"/>
                </a:solidFill>
                <a:ea typeface="微软雅黑" panose="020B0503020204020204" pitchFamily="34" charset="-122"/>
              </a:rPr>
              <a:t>耶稣在门徒面前另外行了许多神迹，没有记在这书上。</a:t>
            </a:r>
          </a:p>
          <a:p>
            <a:pPr algn="l">
              <a:lnSpc>
                <a:spcPct val="112000"/>
              </a:lnSpc>
            </a:pPr>
            <a:r>
              <a:rPr lang="en-US" altLang="zh-CN" sz="3000" b="1" dirty="0">
                <a:solidFill>
                  <a:schemeClr val="bg1"/>
                </a:solidFill>
                <a:ea typeface="微软雅黑" panose="020B0503020204020204" pitchFamily="34" charset="-122"/>
              </a:rPr>
              <a:t>And truly Jesus did many other signs in the presence of His disciples, which are not written in this book;</a:t>
            </a:r>
          </a:p>
          <a:p>
            <a:pPr algn="l">
              <a:lnSpc>
                <a:spcPct val="112000"/>
              </a:lnSpc>
            </a:pPr>
            <a:r>
              <a:rPr lang="en-US" altLang="zh-CN" sz="3000" b="1" dirty="0">
                <a:solidFill>
                  <a:srgbClr val="FFFF00"/>
                </a:solidFill>
                <a:ea typeface="微软雅黑" panose="020B0503020204020204" pitchFamily="34" charset="-122"/>
              </a:rPr>
              <a:t>31 </a:t>
            </a:r>
            <a:r>
              <a:rPr lang="zh-CN" altLang="en-US" sz="3000" b="1" dirty="0">
                <a:solidFill>
                  <a:srgbClr val="FFFF00"/>
                </a:solidFill>
                <a:ea typeface="微软雅黑" panose="020B0503020204020204" pitchFamily="34" charset="-122"/>
              </a:rPr>
              <a:t>但记这些事，要叫你们信耶稣是基督，是　神的儿子，并且叫你们信了祂，就可以因祂的名得生命。</a:t>
            </a:r>
          </a:p>
          <a:p>
            <a:pPr algn="l">
              <a:lnSpc>
                <a:spcPct val="112000"/>
              </a:lnSpc>
            </a:pPr>
            <a:r>
              <a:rPr lang="en-US" altLang="zh-CN" sz="3000" b="1" dirty="0">
                <a:solidFill>
                  <a:schemeClr val="bg1"/>
                </a:solidFill>
                <a:ea typeface="微软雅黑" panose="020B0503020204020204" pitchFamily="34" charset="-122"/>
              </a:rPr>
              <a:t>but these are written that you may believe that Jesus is the Christ, the Son of God, and that believing you may have life in His name.</a:t>
            </a:r>
          </a:p>
        </p:txBody>
      </p:sp>
    </p:spTree>
    <p:extLst>
      <p:ext uri="{BB962C8B-B14F-4D97-AF65-F5344CB8AC3E}">
        <p14:creationId xmlns:p14="http://schemas.microsoft.com/office/powerpoint/2010/main" val="23743155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以赛亚书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Isaiah 53:5-6】</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哪知祂为我们的过犯受害，为我们的罪孽压伤。因祂受的刑罚，我们得平安；因祂受的鞭伤，我们得医治。</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He was wounded for our transgressions, He was bruised for our iniquities; The chastisement for our peace was upon Him, And by His stripes we are healed.</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我们都如羊走迷，各人偏行己路，耶和华使我们众人的罪孽都归在祂身上。</a:t>
            </a:r>
          </a:p>
          <a:p>
            <a:pPr algn="l">
              <a:lnSpc>
                <a:spcPct val="112000"/>
              </a:lnSpc>
            </a:pPr>
            <a:r>
              <a:rPr lang="en-US" altLang="zh-CN" sz="3000" b="1" dirty="0">
                <a:solidFill>
                  <a:schemeClr val="bg1"/>
                </a:solidFill>
                <a:ea typeface="微软雅黑" panose="020B0503020204020204" pitchFamily="34" charset="-122"/>
              </a:rPr>
              <a:t>All we like sheep have gone astray; We have turned, every one, to his own way; And the Lord has laid on Him the iniquity of us all.</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509737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Romans 5:8】</a:t>
            </a:r>
          </a:p>
          <a:p>
            <a:pPr algn="l">
              <a:lnSpc>
                <a:spcPct val="112000"/>
              </a:lnSpc>
            </a:pPr>
            <a:r>
              <a:rPr lang="zh-CN" altLang="en-US" sz="3000" b="1" dirty="0">
                <a:solidFill>
                  <a:srgbClr val="FFFF00"/>
                </a:solidFill>
                <a:ea typeface="微软雅黑" panose="020B0503020204020204" pitchFamily="34" charset="-122"/>
              </a:rPr>
              <a:t>惟有基督在我们还作罪人的时候为我们死，　神的爱就在此向我们显明了。</a:t>
            </a:r>
          </a:p>
          <a:p>
            <a:pPr algn="l">
              <a:lnSpc>
                <a:spcPct val="112000"/>
              </a:lnSpc>
            </a:pPr>
            <a:r>
              <a:rPr lang="en-US" altLang="zh-CN" sz="30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153937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哥林多前书 </a:t>
            </a:r>
            <a:r>
              <a:rPr lang="en-US" altLang="zh-CN" sz="3000" b="1" u="sng" dirty="0">
                <a:solidFill>
                  <a:schemeClr val="bg1"/>
                </a:solidFill>
                <a:ea typeface="微软雅黑" panose="020B0503020204020204" pitchFamily="34" charset="-122"/>
              </a:rPr>
              <a:t>1 Corinthians 1:22-24】</a:t>
            </a:r>
          </a:p>
          <a:p>
            <a:pPr algn="l">
              <a:lnSpc>
                <a:spcPct val="112000"/>
              </a:lnSpc>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犹太人是要神迹，希腊人是求智慧；</a:t>
            </a:r>
          </a:p>
          <a:p>
            <a:pPr algn="l">
              <a:lnSpc>
                <a:spcPct val="112000"/>
              </a:lnSpc>
            </a:pPr>
            <a:r>
              <a:rPr lang="en-US" altLang="zh-CN" sz="3000" b="1" dirty="0">
                <a:solidFill>
                  <a:schemeClr val="bg1"/>
                </a:solidFill>
                <a:ea typeface="微软雅黑" panose="020B0503020204020204" pitchFamily="34" charset="-122"/>
              </a:rPr>
              <a:t>For Jews request a sign, and Greeks seek after wisdom;</a:t>
            </a:r>
          </a:p>
          <a:p>
            <a:pPr algn="l">
              <a:lnSpc>
                <a:spcPct val="112000"/>
              </a:lnSpc>
            </a:pPr>
            <a:r>
              <a:rPr lang="en-US" altLang="zh-CN" sz="3000" b="1" dirty="0">
                <a:solidFill>
                  <a:srgbClr val="FFFF00"/>
                </a:solidFill>
                <a:ea typeface="微软雅黑" panose="020B0503020204020204" pitchFamily="34" charset="-122"/>
              </a:rPr>
              <a:t>23 </a:t>
            </a:r>
            <a:r>
              <a:rPr lang="zh-CN" altLang="en-US" sz="3000" b="1" dirty="0">
                <a:solidFill>
                  <a:srgbClr val="FFFF00"/>
                </a:solidFill>
                <a:ea typeface="微软雅黑" panose="020B0503020204020204" pitchFamily="34" charset="-122"/>
              </a:rPr>
              <a:t>我们却是传钉十字架的基督。在犹太人为绊脚石，在外邦人为愚拙，</a:t>
            </a:r>
          </a:p>
          <a:p>
            <a:pPr algn="l">
              <a:lnSpc>
                <a:spcPct val="112000"/>
              </a:lnSpc>
            </a:pPr>
            <a:r>
              <a:rPr lang="en-US" altLang="zh-CN" sz="3000" b="1" dirty="0">
                <a:solidFill>
                  <a:schemeClr val="bg1"/>
                </a:solidFill>
                <a:ea typeface="微软雅黑" panose="020B0503020204020204" pitchFamily="34" charset="-122"/>
              </a:rPr>
              <a:t>but we preach Christ crucified, to the Jews a stumbling block and to the Greeks foolishness,</a:t>
            </a:r>
          </a:p>
          <a:p>
            <a:pPr algn="l">
              <a:lnSpc>
                <a:spcPct val="112000"/>
              </a:lnSpc>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但在那蒙召的，无论是犹太人、希腊人，基督总为　神的能力，　神的智慧。</a:t>
            </a:r>
          </a:p>
          <a:p>
            <a:pPr algn="l">
              <a:lnSpc>
                <a:spcPct val="112000"/>
              </a:lnSpc>
            </a:pPr>
            <a:r>
              <a:rPr lang="en-US" altLang="zh-CN" sz="3000" b="1" dirty="0">
                <a:solidFill>
                  <a:schemeClr val="bg1"/>
                </a:solidFill>
                <a:ea typeface="微软雅黑" panose="020B0503020204020204" pitchFamily="34" charset="-122"/>
              </a:rPr>
              <a:t>but to those who are called, both Jews and Greeks, Christ the power of God and the wisdom of God.</a:t>
            </a:r>
          </a:p>
        </p:txBody>
      </p:sp>
    </p:spTree>
    <p:extLst>
      <p:ext uri="{BB962C8B-B14F-4D97-AF65-F5344CB8AC3E}">
        <p14:creationId xmlns:p14="http://schemas.microsoft.com/office/powerpoint/2010/main" val="1328109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3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9:32-35】</a:t>
            </a:r>
          </a:p>
          <a:p>
            <a:pPr algn="l">
              <a:lnSpc>
                <a:spcPct val="113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彼得周流四方的时候，也到了居住吕大的圣徒那里，</a:t>
            </a:r>
          </a:p>
          <a:p>
            <a:pPr algn="l">
              <a:lnSpc>
                <a:spcPct val="113000"/>
              </a:lnSpc>
            </a:pPr>
            <a:r>
              <a:rPr lang="en-US" altLang="zh-CN" sz="3200" b="1" dirty="0">
                <a:solidFill>
                  <a:schemeClr val="bg1"/>
                </a:solidFill>
                <a:ea typeface="微软雅黑" panose="020B0503020204020204" pitchFamily="34" charset="-122"/>
              </a:rPr>
              <a:t>Now it came to pass, as Peter went through all parts of the country, that he also came down to the saints who dwelt in </a:t>
            </a:r>
            <a:r>
              <a:rPr lang="en-US" altLang="zh-CN" sz="3200" b="1" dirty="0" err="1">
                <a:solidFill>
                  <a:schemeClr val="bg1"/>
                </a:solidFill>
                <a:ea typeface="微软雅黑" panose="020B0503020204020204" pitchFamily="34" charset="-122"/>
              </a:rPr>
              <a:t>Lydda</a:t>
            </a:r>
            <a:r>
              <a:rPr lang="en-US" altLang="zh-CN" sz="3200" b="1" dirty="0">
                <a:solidFill>
                  <a:schemeClr val="bg1"/>
                </a:solidFill>
                <a:ea typeface="微软雅黑" panose="020B0503020204020204" pitchFamily="34" charset="-122"/>
              </a:rPr>
              <a:t>.</a:t>
            </a:r>
          </a:p>
          <a:p>
            <a:pPr algn="l">
              <a:lnSpc>
                <a:spcPct val="113000"/>
              </a:lnSpc>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遇见一个人，名叫以尼雅，得了瘫痪，在褥子上躺卧八年。</a:t>
            </a:r>
          </a:p>
          <a:p>
            <a:pPr algn="l">
              <a:lnSpc>
                <a:spcPct val="113000"/>
              </a:lnSpc>
            </a:pPr>
            <a:r>
              <a:rPr lang="en-US" altLang="zh-CN" sz="3200" b="1" dirty="0">
                <a:solidFill>
                  <a:schemeClr val="bg1"/>
                </a:solidFill>
                <a:ea typeface="微软雅黑" panose="020B0503020204020204" pitchFamily="34" charset="-122"/>
              </a:rPr>
              <a:t>There he found a certain man named Aeneas, who had been bedridden eight years and was paralyzed.</a:t>
            </a:r>
          </a:p>
        </p:txBody>
      </p:sp>
    </p:spTree>
    <p:extLst>
      <p:ext uri="{BB962C8B-B14F-4D97-AF65-F5344CB8AC3E}">
        <p14:creationId xmlns:p14="http://schemas.microsoft.com/office/powerpoint/2010/main" val="23432332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3:16</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36】</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神爱世人，甚至将祂的独生子赐给他们，叫一切信祂的，不至灭亡，反得永生。</a:t>
            </a:r>
          </a:p>
          <a:p>
            <a:pPr algn="l">
              <a:lnSpc>
                <a:spcPct val="112000"/>
              </a:lnSpc>
            </a:pPr>
            <a:r>
              <a:rPr lang="en-US" altLang="zh-CN" sz="30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r>
              <a:rPr lang="en-US" altLang="zh-CN" sz="3000" b="1" dirty="0">
                <a:solidFill>
                  <a:srgbClr val="FFFF00"/>
                </a:solidFill>
                <a:ea typeface="微软雅黑" panose="020B0503020204020204" pitchFamily="34" charset="-122"/>
              </a:rPr>
              <a:t>36 </a:t>
            </a:r>
            <a:r>
              <a:rPr lang="zh-CN" altLang="en-US" sz="3000" b="1" dirty="0">
                <a:solidFill>
                  <a:srgbClr val="FFFF00"/>
                </a:solidFill>
                <a:ea typeface="微软雅黑" panose="020B0503020204020204" pitchFamily="34" charset="-122"/>
              </a:rPr>
              <a:t>信子的人有永生；不信子的人得不着永生（原文作“不得见永生”），　神的震怒常在他身上。”</a:t>
            </a:r>
          </a:p>
          <a:p>
            <a:pPr algn="l">
              <a:lnSpc>
                <a:spcPct val="112000"/>
              </a:lnSpc>
            </a:pPr>
            <a:r>
              <a:rPr lang="en-US" altLang="zh-CN" sz="3000" b="1" dirty="0">
                <a:solidFill>
                  <a:schemeClr val="bg1"/>
                </a:solidFill>
                <a:ea typeface="微软雅黑" panose="020B0503020204020204" pitchFamily="34" charset="-122"/>
              </a:rPr>
              <a:t>He who believes in the Son has everlasting life; and he who does not believe the Son shall not see life, but the wrath of God abides on him.”</a:t>
            </a:r>
          </a:p>
        </p:txBody>
      </p:sp>
    </p:spTree>
    <p:extLst>
      <p:ext uri="{BB962C8B-B14F-4D97-AF65-F5344CB8AC3E}">
        <p14:creationId xmlns:p14="http://schemas.microsoft.com/office/powerpoint/2010/main" val="20816550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3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9:32-35】</a:t>
            </a:r>
          </a:p>
          <a:p>
            <a:pPr algn="l">
              <a:lnSpc>
                <a:spcPct val="113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彼得对他说：“以尼雅，耶稣基督医好你了，起来！收拾你的褥子。”他就立刻起来了。</a:t>
            </a:r>
          </a:p>
          <a:p>
            <a:pPr algn="l">
              <a:lnSpc>
                <a:spcPct val="113000"/>
              </a:lnSpc>
            </a:pPr>
            <a:r>
              <a:rPr lang="en-US" altLang="zh-CN" sz="3200" b="1" dirty="0">
                <a:solidFill>
                  <a:schemeClr val="bg1"/>
                </a:solidFill>
                <a:ea typeface="微软雅黑" panose="020B0503020204020204" pitchFamily="34" charset="-122"/>
              </a:rPr>
              <a:t>And Peter said to him, “Aeneas, Jesus the Christ heals you. Arise and make your bed.” Then he arose immediately.</a:t>
            </a:r>
          </a:p>
          <a:p>
            <a:pPr algn="l">
              <a:lnSpc>
                <a:spcPct val="113000"/>
              </a:lnSpc>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凡住吕大和沙仑的人都看见了他，就归服主。</a:t>
            </a:r>
          </a:p>
          <a:p>
            <a:pPr algn="l">
              <a:lnSpc>
                <a:spcPct val="113000"/>
              </a:lnSpc>
            </a:pPr>
            <a:r>
              <a:rPr lang="en-US" altLang="zh-CN" sz="3200" b="1" dirty="0">
                <a:solidFill>
                  <a:schemeClr val="bg1"/>
                </a:solidFill>
                <a:ea typeface="微软雅黑" panose="020B0503020204020204" pitchFamily="34" charset="-122"/>
              </a:rPr>
              <a:t>So all who dwelt at </a:t>
            </a:r>
            <a:r>
              <a:rPr lang="en-US" altLang="zh-CN" sz="3200" b="1" dirty="0" err="1">
                <a:solidFill>
                  <a:schemeClr val="bg1"/>
                </a:solidFill>
                <a:ea typeface="微软雅黑" panose="020B0503020204020204" pitchFamily="34" charset="-122"/>
              </a:rPr>
              <a:t>Lydda</a:t>
            </a:r>
            <a:r>
              <a:rPr lang="en-US" altLang="zh-CN" sz="3200" b="1" dirty="0">
                <a:solidFill>
                  <a:schemeClr val="bg1"/>
                </a:solidFill>
                <a:ea typeface="微软雅黑" panose="020B0503020204020204" pitchFamily="34" charset="-122"/>
              </a:rPr>
              <a:t> and Sharon saw him and turned to the Lord.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80595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3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9:32】</a:t>
            </a:r>
          </a:p>
          <a:p>
            <a:pPr algn="l">
              <a:lnSpc>
                <a:spcPct val="113000"/>
              </a:lnSpc>
            </a:pPr>
            <a:r>
              <a:rPr lang="zh-CN" altLang="en-US" sz="3200" b="1" dirty="0">
                <a:solidFill>
                  <a:srgbClr val="FFFF00"/>
                </a:solidFill>
                <a:ea typeface="微软雅黑" panose="020B0503020204020204" pitchFamily="34" charset="-122"/>
              </a:rPr>
              <a:t>彼得周流四方的时候，也到了居住吕大的圣徒那里，</a:t>
            </a:r>
          </a:p>
          <a:p>
            <a:pPr algn="l">
              <a:lnSpc>
                <a:spcPct val="100000"/>
              </a:lnSpc>
            </a:pPr>
            <a:r>
              <a:rPr lang="en-US" altLang="zh-CN" sz="3000" b="1" dirty="0">
                <a:solidFill>
                  <a:schemeClr val="bg1"/>
                </a:solidFill>
                <a:ea typeface="微软雅黑" panose="020B0503020204020204" pitchFamily="34" charset="-122"/>
              </a:rPr>
              <a:t>Now it came to pass, as Peter went through all parts of the country, that he also came down to the saints who dwelt in </a:t>
            </a:r>
            <a:r>
              <a:rPr lang="en-US" altLang="zh-CN" sz="3000" b="1" dirty="0" err="1">
                <a:solidFill>
                  <a:schemeClr val="bg1"/>
                </a:solidFill>
                <a:ea typeface="微软雅黑" panose="020B0503020204020204" pitchFamily="34" charset="-122"/>
              </a:rPr>
              <a:t>Lydda</a:t>
            </a:r>
            <a:r>
              <a:rPr lang="en-US" altLang="zh-CN" sz="3000" b="1" dirty="0">
                <a:solidFill>
                  <a:schemeClr val="bg1"/>
                </a:solidFill>
                <a:ea typeface="微软雅黑" panose="020B0503020204020204" pitchFamily="34" charset="-122"/>
              </a:rPr>
              <a:t>.</a:t>
            </a:r>
          </a:p>
          <a:p>
            <a:pPr algn="l">
              <a:lnSpc>
                <a:spcPct val="100000"/>
              </a:lnSpc>
            </a:pPr>
            <a:endParaRPr lang="en-US" altLang="zh-CN" sz="800" b="1" dirty="0">
              <a:solidFill>
                <a:schemeClr val="bg1"/>
              </a:solidFill>
              <a:ea typeface="微软雅黑" panose="020B0503020204020204" pitchFamily="34" charset="-122"/>
            </a:endParaRPr>
          </a:p>
          <a:p>
            <a:pPr algn="l">
              <a:lnSpc>
                <a:spcPct val="113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8:1】</a:t>
            </a:r>
          </a:p>
          <a:p>
            <a:pPr algn="l">
              <a:lnSpc>
                <a:spcPct val="113000"/>
              </a:lnSpc>
            </a:pPr>
            <a:r>
              <a:rPr lang="zh-CN" altLang="en-US" sz="3200" b="1" dirty="0">
                <a:solidFill>
                  <a:srgbClr val="FFFF00"/>
                </a:solidFill>
                <a:ea typeface="微软雅黑" panose="020B0503020204020204" pitchFamily="34" charset="-122"/>
              </a:rPr>
              <a:t>从这日起，耶路撒冷的教会大遭逼迫。除了使徒以外，门徒都分散在犹太和撒玛利亚各处。</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At that time a great persecution arose against the church which was at Jerusalem; and they were all scattered throughout the regions of Judea and Samaria, except the apostles.</a:t>
            </a:r>
          </a:p>
        </p:txBody>
      </p:sp>
    </p:spTree>
    <p:extLst>
      <p:ext uri="{BB962C8B-B14F-4D97-AF65-F5344CB8AC3E}">
        <p14:creationId xmlns:p14="http://schemas.microsoft.com/office/powerpoint/2010/main" val="36491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anim calcmode="lin" valueType="num">
                                      <p:cBhvr additive="base">
                                        <p:cTn id="1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anim calcmode="lin" valueType="num">
                                      <p:cBhvr additive="base">
                                        <p:cTn id="1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3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28:19-20】</a:t>
            </a:r>
          </a:p>
          <a:p>
            <a:pPr algn="l">
              <a:lnSpc>
                <a:spcPct val="113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所以，你们要去，使万民作我的门徒，奉父、子、圣灵的名给他们施洗（或作“给他们施洗，归于父、子、圣灵的名”）。</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Go therefore and make disciples of all the nations, baptizing them in the name of the Father and of the Son and of the Holy Spirit,</a:t>
            </a:r>
          </a:p>
          <a:p>
            <a:pPr algn="l">
              <a:lnSpc>
                <a:spcPct val="113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凡我所吩咐你们的，都教训他们遵守，我就常与你们同在，直到世界的末了。”</a:t>
            </a:r>
          </a:p>
          <a:p>
            <a:pPr algn="l">
              <a:lnSpc>
                <a:spcPct val="100000"/>
              </a:lnSpc>
            </a:pPr>
            <a:r>
              <a:rPr lang="en-US" altLang="zh-CN" sz="3000" b="1" dirty="0">
                <a:solidFill>
                  <a:schemeClr val="bg1"/>
                </a:solidFill>
                <a:ea typeface="微软雅黑" panose="020B0503020204020204" pitchFamily="34" charset="-122"/>
              </a:rPr>
              <a:t>teaching them to observe all things that I have commanded you; and lo, I am with you always, even to the end of the age.” Amen.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182258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3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1:8】</a:t>
            </a:r>
          </a:p>
          <a:p>
            <a:pPr algn="l">
              <a:lnSpc>
                <a:spcPct val="113000"/>
              </a:lnSpc>
            </a:pPr>
            <a:r>
              <a:rPr lang="zh-CN" altLang="en-US" sz="3200" b="1" dirty="0">
                <a:solidFill>
                  <a:srgbClr val="FFFF00"/>
                </a:solidFill>
                <a:ea typeface="微软雅黑" panose="020B0503020204020204" pitchFamily="34" charset="-122"/>
              </a:rPr>
              <a:t>但圣灵降临在你们身上，你们就必得着能力；并要在耶路撒冷、犹太全地和撒玛利亚，直到地极，作我的见证。”</a:t>
            </a:r>
          </a:p>
          <a:p>
            <a:pPr algn="l">
              <a:lnSpc>
                <a:spcPct val="113000"/>
              </a:lnSpc>
            </a:pPr>
            <a:r>
              <a:rPr lang="en-US" altLang="zh-CN" sz="3200" b="1" dirty="0">
                <a:solidFill>
                  <a:schemeClr val="bg1"/>
                </a:solidFill>
                <a:ea typeface="微软雅黑" panose="020B0503020204020204" pitchFamily="34" charset="-122"/>
              </a:rPr>
              <a:t>But you shall receive power when the Holy Spirit has come upon you; and you shall be witnesses to Me in Jerusalem, and in all Judea and Samaria, and to the end of the earth.”</a:t>
            </a:r>
          </a:p>
        </p:txBody>
      </p:sp>
    </p:spTree>
    <p:extLst>
      <p:ext uri="{BB962C8B-B14F-4D97-AF65-F5344CB8AC3E}">
        <p14:creationId xmlns:p14="http://schemas.microsoft.com/office/powerpoint/2010/main" val="14008733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3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马可福音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Mark 2:17】</a:t>
            </a:r>
          </a:p>
          <a:p>
            <a:pPr algn="l">
              <a:lnSpc>
                <a:spcPct val="113000"/>
              </a:lnSpc>
            </a:pPr>
            <a:r>
              <a:rPr lang="zh-CN" altLang="en-US" sz="3200" b="1" dirty="0">
                <a:solidFill>
                  <a:srgbClr val="FFFF00"/>
                </a:solidFill>
                <a:ea typeface="微软雅黑" panose="020B0503020204020204" pitchFamily="34" charset="-122"/>
              </a:rPr>
              <a:t>耶稣听见，就对他们说：“康健的人用不着医生，有病的人才用得着。我来本不是召义人，乃是召罪人。”</a:t>
            </a:r>
            <a:endParaRPr lang="en-US" altLang="zh-CN" sz="3200" b="1" dirty="0">
              <a:solidFill>
                <a:srgbClr val="FFFF00"/>
              </a:solidFill>
              <a:ea typeface="微软雅黑" panose="020B0503020204020204" pitchFamily="34" charset="-122"/>
            </a:endParaRPr>
          </a:p>
          <a:p>
            <a:pPr algn="l">
              <a:lnSpc>
                <a:spcPct val="113000"/>
              </a:lnSpc>
            </a:pPr>
            <a:r>
              <a:rPr lang="en-US" altLang="zh-CN" sz="3200" b="1" dirty="0">
                <a:solidFill>
                  <a:schemeClr val="bg1"/>
                </a:solidFill>
                <a:ea typeface="微软雅黑" panose="020B0503020204020204" pitchFamily="34" charset="-122"/>
              </a:rPr>
              <a:t>When Jesus heard it, He said to them, “Those who are well have no need of a physician, but those who are sick. I did not come to call the righteous, but sinners, to repentance.”</a:t>
            </a:r>
          </a:p>
          <a:p>
            <a:pPr algn="l">
              <a:lnSpc>
                <a:spcPct val="112000"/>
              </a:lnSpc>
            </a:pPr>
            <a:endParaRPr lang="en-US" altLang="zh-CN" sz="3000" b="1" u="sng" dirty="0">
              <a:solidFill>
                <a:schemeClr val="bg1"/>
              </a:solidFill>
              <a:ea typeface="微软雅黑" panose="020B0503020204020204" pitchFamily="34" charset="-122"/>
            </a:endParaRP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484617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诗篇</a:t>
            </a:r>
            <a:r>
              <a:rPr lang="en-US" altLang="zh-CN" sz="3000" b="1" u="sng" dirty="0">
                <a:solidFill>
                  <a:schemeClr val="bg1"/>
                </a:solidFill>
                <a:ea typeface="微软雅黑" panose="020B0503020204020204" pitchFamily="34" charset="-122"/>
              </a:rPr>
              <a:t>Psalm 14</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2-3】</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耶和华从天上垂看世人，要看有明白的没有，有寻求　神的没有。</a:t>
            </a:r>
          </a:p>
          <a:p>
            <a:pPr algn="l">
              <a:lnSpc>
                <a:spcPct val="112000"/>
              </a:lnSpc>
            </a:pPr>
            <a:r>
              <a:rPr lang="en-US" altLang="zh-CN" sz="3000" b="1" dirty="0">
                <a:solidFill>
                  <a:schemeClr val="bg1"/>
                </a:solidFill>
                <a:ea typeface="微软雅黑" panose="020B0503020204020204" pitchFamily="34" charset="-122"/>
              </a:rPr>
              <a:t>The LORD looks down from heaven upon the children of men, To see if there are any who understand, who seek God.</a:t>
            </a:r>
          </a:p>
          <a:p>
            <a:pPr algn="l">
              <a:lnSpc>
                <a:spcPct val="112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他们都偏离正路，一同变为污秽；并没有行善的，连一个也没有。</a:t>
            </a:r>
          </a:p>
          <a:p>
            <a:pPr algn="l">
              <a:lnSpc>
                <a:spcPct val="112000"/>
              </a:lnSpc>
            </a:pPr>
            <a:r>
              <a:rPr lang="en-US" altLang="zh-CN" sz="3000" b="1" dirty="0">
                <a:solidFill>
                  <a:schemeClr val="bg1"/>
                </a:solidFill>
                <a:ea typeface="微软雅黑" panose="020B0503020204020204" pitchFamily="34" charset="-122"/>
              </a:rPr>
              <a:t>They have all turned aside, They have together become corrupt; There is none who does good, No, not one.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333404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罗马书 </a:t>
            </a:r>
            <a:r>
              <a:rPr lang="en-US" altLang="zh-CN" sz="3000" b="1" u="sng" dirty="0">
                <a:solidFill>
                  <a:schemeClr val="bg1"/>
                </a:solidFill>
                <a:ea typeface="微软雅黑" panose="020B0503020204020204" pitchFamily="34" charset="-122"/>
              </a:rPr>
              <a:t>Romans 3</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10-12】</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就如经上所记：“没有义人，连一个也没有；</a:t>
            </a:r>
          </a:p>
          <a:p>
            <a:pPr algn="l">
              <a:lnSpc>
                <a:spcPct val="112000"/>
              </a:lnSpc>
            </a:pPr>
            <a:r>
              <a:rPr lang="en-US" altLang="zh-CN" sz="3000" b="1" dirty="0">
                <a:solidFill>
                  <a:schemeClr val="bg1"/>
                </a:solidFill>
                <a:ea typeface="微软雅黑" panose="020B0503020204020204" pitchFamily="34" charset="-122"/>
              </a:rPr>
              <a:t>As it is written: "There is none righteous, no, not one;</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没有明白的，没有寻求　神的；</a:t>
            </a:r>
          </a:p>
          <a:p>
            <a:pPr algn="l">
              <a:lnSpc>
                <a:spcPct val="112000"/>
              </a:lnSpc>
            </a:pPr>
            <a:r>
              <a:rPr lang="en-US" altLang="zh-CN" sz="3000" b="1" dirty="0">
                <a:solidFill>
                  <a:schemeClr val="bg1"/>
                </a:solidFill>
                <a:ea typeface="微软雅黑" panose="020B0503020204020204" pitchFamily="34" charset="-122"/>
              </a:rPr>
              <a:t>There is none who understands; There is none who seeks after God.</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都是偏离正路，一同变为无用。没有行善的，连一个也没有。</a:t>
            </a:r>
          </a:p>
          <a:p>
            <a:pPr algn="l">
              <a:lnSpc>
                <a:spcPct val="112000"/>
              </a:lnSpc>
            </a:pPr>
            <a:r>
              <a:rPr lang="en-US" altLang="zh-CN" sz="3000" b="1" dirty="0">
                <a:solidFill>
                  <a:schemeClr val="bg1"/>
                </a:solidFill>
                <a:ea typeface="微软雅黑" panose="020B0503020204020204" pitchFamily="34" charset="-122"/>
              </a:rPr>
              <a:t>They have all turned aside; They have together become unprofitable; There is none who does good, no, not one."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52184199"/>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15876</TotalTime>
  <Words>1808</Words>
  <Application>Microsoft Office PowerPoint</Application>
  <PresentationFormat>On-screen Show (4:3)</PresentationFormat>
  <Paragraphs>96</Paragraphs>
  <Slides>20</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20</vt:i4>
      </vt:variant>
    </vt:vector>
  </HeadingPairs>
  <TitlesOfParts>
    <vt:vector size="30" baseType="lpstr">
      <vt:lpstr>微软雅黑</vt:lpstr>
      <vt:lpstr>新細明體</vt:lpstr>
      <vt:lpstr>宋体</vt:lpstr>
      <vt:lpstr>宋体</vt:lpstr>
      <vt:lpstr>Arial</vt:lpstr>
      <vt:lpstr>Calibri</vt:lpstr>
      <vt:lpstr>Calibri Light</vt:lpstr>
      <vt:lpstr>Garamond</vt:lpstr>
      <vt:lpstr>3_Office Theme</vt:lpstr>
      <vt:lpstr>Office 主题</vt:lpstr>
      <vt:lpstr>以尼雅得医治 Aeneas Healed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630</cp:revision>
  <dcterms:created xsi:type="dcterms:W3CDTF">2005-10-06T16:33:29Z</dcterms:created>
  <dcterms:modified xsi:type="dcterms:W3CDTF">2024-03-24T17:49:52Z</dcterms:modified>
</cp:coreProperties>
</file>