
<file path=[Content_Types].xml><?xml version="1.0" encoding="utf-8"?>
<Types xmlns="http://schemas.openxmlformats.org/package/2006/content-types">
  <Default Extension="rels" ContentType="application/vnd.openxmlformats-package.relationships+xml"/>
  <Default Extension="xml" ContentType="application/xml"/>
  <Default Extension="fntdata" ContentType="application/x-fontdata"/>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48" r:id="rId1"/>
    <p:sldMasterId id="2147483660" r:id="rId2"/>
  </p:sldMasterIdLst>
  <p:notesMasterIdLst>
    <p:notesMasterId r:id="rId21"/>
  </p:notesMasterIdLst>
  <p:sldIdLst>
    <p:sldId id="283" r:id="rId3"/>
    <p:sldId id="284" r:id="rId4"/>
    <p:sldId id="285" r:id="rId5"/>
    <p:sldId id="286" r:id="rId6"/>
    <p:sldId id="287" r:id="rId7"/>
    <p:sldId id="288" r:id="rId8"/>
    <p:sldId id="289" r:id="rId9"/>
    <p:sldId id="290" r:id="rId10"/>
    <p:sldId id="291" r:id="rId11"/>
    <p:sldId id="292" r:id="rId12"/>
    <p:sldId id="293" r:id="rId13"/>
    <p:sldId id="294" r:id="rId14"/>
    <p:sldId id="295" r:id="rId15"/>
    <p:sldId id="296" r:id="rId16"/>
    <p:sldId id="297" r:id="rId17"/>
    <p:sldId id="298" r:id="rId18"/>
    <p:sldId id="299" r:id="rId19"/>
    <p:sldId id="300" r:id="rId20"/>
  </p:sldIdLst>
  <p:sldSz cx="9144000" cy="6858000" type="screen4x3"/>
  <p:notesSz cx="6858000" cy="9144000"/>
  <p:embeddedFontLst>
    <p:embeddedFont>
      <p:font typeface="Microsoft Yahei" panose="020B0503020204020204" pitchFamily="34" charset="-122"/>
      <p:regular r:id="rId22"/>
      <p:bold r:id="rId23"/>
    </p:embeddedFont>
    <p:embeddedFont>
      <p:font typeface="KaiTi" panose="02010609060101010101" pitchFamily="49" charset="-122"/>
      <p:regular r:id="rId24"/>
    </p:embeddedFont>
    <p:embeddedFont>
      <p:font typeface="Calibri" panose="020F0502020204030204" pitchFamily="34" charset="0"/>
      <p:regular r:id="rId25"/>
      <p:bold r:id="rId26"/>
      <p:italic r:id="rId27"/>
      <p:boldItalic r:id="rId28"/>
    </p:embeddedFont>
    <p:embeddedFont>
      <p:font typeface="Garamond" panose="02020404030301010803" pitchFamily="18" charset="0"/>
      <p:regular r:id="rId29"/>
      <p:bold r:id="rId30"/>
      <p:italic r:id="rId31"/>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GoogleSlidesCustomDataVersion2">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82" roundtripDataSignature="AMtx7miqSLZ73LSDf5h26gq1sH5hLGi5Lw=="/>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2949BB3E-938E-4DA7-85F8-80089F78F414}">
  <a:tblStyle styleId="{2949BB3E-938E-4DA7-85F8-80089F78F414}" styleName="Table_0">
    <a:wholeTbl>
      <a:tcTxStyle>
        <a:font>
          <a:latin typeface="Arial"/>
          <a:ea typeface="Arial"/>
          <a:cs typeface="Arial"/>
        </a:font>
        <a:srgbClr val="000000"/>
      </a:tcTxStyle>
      <a:tcStyle>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 styleId="{E20C1EFE-E63B-4733-A0CD-398A007D87A7}" styleName="Table_1">
    <a:wholeTbl>
      <a:tcTxStyle b="off" i="off">
        <a:font>
          <a:latin typeface="Calibri"/>
          <a:ea typeface="Calibri"/>
          <a:cs typeface="Calibri"/>
        </a:font>
        <a:schemeClr val="dk1"/>
      </a:tcTxStyle>
      <a:tcStyle>
        <a:tcBdr>
          <a:left>
            <a:ln w="12700" cap="flat" cmpd="sng">
              <a:solidFill>
                <a:schemeClr val="lt1"/>
              </a:solidFill>
              <a:prstDash val="solid"/>
              <a:round/>
              <a:headEnd type="none" w="sm" len="sm"/>
              <a:tailEnd type="none" w="sm" len="sm"/>
            </a:ln>
          </a:left>
          <a:right>
            <a:ln w="12700" cap="flat" cmpd="sng">
              <a:solidFill>
                <a:schemeClr val="lt1"/>
              </a:solidFill>
              <a:prstDash val="solid"/>
              <a:round/>
              <a:headEnd type="none" w="sm" len="sm"/>
              <a:tailEnd type="none" w="sm" len="sm"/>
            </a:ln>
          </a:right>
          <a:top>
            <a:ln w="12700" cap="flat" cmpd="sng">
              <a:solidFill>
                <a:schemeClr val="lt1"/>
              </a:solidFill>
              <a:prstDash val="solid"/>
              <a:round/>
              <a:headEnd type="none" w="sm" len="sm"/>
              <a:tailEnd type="none" w="sm" len="sm"/>
            </a:ln>
          </a:top>
          <a:bottom>
            <a:ln w="12700" cap="flat" cmpd="sng">
              <a:solidFill>
                <a:schemeClr val="lt1"/>
              </a:solidFill>
              <a:prstDash val="solid"/>
              <a:round/>
              <a:headEnd type="none" w="sm" len="sm"/>
              <a:tailEnd type="none" w="sm" len="sm"/>
            </a:ln>
          </a:bottom>
          <a:insideH>
            <a:ln w="12700" cap="flat" cmpd="sng">
              <a:solidFill>
                <a:schemeClr val="lt1"/>
              </a:solidFill>
              <a:prstDash val="solid"/>
              <a:round/>
              <a:headEnd type="none" w="sm" len="sm"/>
              <a:tailEnd type="none" w="sm" len="sm"/>
            </a:ln>
          </a:insideH>
          <a:insideV>
            <a:ln w="12700" cap="flat" cmpd="sng">
              <a:solidFill>
                <a:schemeClr val="lt1"/>
              </a:solidFill>
              <a:prstDash val="solid"/>
              <a:round/>
              <a:headEnd type="none" w="sm" len="sm"/>
              <a:tailEnd type="none" w="sm" len="sm"/>
            </a:ln>
          </a:insideV>
        </a:tcBdr>
        <a:fill>
          <a:solidFill>
            <a:srgbClr val="E9EFF7"/>
          </a:solidFill>
        </a:fill>
      </a:tcStyle>
    </a:wholeTbl>
    <a:band1H>
      <a:tcTxStyle/>
      <a:tcStyle>
        <a:tcBdr/>
        <a:fill>
          <a:solidFill>
            <a:srgbClr val="D0DEEF"/>
          </a:solidFill>
        </a:fill>
      </a:tcStyle>
    </a:band1H>
    <a:band2H>
      <a:tcTxStyle/>
      <a:tcStyle>
        <a:tcBdr/>
      </a:tcStyle>
    </a:band2H>
    <a:band1V>
      <a:tcTxStyle/>
      <a:tcStyle>
        <a:tcBdr/>
        <a:fill>
          <a:solidFill>
            <a:srgbClr val="D0DEEF"/>
          </a:solidFill>
        </a:fill>
      </a:tcStyle>
    </a:band1V>
    <a:band2V>
      <a:tcTxStyle/>
      <a:tcStyle>
        <a:tcBdr/>
      </a:tcStyle>
    </a:band2V>
    <a:lastCol>
      <a:tcTxStyle b="on" i="off">
        <a:font>
          <a:latin typeface="Calibri"/>
          <a:ea typeface="Calibri"/>
          <a:cs typeface="Calibri"/>
        </a:font>
        <a:schemeClr val="lt1"/>
      </a:tcTxStyle>
      <a:tcStyle>
        <a:tcBdr/>
        <a:fill>
          <a:solidFill>
            <a:schemeClr val="accent1"/>
          </a:solidFill>
        </a:fill>
      </a:tcStyle>
    </a:lastCol>
    <a:firstCol>
      <a:tcTxStyle b="on" i="off">
        <a:font>
          <a:latin typeface="Calibri"/>
          <a:ea typeface="Calibri"/>
          <a:cs typeface="Calibri"/>
        </a:font>
        <a:schemeClr val="lt1"/>
      </a:tcTxStyle>
      <a:tcStyle>
        <a:tcBdr/>
        <a:fill>
          <a:solidFill>
            <a:schemeClr val="accent1"/>
          </a:solidFill>
        </a:fill>
      </a:tcStyle>
    </a:firstCol>
    <a:lastRow>
      <a:tcTxStyle b="on" i="off">
        <a:font>
          <a:latin typeface="Calibri"/>
          <a:ea typeface="Calibri"/>
          <a:cs typeface="Calibri"/>
        </a:font>
        <a:schemeClr val="lt1"/>
      </a:tcTxStyle>
      <a:tcStyle>
        <a:tcBdr>
          <a:top>
            <a:ln w="38100" cap="flat" cmpd="sng">
              <a:solidFill>
                <a:schemeClr val="lt1"/>
              </a:solidFill>
              <a:prstDash val="solid"/>
              <a:round/>
              <a:headEnd type="none" w="sm" len="sm"/>
              <a:tailEnd type="none" w="sm" len="sm"/>
            </a:ln>
          </a:top>
        </a:tcBdr>
        <a:fill>
          <a:solidFill>
            <a:schemeClr val="accent1"/>
          </a:solidFill>
        </a:fill>
      </a:tcStyle>
    </a:lastRow>
    <a:seCell>
      <a:tcTxStyle/>
      <a:tcStyle>
        <a:tcBdr/>
      </a:tcStyle>
    </a:seCell>
    <a:swCell>
      <a:tcTxStyle/>
      <a:tcStyle>
        <a:tcBdr/>
      </a:tcStyle>
    </a:swCell>
    <a:firstRow>
      <a:tcTxStyle b="on" i="off">
        <a:font>
          <a:latin typeface="Calibri"/>
          <a:ea typeface="Calibri"/>
          <a:cs typeface="Calibri"/>
        </a:font>
        <a:schemeClr val="lt1"/>
      </a:tcTxStyle>
      <a:tcStyle>
        <a:tcBdr>
          <a:bottom>
            <a:ln w="38100" cap="flat" cmpd="sng">
              <a:solidFill>
                <a:schemeClr val="lt1"/>
              </a:solidFill>
              <a:prstDash val="solid"/>
              <a:round/>
              <a:headEnd type="none" w="sm" len="sm"/>
              <a:tailEnd type="none" w="sm" len="sm"/>
            </a:ln>
          </a:bottom>
        </a:tcBdr>
        <a:fill>
          <a:solidFill>
            <a:schemeClr val="accent1"/>
          </a:solidFill>
        </a:fill>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70" d="100"/>
          <a:sy n="70" d="100"/>
        </p:scale>
        <p:origin x="516" y="84"/>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font" Target="fonts/font5.fntdata"/><Relationship Id="rId85" Type="http://schemas.openxmlformats.org/officeDocument/2006/relationships/theme" Target="theme/theme1.xml"/><Relationship Id="rId3" Type="http://schemas.openxmlformats.org/officeDocument/2006/relationships/slide" Target="slides/slide1.xml"/><Relationship Id="rId21" Type="http://schemas.openxmlformats.org/officeDocument/2006/relationships/notesMaster" Target="notesMasters/notesMaster1.xml"/><Relationship Id="rId84" Type="http://schemas.openxmlformats.org/officeDocument/2006/relationships/viewProps" Target="view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font" Target="fonts/font4.fntdata"/><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font" Target="fonts/font8.fntdata"/><Relationship Id="rId83"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font" Target="fonts/font3.fntdata"/><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font" Target="fonts/font2.fntdata"/><Relationship Id="rId28" Type="http://schemas.openxmlformats.org/officeDocument/2006/relationships/font" Target="fonts/font7.fntdata"/><Relationship Id="rId82" Type="http://customschemas.google.com/relationships/presentationmetadata" Target="metadata"/><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font" Target="fonts/font10.fntdata"/><Relationship Id="rId86"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font" Target="fonts/font1.fntdata"/><Relationship Id="rId27" Type="http://schemas.openxmlformats.org/officeDocument/2006/relationships/font" Target="fonts/font6.fntdata"/><Relationship Id="rId30" Type="http://schemas.openxmlformats.org/officeDocument/2006/relationships/font" Target="fonts/font9.fnt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7200"/>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200" b="0" i="0" u="none" strike="noStrike" cap="none">
                <a:solidFill>
                  <a:schemeClr val="dk1"/>
                </a:solidFill>
                <a:latin typeface="Garamond"/>
                <a:ea typeface="Garamond"/>
                <a:cs typeface="Garamond"/>
                <a:sym typeface="Garamond"/>
              </a:defRPr>
            </a:lvl1pPr>
            <a:lvl2pPr marR="0" lvl="1"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2pPr>
            <a:lvl3pPr marR="0" lvl="2"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3pPr>
            <a:lvl4pPr marR="0" lvl="3"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4pPr>
            <a:lvl5pPr marR="0" lvl="4"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5pPr>
            <a:lvl6pPr marR="0" lvl="5"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6pPr>
            <a:lvl7pPr marR="0" lvl="6"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7pPr>
            <a:lvl8pPr marR="0" lvl="7"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8pPr>
            <a:lvl9pPr marR="0" lvl="8"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9pPr>
          </a:lstStyle>
          <a:p>
            <a:endParaRPr/>
          </a:p>
        </p:txBody>
      </p:sp>
      <p:sp>
        <p:nvSpPr>
          <p:cNvPr id="4" name="Google Shape;4;n"/>
          <p:cNvSpPr txBox="1">
            <a:spLocks noGrp="1"/>
          </p:cNvSpPr>
          <p:nvPr>
            <p:ph type="dt" idx="10"/>
          </p:nvPr>
        </p:nvSpPr>
        <p:spPr>
          <a:xfrm>
            <a:off x="3884613" y="0"/>
            <a:ext cx="2971800" cy="457200"/>
          </a:xfrm>
          <a:prstGeom prst="rect">
            <a:avLst/>
          </a:prstGeom>
          <a:noFill/>
          <a:ln>
            <a:noFill/>
          </a:ln>
        </p:spPr>
        <p:txBody>
          <a:bodyPr spcFirstLastPara="1" wrap="square" lIns="91425" tIns="45700" rIns="91425" bIns="45700" anchor="t" anchorCtr="0">
            <a:noAutofit/>
          </a:bodyPr>
          <a:lstStyle>
            <a:lvl1pPr marR="0" lvl="0" algn="r" rtl="0">
              <a:spcBef>
                <a:spcPts val="0"/>
              </a:spcBef>
              <a:spcAft>
                <a:spcPts val="0"/>
              </a:spcAft>
              <a:buSzPts val="1400"/>
              <a:buNone/>
              <a:defRPr sz="1200" b="0" i="0" u="none" strike="noStrike" cap="none">
                <a:solidFill>
                  <a:schemeClr val="dk1"/>
                </a:solidFill>
                <a:latin typeface="Garamond"/>
                <a:ea typeface="Garamond"/>
                <a:cs typeface="Garamond"/>
                <a:sym typeface="Garamond"/>
              </a:defRPr>
            </a:lvl1pPr>
            <a:lvl2pPr marR="0" lvl="1"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2pPr>
            <a:lvl3pPr marR="0" lvl="2"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3pPr>
            <a:lvl4pPr marR="0" lvl="3"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4pPr>
            <a:lvl5pPr marR="0" lvl="4"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5pPr>
            <a:lvl6pPr marR="0" lvl="5"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6pPr>
            <a:lvl7pPr marR="0" lvl="6"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7pPr>
            <a:lvl8pPr marR="0" lvl="7"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8pPr>
            <a:lvl9pPr marR="0" lvl="8"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9pPr>
          </a:lstStyle>
          <a:p>
            <a:endParaRPr/>
          </a:p>
        </p:txBody>
      </p:sp>
      <p:sp>
        <p:nvSpPr>
          <p:cNvPr id="5" name="Google Shape;5;n"/>
          <p:cNvSpPr>
            <a:spLocks noGrp="1" noRot="1" noChangeAspect="1"/>
          </p:cNvSpPr>
          <p:nvPr>
            <p:ph type="sldImg" idx="3"/>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lvl1pPr marL="457200" marR="0" lvl="0" indent="-228600" algn="l" rtl="0">
              <a:spcBef>
                <a:spcPts val="360"/>
              </a:spcBef>
              <a:spcAft>
                <a:spcPts val="0"/>
              </a:spcAft>
              <a:buSzPts val="1400"/>
              <a:buNone/>
              <a:defRPr sz="1200" b="0" i="0" u="none" strike="noStrike" cap="none">
                <a:solidFill>
                  <a:schemeClr val="dk1"/>
                </a:solidFill>
                <a:latin typeface="Calibri"/>
                <a:ea typeface="Calibri"/>
                <a:cs typeface="Calibri"/>
                <a:sym typeface="Calibri"/>
              </a:defRPr>
            </a:lvl1pPr>
            <a:lvl2pPr marL="914400" marR="0" lvl="1" indent="-228600" algn="l" rtl="0">
              <a:spcBef>
                <a:spcPts val="360"/>
              </a:spcBef>
              <a:spcAft>
                <a:spcPts val="0"/>
              </a:spcAft>
              <a:buSzPts val="1400"/>
              <a:buNone/>
              <a:defRPr sz="1200" b="0" i="0" u="none" strike="noStrike" cap="none">
                <a:solidFill>
                  <a:schemeClr val="dk1"/>
                </a:solidFill>
                <a:latin typeface="Calibri"/>
                <a:ea typeface="Calibri"/>
                <a:cs typeface="Calibri"/>
                <a:sym typeface="Calibri"/>
              </a:defRPr>
            </a:lvl2pPr>
            <a:lvl3pPr marL="1371600" marR="0" lvl="2" indent="-228600" algn="l" rtl="0">
              <a:spcBef>
                <a:spcPts val="360"/>
              </a:spcBef>
              <a:spcAft>
                <a:spcPts val="0"/>
              </a:spcAft>
              <a:buSzPts val="1400"/>
              <a:buNone/>
              <a:defRPr sz="1200" b="0" i="0" u="none" strike="noStrike" cap="none">
                <a:solidFill>
                  <a:schemeClr val="dk1"/>
                </a:solidFill>
                <a:latin typeface="Calibri"/>
                <a:ea typeface="Calibri"/>
                <a:cs typeface="Calibri"/>
                <a:sym typeface="Calibri"/>
              </a:defRPr>
            </a:lvl3pPr>
            <a:lvl4pPr marL="1828800" marR="0" lvl="3" indent="-228600" algn="l" rtl="0">
              <a:spcBef>
                <a:spcPts val="360"/>
              </a:spcBef>
              <a:spcAft>
                <a:spcPts val="0"/>
              </a:spcAft>
              <a:buSzPts val="1400"/>
              <a:buNone/>
              <a:defRPr sz="1200" b="0" i="0" u="none" strike="noStrike" cap="none">
                <a:solidFill>
                  <a:schemeClr val="dk1"/>
                </a:solidFill>
                <a:latin typeface="Calibri"/>
                <a:ea typeface="Calibri"/>
                <a:cs typeface="Calibri"/>
                <a:sym typeface="Calibri"/>
              </a:defRPr>
            </a:lvl4pPr>
            <a:lvl5pPr marL="2286000" marR="0" lvl="4" indent="-228600" algn="l" rtl="0">
              <a:spcBef>
                <a:spcPts val="360"/>
              </a:spcBef>
              <a:spcAft>
                <a:spcPts val="0"/>
              </a:spcAft>
              <a:buSzPts val="1400"/>
              <a:buNone/>
              <a:defRPr sz="1200" b="0" i="0" u="none" strike="noStrike" cap="none">
                <a:solidFill>
                  <a:schemeClr val="dk1"/>
                </a:solidFill>
                <a:latin typeface="Calibri"/>
                <a:ea typeface="Calibri"/>
                <a:cs typeface="Calibri"/>
                <a:sym typeface="Calibri"/>
              </a:defRPr>
            </a:lvl5pPr>
            <a:lvl6pPr marL="2743200" marR="0" lvl="5"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6pPr>
            <a:lvl7pPr marL="3200400" marR="0" lvl="6"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7pPr>
            <a:lvl8pPr marL="3657600" marR="0" lvl="7"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8pPr>
            <a:lvl9pPr marL="4114800" marR="0" lvl="8"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8685213"/>
            <a:ext cx="2971800" cy="457200"/>
          </a:xfrm>
          <a:prstGeom prst="rect">
            <a:avLst/>
          </a:prstGeom>
          <a:noFill/>
          <a:ln>
            <a:noFill/>
          </a:ln>
        </p:spPr>
        <p:txBody>
          <a:bodyPr spcFirstLastPara="1" wrap="square" lIns="91425" tIns="45700" rIns="91425" bIns="45700" anchor="b" anchorCtr="0">
            <a:noAutofit/>
          </a:bodyPr>
          <a:lstStyle>
            <a:lvl1pPr marR="0" lvl="0" algn="l" rtl="0">
              <a:spcBef>
                <a:spcPts val="0"/>
              </a:spcBef>
              <a:spcAft>
                <a:spcPts val="0"/>
              </a:spcAft>
              <a:buSzPts val="1400"/>
              <a:buNone/>
              <a:defRPr sz="1200" b="0" i="0" u="none" strike="noStrike" cap="none">
                <a:solidFill>
                  <a:schemeClr val="dk1"/>
                </a:solidFill>
                <a:latin typeface="Garamond"/>
                <a:ea typeface="Garamond"/>
                <a:cs typeface="Garamond"/>
                <a:sym typeface="Garamond"/>
              </a:defRPr>
            </a:lvl1pPr>
            <a:lvl2pPr marR="0" lvl="1"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2pPr>
            <a:lvl3pPr marR="0" lvl="2"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3pPr>
            <a:lvl4pPr marR="0" lvl="3"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4pPr>
            <a:lvl5pPr marR="0" lvl="4"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5pPr>
            <a:lvl6pPr marR="0" lvl="5"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6pPr>
            <a:lvl7pPr marR="0" lvl="6"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7pPr>
            <a:lvl8pPr marR="0" lvl="7"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8pPr>
            <a:lvl9pPr marR="0" lvl="8"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9pPr>
          </a:lstStyle>
          <a:p>
            <a:endParaRPr/>
          </a:p>
        </p:txBody>
      </p:sp>
      <p:sp>
        <p:nvSpPr>
          <p:cNvPr id="8" name="Google Shape;8;n"/>
          <p:cNvSpPr txBox="1">
            <a:spLocks noGrp="1"/>
          </p:cNvSpPr>
          <p:nvPr>
            <p:ph type="sldNum" idx="12"/>
          </p:nvPr>
        </p:nvSpPr>
        <p:spPr>
          <a:xfrm>
            <a:off x="3884613" y="8685213"/>
            <a:ext cx="2971800" cy="457200"/>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en-US" sz="1200" b="0" i="0" u="none" strike="noStrike" cap="none">
                <a:solidFill>
                  <a:schemeClr val="dk1"/>
                </a:solidFill>
                <a:latin typeface="Garamond"/>
                <a:ea typeface="Garamond"/>
                <a:cs typeface="Garamond"/>
                <a:sym typeface="Garamond"/>
              </a:rPr>
              <a:t>‹#›</a:t>
            </a:fld>
            <a:endParaRPr sz="1200" b="0" i="0" u="none" strike="noStrike" cap="none">
              <a:solidFill>
                <a:schemeClr val="dk1"/>
              </a:solidFill>
              <a:latin typeface="Garamond"/>
              <a:ea typeface="Garamond"/>
              <a:cs typeface="Garamond"/>
              <a:sym typeface="Garamond"/>
            </a:endParaRPr>
          </a:p>
        </p:txBody>
      </p:sp>
    </p:spTree>
    <p:extLst>
      <p:ext uri="{BB962C8B-B14F-4D97-AF65-F5344CB8AC3E}">
        <p14:creationId xmlns:p14="http://schemas.microsoft.com/office/powerpoint/2010/main" val="1056923503"/>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67"/>
        <p:cNvGrpSpPr/>
        <p:nvPr/>
      </p:nvGrpSpPr>
      <p:grpSpPr>
        <a:xfrm>
          <a:off x="0" y="0"/>
          <a:ext cx="0" cy="0"/>
          <a:chOff x="0" y="0"/>
          <a:chExt cx="0" cy="0"/>
        </a:xfrm>
      </p:grpSpPr>
      <p:sp>
        <p:nvSpPr>
          <p:cNvPr id="868" name="Google Shape;868;p28: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869" name="Google Shape;869;p28: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80929345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16"/>
        <p:cNvGrpSpPr/>
        <p:nvPr/>
      </p:nvGrpSpPr>
      <p:grpSpPr>
        <a:xfrm>
          <a:off x="0" y="0"/>
          <a:ext cx="0" cy="0"/>
          <a:chOff x="0" y="0"/>
          <a:chExt cx="0" cy="0"/>
        </a:xfrm>
      </p:grpSpPr>
      <p:sp>
        <p:nvSpPr>
          <p:cNvPr id="917" name="Google Shape;917;p37: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918" name="Google Shape;918;p37: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18219091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21"/>
        <p:cNvGrpSpPr/>
        <p:nvPr/>
      </p:nvGrpSpPr>
      <p:grpSpPr>
        <a:xfrm>
          <a:off x="0" y="0"/>
          <a:ext cx="0" cy="0"/>
          <a:chOff x="0" y="0"/>
          <a:chExt cx="0" cy="0"/>
        </a:xfrm>
      </p:grpSpPr>
      <p:sp>
        <p:nvSpPr>
          <p:cNvPr id="922" name="Google Shape;922;p38: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923" name="Google Shape;923;p38: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57755961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26"/>
        <p:cNvGrpSpPr/>
        <p:nvPr/>
      </p:nvGrpSpPr>
      <p:grpSpPr>
        <a:xfrm>
          <a:off x="0" y="0"/>
          <a:ext cx="0" cy="0"/>
          <a:chOff x="0" y="0"/>
          <a:chExt cx="0" cy="0"/>
        </a:xfrm>
      </p:grpSpPr>
      <p:sp>
        <p:nvSpPr>
          <p:cNvPr id="927" name="Google Shape;927;p39: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928" name="Google Shape;928;p39: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75656157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1"/>
        <p:cNvGrpSpPr/>
        <p:nvPr/>
      </p:nvGrpSpPr>
      <p:grpSpPr>
        <a:xfrm>
          <a:off x="0" y="0"/>
          <a:ext cx="0" cy="0"/>
          <a:chOff x="0" y="0"/>
          <a:chExt cx="0" cy="0"/>
        </a:xfrm>
      </p:grpSpPr>
      <p:sp>
        <p:nvSpPr>
          <p:cNvPr id="932" name="Google Shape;932;p40: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933" name="Google Shape;933;p40: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403202758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6"/>
        <p:cNvGrpSpPr/>
        <p:nvPr/>
      </p:nvGrpSpPr>
      <p:grpSpPr>
        <a:xfrm>
          <a:off x="0" y="0"/>
          <a:ext cx="0" cy="0"/>
          <a:chOff x="0" y="0"/>
          <a:chExt cx="0" cy="0"/>
        </a:xfrm>
      </p:grpSpPr>
      <p:sp>
        <p:nvSpPr>
          <p:cNvPr id="937" name="Google Shape;937;p41: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938" name="Google Shape;938;p41: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43130478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41"/>
        <p:cNvGrpSpPr/>
        <p:nvPr/>
      </p:nvGrpSpPr>
      <p:grpSpPr>
        <a:xfrm>
          <a:off x="0" y="0"/>
          <a:ext cx="0" cy="0"/>
          <a:chOff x="0" y="0"/>
          <a:chExt cx="0" cy="0"/>
        </a:xfrm>
      </p:grpSpPr>
      <p:sp>
        <p:nvSpPr>
          <p:cNvPr id="942" name="Google Shape;942;p4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943" name="Google Shape;943;p4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02983665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46"/>
        <p:cNvGrpSpPr/>
        <p:nvPr/>
      </p:nvGrpSpPr>
      <p:grpSpPr>
        <a:xfrm>
          <a:off x="0" y="0"/>
          <a:ext cx="0" cy="0"/>
          <a:chOff x="0" y="0"/>
          <a:chExt cx="0" cy="0"/>
        </a:xfrm>
      </p:grpSpPr>
      <p:sp>
        <p:nvSpPr>
          <p:cNvPr id="947" name="Google Shape;947;p43: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948" name="Google Shape;948;p43: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74153301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51"/>
        <p:cNvGrpSpPr/>
        <p:nvPr/>
      </p:nvGrpSpPr>
      <p:grpSpPr>
        <a:xfrm>
          <a:off x="0" y="0"/>
          <a:ext cx="0" cy="0"/>
          <a:chOff x="0" y="0"/>
          <a:chExt cx="0" cy="0"/>
        </a:xfrm>
      </p:grpSpPr>
      <p:sp>
        <p:nvSpPr>
          <p:cNvPr id="952" name="Google Shape;952;p44: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953" name="Google Shape;953;p44: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23166946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56"/>
        <p:cNvGrpSpPr/>
        <p:nvPr/>
      </p:nvGrpSpPr>
      <p:grpSpPr>
        <a:xfrm>
          <a:off x="0" y="0"/>
          <a:ext cx="0" cy="0"/>
          <a:chOff x="0" y="0"/>
          <a:chExt cx="0" cy="0"/>
        </a:xfrm>
      </p:grpSpPr>
      <p:sp>
        <p:nvSpPr>
          <p:cNvPr id="957" name="Google Shape;957;p45: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958" name="Google Shape;958;p45: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22200760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75"/>
        <p:cNvGrpSpPr/>
        <p:nvPr/>
      </p:nvGrpSpPr>
      <p:grpSpPr>
        <a:xfrm>
          <a:off x="0" y="0"/>
          <a:ext cx="0" cy="0"/>
          <a:chOff x="0" y="0"/>
          <a:chExt cx="0" cy="0"/>
        </a:xfrm>
      </p:grpSpPr>
      <p:sp>
        <p:nvSpPr>
          <p:cNvPr id="876" name="Google Shape;876;p29: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877" name="Google Shape;877;p29: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06267422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81"/>
        <p:cNvGrpSpPr/>
        <p:nvPr/>
      </p:nvGrpSpPr>
      <p:grpSpPr>
        <a:xfrm>
          <a:off x="0" y="0"/>
          <a:ext cx="0" cy="0"/>
          <a:chOff x="0" y="0"/>
          <a:chExt cx="0" cy="0"/>
        </a:xfrm>
      </p:grpSpPr>
      <p:sp>
        <p:nvSpPr>
          <p:cNvPr id="882" name="Google Shape;882;p30: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883" name="Google Shape;883;p30: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46713318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86"/>
        <p:cNvGrpSpPr/>
        <p:nvPr/>
      </p:nvGrpSpPr>
      <p:grpSpPr>
        <a:xfrm>
          <a:off x="0" y="0"/>
          <a:ext cx="0" cy="0"/>
          <a:chOff x="0" y="0"/>
          <a:chExt cx="0" cy="0"/>
        </a:xfrm>
      </p:grpSpPr>
      <p:sp>
        <p:nvSpPr>
          <p:cNvPr id="887" name="Google Shape;887;p31: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888" name="Google Shape;888;p31: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60287081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91"/>
        <p:cNvGrpSpPr/>
        <p:nvPr/>
      </p:nvGrpSpPr>
      <p:grpSpPr>
        <a:xfrm>
          <a:off x="0" y="0"/>
          <a:ext cx="0" cy="0"/>
          <a:chOff x="0" y="0"/>
          <a:chExt cx="0" cy="0"/>
        </a:xfrm>
      </p:grpSpPr>
      <p:sp>
        <p:nvSpPr>
          <p:cNvPr id="892" name="Google Shape;892;p3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893" name="Google Shape;893;p3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37842044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96"/>
        <p:cNvGrpSpPr/>
        <p:nvPr/>
      </p:nvGrpSpPr>
      <p:grpSpPr>
        <a:xfrm>
          <a:off x="0" y="0"/>
          <a:ext cx="0" cy="0"/>
          <a:chOff x="0" y="0"/>
          <a:chExt cx="0" cy="0"/>
        </a:xfrm>
      </p:grpSpPr>
      <p:sp>
        <p:nvSpPr>
          <p:cNvPr id="897" name="Google Shape;897;p33: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898" name="Google Shape;898;p33: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47640520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01"/>
        <p:cNvGrpSpPr/>
        <p:nvPr/>
      </p:nvGrpSpPr>
      <p:grpSpPr>
        <a:xfrm>
          <a:off x="0" y="0"/>
          <a:ext cx="0" cy="0"/>
          <a:chOff x="0" y="0"/>
          <a:chExt cx="0" cy="0"/>
        </a:xfrm>
      </p:grpSpPr>
      <p:sp>
        <p:nvSpPr>
          <p:cNvPr id="902" name="Google Shape;902;p34: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903" name="Google Shape;903;p34: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45714078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06"/>
        <p:cNvGrpSpPr/>
        <p:nvPr/>
      </p:nvGrpSpPr>
      <p:grpSpPr>
        <a:xfrm>
          <a:off x="0" y="0"/>
          <a:ext cx="0" cy="0"/>
          <a:chOff x="0" y="0"/>
          <a:chExt cx="0" cy="0"/>
        </a:xfrm>
      </p:grpSpPr>
      <p:sp>
        <p:nvSpPr>
          <p:cNvPr id="907" name="Google Shape;907;p35: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908" name="Google Shape;908;p35: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64963783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11"/>
        <p:cNvGrpSpPr/>
        <p:nvPr/>
      </p:nvGrpSpPr>
      <p:grpSpPr>
        <a:xfrm>
          <a:off x="0" y="0"/>
          <a:ext cx="0" cy="0"/>
          <a:chOff x="0" y="0"/>
          <a:chExt cx="0" cy="0"/>
        </a:xfrm>
      </p:grpSpPr>
      <p:sp>
        <p:nvSpPr>
          <p:cNvPr id="912" name="Google Shape;912;p36: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913" name="Google Shape;913;p36: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06802716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标题幻灯片" type="title">
  <p:cSld name="TITLE">
    <p:spTree>
      <p:nvGrpSpPr>
        <p:cNvPr id="1" name="Shape 15"/>
        <p:cNvGrpSpPr/>
        <p:nvPr/>
      </p:nvGrpSpPr>
      <p:grpSpPr>
        <a:xfrm>
          <a:off x="0" y="0"/>
          <a:ext cx="0" cy="0"/>
          <a:chOff x="0" y="0"/>
          <a:chExt cx="0" cy="0"/>
        </a:xfrm>
      </p:grpSpPr>
      <p:sp>
        <p:nvSpPr>
          <p:cNvPr id="16" name="Google Shape;16;p61"/>
          <p:cNvSpPr txBox="1">
            <a:spLocks noGrp="1"/>
          </p:cNvSpPr>
          <p:nvPr>
            <p:ph type="ctrTitle"/>
          </p:nvPr>
        </p:nvSpPr>
        <p:spPr>
          <a:xfrm>
            <a:off x="685800" y="1122363"/>
            <a:ext cx="7772400" cy="2387600"/>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7" name="Google Shape;17;p61"/>
          <p:cNvSpPr txBox="1">
            <a:spLocks noGrp="1"/>
          </p:cNvSpPr>
          <p:nvPr>
            <p:ph type="subTitle" idx="1"/>
          </p:nvPr>
        </p:nvSpPr>
        <p:spPr>
          <a:xfrm>
            <a:off x="1143000" y="3602038"/>
            <a:ext cx="6858000" cy="1655762"/>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
        <p:nvSpPr>
          <p:cNvPr id="18" name="Google Shape;18;p61"/>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9" name="Google Shape;19;p61"/>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0" name="Google Shape;20;p61"/>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spcAft>
                <a:spcPts val="0"/>
              </a:spcAft>
              <a:buNone/>
              <a:defRPr/>
            </a:lvl1pPr>
            <a:lvl2pPr marL="0" lvl="1" indent="0" algn="r">
              <a:spcBef>
                <a:spcPts val="0"/>
              </a:spcBef>
              <a:spcAft>
                <a:spcPts val="0"/>
              </a:spcAft>
              <a:buNone/>
              <a:defRPr/>
            </a:lvl2pPr>
            <a:lvl3pPr marL="0" lvl="2" indent="0" algn="r">
              <a:spcBef>
                <a:spcPts val="0"/>
              </a:spcBef>
              <a:spcAft>
                <a:spcPts val="0"/>
              </a:spcAft>
              <a:buNone/>
              <a:defRPr/>
            </a:lvl3pPr>
            <a:lvl4pPr marL="0" lvl="3" indent="0" algn="r">
              <a:spcBef>
                <a:spcPts val="0"/>
              </a:spcBef>
              <a:spcAft>
                <a:spcPts val="0"/>
              </a:spcAft>
              <a:buNone/>
              <a:defRPr/>
            </a:lvl4pPr>
            <a:lvl5pPr marL="0" lvl="4" indent="0" algn="r">
              <a:spcBef>
                <a:spcPts val="0"/>
              </a:spcBef>
              <a:spcAft>
                <a:spcPts val="0"/>
              </a:spcAft>
              <a:buNone/>
              <a:defRPr/>
            </a:lvl5pPr>
            <a:lvl6pPr marL="0" lvl="5" indent="0" algn="r">
              <a:spcBef>
                <a:spcPts val="0"/>
              </a:spcBef>
              <a:spcAft>
                <a:spcPts val="0"/>
              </a:spcAft>
              <a:buNone/>
              <a:defRPr/>
            </a:lvl6pPr>
            <a:lvl7pPr marL="0" lvl="6" indent="0" algn="r">
              <a:spcBef>
                <a:spcPts val="0"/>
              </a:spcBef>
              <a:spcAft>
                <a:spcPts val="0"/>
              </a:spcAft>
              <a:buNone/>
              <a:defRPr/>
            </a:lvl7pPr>
            <a:lvl8pPr marL="0" lvl="7" indent="0" algn="r">
              <a:spcBef>
                <a:spcPts val="0"/>
              </a:spcBef>
              <a:spcAft>
                <a:spcPts val="0"/>
              </a:spcAft>
              <a:buNone/>
              <a:defRPr/>
            </a:lvl8pPr>
            <a:lvl9pPr marL="0" lvl="8" indent="0" algn="r">
              <a:spcBef>
                <a:spcPts val="0"/>
              </a:spcBef>
              <a:spcAft>
                <a:spcPts val="0"/>
              </a:spcAft>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标题和竖排文字" type="vertTx">
  <p:cSld name="VERTICAL_TEXT">
    <p:spTree>
      <p:nvGrpSpPr>
        <p:cNvPr id="1" name="Shape 72"/>
        <p:cNvGrpSpPr/>
        <p:nvPr/>
      </p:nvGrpSpPr>
      <p:grpSpPr>
        <a:xfrm>
          <a:off x="0" y="0"/>
          <a:ext cx="0" cy="0"/>
          <a:chOff x="0" y="0"/>
          <a:chExt cx="0" cy="0"/>
        </a:xfrm>
      </p:grpSpPr>
      <p:sp>
        <p:nvSpPr>
          <p:cNvPr id="73" name="Google Shape;73;p165"/>
          <p:cNvSpPr txBox="1">
            <a:spLocks noGrp="1"/>
          </p:cNvSpPr>
          <p:nvPr>
            <p:ph type="title"/>
          </p:nvPr>
        </p:nvSpPr>
        <p:spPr>
          <a:xfrm>
            <a:off x="628650" y="365126"/>
            <a:ext cx="78867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4" name="Google Shape;74;p165"/>
          <p:cNvSpPr txBox="1">
            <a:spLocks noGrp="1"/>
          </p:cNvSpPr>
          <p:nvPr>
            <p:ph type="body" idx="1"/>
          </p:nvPr>
        </p:nvSpPr>
        <p:spPr>
          <a:xfrm rot="5400000">
            <a:off x="2396331" y="57944"/>
            <a:ext cx="4351338" cy="78867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75" name="Google Shape;75;p165"/>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6" name="Google Shape;76;p165"/>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7" name="Google Shape;77;p165"/>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spcAft>
                <a:spcPts val="0"/>
              </a:spcAft>
              <a:buNone/>
              <a:defRPr/>
            </a:lvl1pPr>
            <a:lvl2pPr marL="0" lvl="1" indent="0" algn="r">
              <a:spcBef>
                <a:spcPts val="0"/>
              </a:spcBef>
              <a:spcAft>
                <a:spcPts val="0"/>
              </a:spcAft>
              <a:buNone/>
              <a:defRPr/>
            </a:lvl2pPr>
            <a:lvl3pPr marL="0" lvl="2" indent="0" algn="r">
              <a:spcBef>
                <a:spcPts val="0"/>
              </a:spcBef>
              <a:spcAft>
                <a:spcPts val="0"/>
              </a:spcAft>
              <a:buNone/>
              <a:defRPr/>
            </a:lvl3pPr>
            <a:lvl4pPr marL="0" lvl="3" indent="0" algn="r">
              <a:spcBef>
                <a:spcPts val="0"/>
              </a:spcBef>
              <a:spcAft>
                <a:spcPts val="0"/>
              </a:spcAft>
              <a:buNone/>
              <a:defRPr/>
            </a:lvl4pPr>
            <a:lvl5pPr marL="0" lvl="4" indent="0" algn="r">
              <a:spcBef>
                <a:spcPts val="0"/>
              </a:spcBef>
              <a:spcAft>
                <a:spcPts val="0"/>
              </a:spcAft>
              <a:buNone/>
              <a:defRPr/>
            </a:lvl5pPr>
            <a:lvl6pPr marL="0" lvl="5" indent="0" algn="r">
              <a:spcBef>
                <a:spcPts val="0"/>
              </a:spcBef>
              <a:spcAft>
                <a:spcPts val="0"/>
              </a:spcAft>
              <a:buNone/>
              <a:defRPr/>
            </a:lvl6pPr>
            <a:lvl7pPr marL="0" lvl="6" indent="0" algn="r">
              <a:spcBef>
                <a:spcPts val="0"/>
              </a:spcBef>
              <a:spcAft>
                <a:spcPts val="0"/>
              </a:spcAft>
              <a:buNone/>
              <a:defRPr/>
            </a:lvl7pPr>
            <a:lvl8pPr marL="0" lvl="7" indent="0" algn="r">
              <a:spcBef>
                <a:spcPts val="0"/>
              </a:spcBef>
              <a:spcAft>
                <a:spcPts val="0"/>
              </a:spcAft>
              <a:buNone/>
              <a:defRPr/>
            </a:lvl8pPr>
            <a:lvl9pPr marL="0" lvl="8" indent="0" algn="r">
              <a:spcBef>
                <a:spcPts val="0"/>
              </a:spcBef>
              <a:spcAft>
                <a:spcPts val="0"/>
              </a:spcAft>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垂直排列标题与&#10;文本" type="vertTitleAndTx">
  <p:cSld name="VERTICAL_TITLE_AND_VERTICAL_TEXT">
    <p:spTree>
      <p:nvGrpSpPr>
        <p:cNvPr id="1" name="Shape 78"/>
        <p:cNvGrpSpPr/>
        <p:nvPr/>
      </p:nvGrpSpPr>
      <p:grpSpPr>
        <a:xfrm>
          <a:off x="0" y="0"/>
          <a:ext cx="0" cy="0"/>
          <a:chOff x="0" y="0"/>
          <a:chExt cx="0" cy="0"/>
        </a:xfrm>
      </p:grpSpPr>
      <p:sp>
        <p:nvSpPr>
          <p:cNvPr id="79" name="Google Shape;79;p166"/>
          <p:cNvSpPr txBox="1">
            <a:spLocks noGrp="1"/>
          </p:cNvSpPr>
          <p:nvPr>
            <p:ph type="title"/>
          </p:nvPr>
        </p:nvSpPr>
        <p:spPr>
          <a:xfrm rot="5400000">
            <a:off x="4623594" y="2285207"/>
            <a:ext cx="5811838" cy="1971675"/>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80" name="Google Shape;80;p166"/>
          <p:cNvSpPr txBox="1">
            <a:spLocks noGrp="1"/>
          </p:cNvSpPr>
          <p:nvPr>
            <p:ph type="body" idx="1"/>
          </p:nvPr>
        </p:nvSpPr>
        <p:spPr>
          <a:xfrm rot="5400000">
            <a:off x="623094" y="370681"/>
            <a:ext cx="5811838" cy="5800725"/>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81" name="Google Shape;81;p166"/>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2" name="Google Shape;82;p166"/>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3" name="Google Shape;83;p166"/>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spcAft>
                <a:spcPts val="0"/>
              </a:spcAft>
              <a:buNone/>
              <a:defRPr/>
            </a:lvl1pPr>
            <a:lvl2pPr marL="0" lvl="1" indent="0" algn="r">
              <a:spcBef>
                <a:spcPts val="0"/>
              </a:spcBef>
              <a:spcAft>
                <a:spcPts val="0"/>
              </a:spcAft>
              <a:buNone/>
              <a:defRPr/>
            </a:lvl2pPr>
            <a:lvl3pPr marL="0" lvl="2" indent="0" algn="r">
              <a:spcBef>
                <a:spcPts val="0"/>
              </a:spcBef>
              <a:spcAft>
                <a:spcPts val="0"/>
              </a:spcAft>
              <a:buNone/>
              <a:defRPr/>
            </a:lvl3pPr>
            <a:lvl4pPr marL="0" lvl="3" indent="0" algn="r">
              <a:spcBef>
                <a:spcPts val="0"/>
              </a:spcBef>
              <a:spcAft>
                <a:spcPts val="0"/>
              </a:spcAft>
              <a:buNone/>
              <a:defRPr/>
            </a:lvl4pPr>
            <a:lvl5pPr marL="0" lvl="4" indent="0" algn="r">
              <a:spcBef>
                <a:spcPts val="0"/>
              </a:spcBef>
              <a:spcAft>
                <a:spcPts val="0"/>
              </a:spcAft>
              <a:buNone/>
              <a:defRPr/>
            </a:lvl5pPr>
            <a:lvl6pPr marL="0" lvl="5" indent="0" algn="r">
              <a:spcBef>
                <a:spcPts val="0"/>
              </a:spcBef>
              <a:spcAft>
                <a:spcPts val="0"/>
              </a:spcAft>
              <a:buNone/>
              <a:defRPr/>
            </a:lvl6pPr>
            <a:lvl7pPr marL="0" lvl="6" indent="0" algn="r">
              <a:spcBef>
                <a:spcPts val="0"/>
              </a:spcBef>
              <a:spcAft>
                <a:spcPts val="0"/>
              </a:spcAft>
              <a:buNone/>
              <a:defRPr/>
            </a:lvl7pPr>
            <a:lvl8pPr marL="0" lvl="7" indent="0" algn="r">
              <a:spcBef>
                <a:spcPts val="0"/>
              </a:spcBef>
              <a:spcAft>
                <a:spcPts val="0"/>
              </a:spcAft>
              <a:buNone/>
              <a:defRPr/>
            </a:lvl8pPr>
            <a:lvl9pPr marL="0" lvl="8" indent="0" algn="r">
              <a:spcBef>
                <a:spcPts val="0"/>
              </a:spcBef>
              <a:spcAft>
                <a:spcPts val="0"/>
              </a:spcAft>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93"/>
        <p:cNvGrpSpPr/>
        <p:nvPr/>
      </p:nvGrpSpPr>
      <p:grpSpPr>
        <a:xfrm>
          <a:off x="0" y="0"/>
          <a:ext cx="0" cy="0"/>
          <a:chOff x="0" y="0"/>
          <a:chExt cx="0" cy="0"/>
        </a:xfrm>
      </p:grpSpPr>
      <p:sp>
        <p:nvSpPr>
          <p:cNvPr id="94" name="Google Shape;94;p71"/>
          <p:cNvSpPr txBox="1">
            <a:spLocks noGrp="1"/>
          </p:cNvSpPr>
          <p:nvPr>
            <p:ph type="title"/>
          </p:nvPr>
        </p:nvSpPr>
        <p:spPr>
          <a:xfrm>
            <a:off x="304800" y="152400"/>
            <a:ext cx="8534400" cy="3810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95"/>
        <p:cNvGrpSpPr/>
        <p:nvPr/>
      </p:nvGrpSpPr>
      <p:grpSpPr>
        <a:xfrm>
          <a:off x="0" y="0"/>
          <a:ext cx="0" cy="0"/>
          <a:chOff x="0" y="0"/>
          <a:chExt cx="0" cy="0"/>
        </a:xfrm>
      </p:grpSpPr>
      <p:sp>
        <p:nvSpPr>
          <p:cNvPr id="96" name="Google Shape;96;p110"/>
          <p:cNvSpPr txBox="1">
            <a:spLocks noGrp="1"/>
          </p:cNvSpPr>
          <p:nvPr>
            <p:ph type="title"/>
          </p:nvPr>
        </p:nvSpPr>
        <p:spPr>
          <a:xfrm>
            <a:off x="722313" y="4406900"/>
            <a:ext cx="7772400" cy="1362075"/>
          </a:xfrm>
          <a:prstGeom prst="rect">
            <a:avLst/>
          </a:prstGeom>
          <a:noFill/>
          <a:ln>
            <a:noFill/>
          </a:ln>
        </p:spPr>
        <p:txBody>
          <a:bodyPr spcFirstLastPara="1" wrap="square" lIns="91425" tIns="45700" rIns="91425" bIns="45700" anchor="t" anchorCtr="0">
            <a:noAutofit/>
          </a:bodyPr>
          <a:lstStyle>
            <a:lvl1pPr lvl="0" algn="l">
              <a:spcBef>
                <a:spcPts val="0"/>
              </a:spcBef>
              <a:spcAft>
                <a:spcPts val="0"/>
              </a:spcAft>
              <a:buSzPts val="1400"/>
              <a:buNone/>
              <a:defRPr sz="4000" b="1" cap="none"/>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97" name="Google Shape;97;p110"/>
          <p:cNvSpPr txBox="1">
            <a:spLocks noGrp="1"/>
          </p:cNvSpPr>
          <p:nvPr>
            <p:ph type="body" idx="1"/>
          </p:nvPr>
        </p:nvSpPr>
        <p:spPr>
          <a:xfrm>
            <a:off x="722313" y="2906713"/>
            <a:ext cx="7772400" cy="1500187"/>
          </a:xfrm>
          <a:prstGeom prst="rect">
            <a:avLst/>
          </a:prstGeom>
          <a:noFill/>
          <a:ln>
            <a:noFill/>
          </a:ln>
        </p:spPr>
        <p:txBody>
          <a:bodyPr spcFirstLastPara="1" wrap="square" lIns="91425" tIns="45700" rIns="91425" bIns="45700" anchor="b" anchorCtr="0">
            <a:noAutofit/>
          </a:bodyPr>
          <a:lstStyle>
            <a:lvl1pPr marL="457200" lvl="0" indent="-228600" algn="ctr">
              <a:spcBef>
                <a:spcPts val="0"/>
              </a:spcBef>
              <a:spcAft>
                <a:spcPts val="0"/>
              </a:spcAft>
              <a:buClr>
                <a:schemeClr val="lt1"/>
              </a:buClr>
              <a:buSzPts val="2000"/>
              <a:buFont typeface="Arial"/>
              <a:buNone/>
              <a:defRPr sz="2000"/>
            </a:lvl1pPr>
            <a:lvl2pPr marL="914400" lvl="1" indent="-228600" algn="l">
              <a:spcBef>
                <a:spcPts val="360"/>
              </a:spcBef>
              <a:spcAft>
                <a:spcPts val="0"/>
              </a:spcAft>
              <a:buClr>
                <a:schemeClr val="lt1"/>
              </a:buClr>
              <a:buSzPts val="1800"/>
              <a:buFont typeface="Arial"/>
              <a:buNone/>
              <a:defRPr sz="1800"/>
            </a:lvl2pPr>
            <a:lvl3pPr marL="1371600" lvl="2" indent="-228600" algn="l">
              <a:spcBef>
                <a:spcPts val="320"/>
              </a:spcBef>
              <a:spcAft>
                <a:spcPts val="0"/>
              </a:spcAft>
              <a:buClr>
                <a:schemeClr val="lt1"/>
              </a:buClr>
              <a:buSzPts val="1600"/>
              <a:buFont typeface="Arial"/>
              <a:buNone/>
              <a:defRPr sz="1600"/>
            </a:lvl3pPr>
            <a:lvl4pPr marL="1828800" lvl="3" indent="-228600" algn="l">
              <a:spcBef>
                <a:spcPts val="280"/>
              </a:spcBef>
              <a:spcAft>
                <a:spcPts val="0"/>
              </a:spcAft>
              <a:buClr>
                <a:schemeClr val="lt1"/>
              </a:buClr>
              <a:buSzPts val="1400"/>
              <a:buFont typeface="Arial"/>
              <a:buNone/>
              <a:defRPr sz="1400"/>
            </a:lvl4pPr>
            <a:lvl5pPr marL="2286000" lvl="4" indent="-228600" algn="l">
              <a:spcBef>
                <a:spcPts val="280"/>
              </a:spcBef>
              <a:spcAft>
                <a:spcPts val="0"/>
              </a:spcAft>
              <a:buClr>
                <a:schemeClr val="lt1"/>
              </a:buClr>
              <a:buSzPts val="1400"/>
              <a:buFont typeface="Arial"/>
              <a:buNone/>
              <a:defRPr sz="1400"/>
            </a:lvl5pPr>
            <a:lvl6pPr marL="2743200" lvl="5" indent="-228600" algn="l">
              <a:spcBef>
                <a:spcPts val="280"/>
              </a:spcBef>
              <a:spcAft>
                <a:spcPts val="0"/>
              </a:spcAft>
              <a:buClr>
                <a:schemeClr val="lt1"/>
              </a:buClr>
              <a:buSzPts val="1400"/>
              <a:buFont typeface="Arial"/>
              <a:buNone/>
              <a:defRPr sz="1400"/>
            </a:lvl6pPr>
            <a:lvl7pPr marL="3200400" lvl="6" indent="-228600" algn="l">
              <a:spcBef>
                <a:spcPts val="280"/>
              </a:spcBef>
              <a:spcAft>
                <a:spcPts val="0"/>
              </a:spcAft>
              <a:buClr>
                <a:schemeClr val="lt1"/>
              </a:buClr>
              <a:buSzPts val="1400"/>
              <a:buFont typeface="Arial"/>
              <a:buNone/>
              <a:defRPr sz="1400"/>
            </a:lvl7pPr>
            <a:lvl8pPr marL="3657600" lvl="7" indent="-228600" algn="l">
              <a:spcBef>
                <a:spcPts val="280"/>
              </a:spcBef>
              <a:spcAft>
                <a:spcPts val="0"/>
              </a:spcAft>
              <a:buClr>
                <a:schemeClr val="lt1"/>
              </a:buClr>
              <a:buSzPts val="1400"/>
              <a:buFont typeface="Arial"/>
              <a:buNone/>
              <a:defRPr sz="1400"/>
            </a:lvl8pPr>
            <a:lvl9pPr marL="4114800" lvl="8" indent="-228600" algn="l">
              <a:spcBef>
                <a:spcPts val="280"/>
              </a:spcBef>
              <a:spcAft>
                <a:spcPts val="0"/>
              </a:spcAft>
              <a:buClr>
                <a:schemeClr val="lt1"/>
              </a:buClr>
              <a:buSzPts val="1400"/>
              <a:buFont typeface="Arial"/>
              <a:buNone/>
              <a:defRPr sz="1400"/>
            </a:lvl9pPr>
          </a:lstStyle>
          <a:p>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98"/>
        <p:cNvGrpSpPr/>
        <p:nvPr/>
      </p:nvGrpSpPr>
      <p:grpSpPr>
        <a:xfrm>
          <a:off x="0" y="0"/>
          <a:ext cx="0" cy="0"/>
          <a:chOff x="0" y="0"/>
          <a:chExt cx="0" cy="0"/>
        </a:xfrm>
      </p:grpSpPr>
      <p:sp>
        <p:nvSpPr>
          <p:cNvPr id="99" name="Google Shape;99;p111"/>
          <p:cNvSpPr txBox="1">
            <a:spLocks noGrp="1"/>
          </p:cNvSpPr>
          <p:nvPr>
            <p:ph type="title"/>
          </p:nvPr>
        </p:nvSpPr>
        <p:spPr>
          <a:xfrm>
            <a:off x="304800" y="152400"/>
            <a:ext cx="8534400" cy="3810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00" name="Google Shape;100;p111"/>
          <p:cNvSpPr txBox="1">
            <a:spLocks noGrp="1"/>
          </p:cNvSpPr>
          <p:nvPr>
            <p:ph type="body" idx="1"/>
          </p:nvPr>
        </p:nvSpPr>
        <p:spPr>
          <a:xfrm>
            <a:off x="228600" y="609600"/>
            <a:ext cx="4229100" cy="6096000"/>
          </a:xfrm>
          <a:prstGeom prst="rect">
            <a:avLst/>
          </a:prstGeom>
          <a:noFill/>
          <a:ln>
            <a:noFill/>
          </a:ln>
        </p:spPr>
        <p:txBody>
          <a:bodyPr spcFirstLastPara="1" wrap="square" lIns="91425" tIns="45700" rIns="91425" bIns="45700" anchor="t" anchorCtr="0">
            <a:noAutofit/>
          </a:bodyPr>
          <a:lstStyle>
            <a:lvl1pPr marL="457200" lvl="0" indent="-228600" algn="ctr">
              <a:spcBef>
                <a:spcPts val="0"/>
              </a:spcBef>
              <a:spcAft>
                <a:spcPts val="0"/>
              </a:spcAft>
              <a:buSzPts val="1400"/>
              <a:buNone/>
              <a:defRPr sz="2800"/>
            </a:lvl1pPr>
            <a:lvl2pPr marL="914400" lvl="1" indent="-381000" algn="l">
              <a:spcBef>
                <a:spcPts val="480"/>
              </a:spcBef>
              <a:spcAft>
                <a:spcPts val="0"/>
              </a:spcAft>
              <a:buClr>
                <a:schemeClr val="lt1"/>
              </a:buClr>
              <a:buSzPts val="2400"/>
              <a:buFont typeface="Arial"/>
              <a:buChar char="–"/>
              <a:defRPr sz="2400"/>
            </a:lvl2pPr>
            <a:lvl3pPr marL="1371600" lvl="2" indent="-355600" algn="l">
              <a:spcBef>
                <a:spcPts val="400"/>
              </a:spcBef>
              <a:spcAft>
                <a:spcPts val="0"/>
              </a:spcAft>
              <a:buClr>
                <a:schemeClr val="lt1"/>
              </a:buClr>
              <a:buSzPts val="2000"/>
              <a:buFont typeface="Arial"/>
              <a:buChar char="•"/>
              <a:defRPr sz="2000"/>
            </a:lvl3pPr>
            <a:lvl4pPr marL="1828800" lvl="3" indent="-342900" algn="l">
              <a:spcBef>
                <a:spcPts val="360"/>
              </a:spcBef>
              <a:spcAft>
                <a:spcPts val="0"/>
              </a:spcAft>
              <a:buClr>
                <a:schemeClr val="lt1"/>
              </a:buClr>
              <a:buSzPts val="1800"/>
              <a:buFont typeface="Arial"/>
              <a:buChar char="–"/>
              <a:defRPr sz="1800"/>
            </a:lvl4pPr>
            <a:lvl5pPr marL="2286000" lvl="4" indent="-342900" algn="l">
              <a:spcBef>
                <a:spcPts val="360"/>
              </a:spcBef>
              <a:spcAft>
                <a:spcPts val="0"/>
              </a:spcAft>
              <a:buClr>
                <a:schemeClr val="lt1"/>
              </a:buClr>
              <a:buSzPts val="1800"/>
              <a:buFont typeface="Arial"/>
              <a:buChar char="»"/>
              <a:defRPr sz="1800"/>
            </a:lvl5pPr>
            <a:lvl6pPr marL="2743200" lvl="5" indent="-342900" algn="l">
              <a:spcBef>
                <a:spcPts val="360"/>
              </a:spcBef>
              <a:spcAft>
                <a:spcPts val="0"/>
              </a:spcAft>
              <a:buClr>
                <a:schemeClr val="lt1"/>
              </a:buClr>
              <a:buSzPts val="1800"/>
              <a:buFont typeface="Arial"/>
              <a:buChar char="»"/>
              <a:defRPr sz="1800"/>
            </a:lvl6pPr>
            <a:lvl7pPr marL="3200400" lvl="6" indent="-342900" algn="l">
              <a:spcBef>
                <a:spcPts val="360"/>
              </a:spcBef>
              <a:spcAft>
                <a:spcPts val="0"/>
              </a:spcAft>
              <a:buClr>
                <a:schemeClr val="lt1"/>
              </a:buClr>
              <a:buSzPts val="1800"/>
              <a:buFont typeface="Arial"/>
              <a:buChar char="»"/>
              <a:defRPr sz="1800"/>
            </a:lvl7pPr>
            <a:lvl8pPr marL="3657600" lvl="7" indent="-342900" algn="l">
              <a:spcBef>
                <a:spcPts val="360"/>
              </a:spcBef>
              <a:spcAft>
                <a:spcPts val="0"/>
              </a:spcAft>
              <a:buClr>
                <a:schemeClr val="lt1"/>
              </a:buClr>
              <a:buSzPts val="1800"/>
              <a:buFont typeface="Arial"/>
              <a:buChar char="»"/>
              <a:defRPr sz="1800"/>
            </a:lvl8pPr>
            <a:lvl9pPr marL="4114800" lvl="8" indent="-342900" algn="l">
              <a:spcBef>
                <a:spcPts val="360"/>
              </a:spcBef>
              <a:spcAft>
                <a:spcPts val="0"/>
              </a:spcAft>
              <a:buClr>
                <a:schemeClr val="lt1"/>
              </a:buClr>
              <a:buSzPts val="1800"/>
              <a:buFont typeface="Arial"/>
              <a:buChar char="»"/>
              <a:defRPr sz="1800"/>
            </a:lvl9pPr>
          </a:lstStyle>
          <a:p>
            <a:endParaRPr/>
          </a:p>
        </p:txBody>
      </p:sp>
      <p:sp>
        <p:nvSpPr>
          <p:cNvPr id="101" name="Google Shape;101;p111"/>
          <p:cNvSpPr txBox="1">
            <a:spLocks noGrp="1"/>
          </p:cNvSpPr>
          <p:nvPr>
            <p:ph type="body" idx="2"/>
          </p:nvPr>
        </p:nvSpPr>
        <p:spPr>
          <a:xfrm>
            <a:off x="4610100" y="609600"/>
            <a:ext cx="4229100" cy="6096000"/>
          </a:xfrm>
          <a:prstGeom prst="rect">
            <a:avLst/>
          </a:prstGeom>
          <a:noFill/>
          <a:ln>
            <a:noFill/>
          </a:ln>
        </p:spPr>
        <p:txBody>
          <a:bodyPr spcFirstLastPara="1" wrap="square" lIns="91425" tIns="45700" rIns="91425" bIns="45700" anchor="t" anchorCtr="0">
            <a:noAutofit/>
          </a:bodyPr>
          <a:lstStyle>
            <a:lvl1pPr marL="457200" lvl="0" indent="-228600" algn="ctr">
              <a:spcBef>
                <a:spcPts val="0"/>
              </a:spcBef>
              <a:spcAft>
                <a:spcPts val="0"/>
              </a:spcAft>
              <a:buSzPts val="1400"/>
              <a:buNone/>
              <a:defRPr sz="2800"/>
            </a:lvl1pPr>
            <a:lvl2pPr marL="914400" lvl="1" indent="-381000" algn="l">
              <a:spcBef>
                <a:spcPts val="480"/>
              </a:spcBef>
              <a:spcAft>
                <a:spcPts val="0"/>
              </a:spcAft>
              <a:buClr>
                <a:schemeClr val="lt1"/>
              </a:buClr>
              <a:buSzPts val="2400"/>
              <a:buFont typeface="Arial"/>
              <a:buChar char="–"/>
              <a:defRPr sz="2400"/>
            </a:lvl2pPr>
            <a:lvl3pPr marL="1371600" lvl="2" indent="-355600" algn="l">
              <a:spcBef>
                <a:spcPts val="400"/>
              </a:spcBef>
              <a:spcAft>
                <a:spcPts val="0"/>
              </a:spcAft>
              <a:buClr>
                <a:schemeClr val="lt1"/>
              </a:buClr>
              <a:buSzPts val="2000"/>
              <a:buFont typeface="Arial"/>
              <a:buChar char="•"/>
              <a:defRPr sz="2000"/>
            </a:lvl3pPr>
            <a:lvl4pPr marL="1828800" lvl="3" indent="-342900" algn="l">
              <a:spcBef>
                <a:spcPts val="360"/>
              </a:spcBef>
              <a:spcAft>
                <a:spcPts val="0"/>
              </a:spcAft>
              <a:buClr>
                <a:schemeClr val="lt1"/>
              </a:buClr>
              <a:buSzPts val="1800"/>
              <a:buFont typeface="Arial"/>
              <a:buChar char="–"/>
              <a:defRPr sz="1800"/>
            </a:lvl4pPr>
            <a:lvl5pPr marL="2286000" lvl="4" indent="-342900" algn="l">
              <a:spcBef>
                <a:spcPts val="360"/>
              </a:spcBef>
              <a:spcAft>
                <a:spcPts val="0"/>
              </a:spcAft>
              <a:buClr>
                <a:schemeClr val="lt1"/>
              </a:buClr>
              <a:buSzPts val="1800"/>
              <a:buFont typeface="Arial"/>
              <a:buChar char="»"/>
              <a:defRPr sz="1800"/>
            </a:lvl5pPr>
            <a:lvl6pPr marL="2743200" lvl="5" indent="-342900" algn="l">
              <a:spcBef>
                <a:spcPts val="360"/>
              </a:spcBef>
              <a:spcAft>
                <a:spcPts val="0"/>
              </a:spcAft>
              <a:buClr>
                <a:schemeClr val="lt1"/>
              </a:buClr>
              <a:buSzPts val="1800"/>
              <a:buFont typeface="Arial"/>
              <a:buChar char="»"/>
              <a:defRPr sz="1800"/>
            </a:lvl6pPr>
            <a:lvl7pPr marL="3200400" lvl="6" indent="-342900" algn="l">
              <a:spcBef>
                <a:spcPts val="360"/>
              </a:spcBef>
              <a:spcAft>
                <a:spcPts val="0"/>
              </a:spcAft>
              <a:buClr>
                <a:schemeClr val="lt1"/>
              </a:buClr>
              <a:buSzPts val="1800"/>
              <a:buFont typeface="Arial"/>
              <a:buChar char="»"/>
              <a:defRPr sz="1800"/>
            </a:lvl7pPr>
            <a:lvl8pPr marL="3657600" lvl="7" indent="-342900" algn="l">
              <a:spcBef>
                <a:spcPts val="360"/>
              </a:spcBef>
              <a:spcAft>
                <a:spcPts val="0"/>
              </a:spcAft>
              <a:buClr>
                <a:schemeClr val="lt1"/>
              </a:buClr>
              <a:buSzPts val="1800"/>
              <a:buFont typeface="Arial"/>
              <a:buChar char="»"/>
              <a:defRPr sz="1800"/>
            </a:lvl8pPr>
            <a:lvl9pPr marL="4114800" lvl="8" indent="-342900" algn="l">
              <a:spcBef>
                <a:spcPts val="360"/>
              </a:spcBef>
              <a:spcAft>
                <a:spcPts val="0"/>
              </a:spcAft>
              <a:buClr>
                <a:schemeClr val="lt1"/>
              </a:buClr>
              <a:buSzPts val="1800"/>
              <a:buFont typeface="Arial"/>
              <a:buChar char="»"/>
              <a:defRPr sz="1800"/>
            </a:lvl9pPr>
          </a:lstStyle>
          <a:p>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102"/>
        <p:cNvGrpSpPr/>
        <p:nvPr/>
      </p:nvGrpSpPr>
      <p:grpSpPr>
        <a:xfrm>
          <a:off x="0" y="0"/>
          <a:ext cx="0" cy="0"/>
          <a:chOff x="0" y="0"/>
          <a:chExt cx="0" cy="0"/>
        </a:xfrm>
      </p:grpSpPr>
      <p:sp>
        <p:nvSpPr>
          <p:cNvPr id="103" name="Google Shape;103;p112"/>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04" name="Google Shape;104;p112"/>
          <p:cNvSpPr txBox="1">
            <a:spLocks noGrp="1"/>
          </p:cNvSpPr>
          <p:nvPr>
            <p:ph type="body" idx="1"/>
          </p:nvPr>
        </p:nvSpPr>
        <p:spPr>
          <a:xfrm>
            <a:off x="457200" y="1535113"/>
            <a:ext cx="4040188" cy="639762"/>
          </a:xfrm>
          <a:prstGeom prst="rect">
            <a:avLst/>
          </a:prstGeom>
          <a:noFill/>
          <a:ln>
            <a:noFill/>
          </a:ln>
        </p:spPr>
        <p:txBody>
          <a:bodyPr spcFirstLastPara="1" wrap="square" lIns="91425" tIns="45700" rIns="91425" bIns="45700" anchor="b" anchorCtr="0">
            <a:noAutofit/>
          </a:bodyPr>
          <a:lstStyle>
            <a:lvl1pPr marL="457200" lvl="0" indent="-228600" algn="ctr">
              <a:spcBef>
                <a:spcPts val="0"/>
              </a:spcBef>
              <a:spcAft>
                <a:spcPts val="0"/>
              </a:spcAft>
              <a:buClr>
                <a:schemeClr val="lt1"/>
              </a:buClr>
              <a:buSzPts val="2400"/>
              <a:buFont typeface="Arial"/>
              <a:buNone/>
              <a:defRPr sz="2400" b="1"/>
            </a:lvl1pPr>
            <a:lvl2pPr marL="914400" lvl="1" indent="-228600" algn="l">
              <a:spcBef>
                <a:spcPts val="400"/>
              </a:spcBef>
              <a:spcAft>
                <a:spcPts val="0"/>
              </a:spcAft>
              <a:buClr>
                <a:schemeClr val="lt1"/>
              </a:buClr>
              <a:buSzPts val="2000"/>
              <a:buFont typeface="Arial"/>
              <a:buNone/>
              <a:defRPr sz="2000" b="1"/>
            </a:lvl2pPr>
            <a:lvl3pPr marL="1371600" lvl="2" indent="-228600" algn="l">
              <a:spcBef>
                <a:spcPts val="360"/>
              </a:spcBef>
              <a:spcAft>
                <a:spcPts val="0"/>
              </a:spcAft>
              <a:buClr>
                <a:schemeClr val="lt1"/>
              </a:buClr>
              <a:buSzPts val="1800"/>
              <a:buFont typeface="Arial"/>
              <a:buNone/>
              <a:defRPr sz="1800" b="1"/>
            </a:lvl3pPr>
            <a:lvl4pPr marL="1828800" lvl="3" indent="-228600" algn="l">
              <a:spcBef>
                <a:spcPts val="320"/>
              </a:spcBef>
              <a:spcAft>
                <a:spcPts val="0"/>
              </a:spcAft>
              <a:buClr>
                <a:schemeClr val="lt1"/>
              </a:buClr>
              <a:buSzPts val="1600"/>
              <a:buFont typeface="Arial"/>
              <a:buNone/>
              <a:defRPr sz="1600" b="1"/>
            </a:lvl4pPr>
            <a:lvl5pPr marL="2286000" lvl="4" indent="-228600" algn="l">
              <a:spcBef>
                <a:spcPts val="320"/>
              </a:spcBef>
              <a:spcAft>
                <a:spcPts val="0"/>
              </a:spcAft>
              <a:buClr>
                <a:schemeClr val="lt1"/>
              </a:buClr>
              <a:buSzPts val="1600"/>
              <a:buFont typeface="Arial"/>
              <a:buNone/>
              <a:defRPr sz="1600" b="1"/>
            </a:lvl5pPr>
            <a:lvl6pPr marL="2743200" lvl="5" indent="-228600" algn="l">
              <a:spcBef>
                <a:spcPts val="320"/>
              </a:spcBef>
              <a:spcAft>
                <a:spcPts val="0"/>
              </a:spcAft>
              <a:buClr>
                <a:schemeClr val="lt1"/>
              </a:buClr>
              <a:buSzPts val="1600"/>
              <a:buFont typeface="Arial"/>
              <a:buNone/>
              <a:defRPr sz="1600" b="1"/>
            </a:lvl6pPr>
            <a:lvl7pPr marL="3200400" lvl="6" indent="-228600" algn="l">
              <a:spcBef>
                <a:spcPts val="320"/>
              </a:spcBef>
              <a:spcAft>
                <a:spcPts val="0"/>
              </a:spcAft>
              <a:buClr>
                <a:schemeClr val="lt1"/>
              </a:buClr>
              <a:buSzPts val="1600"/>
              <a:buFont typeface="Arial"/>
              <a:buNone/>
              <a:defRPr sz="1600" b="1"/>
            </a:lvl7pPr>
            <a:lvl8pPr marL="3657600" lvl="7" indent="-228600" algn="l">
              <a:spcBef>
                <a:spcPts val="320"/>
              </a:spcBef>
              <a:spcAft>
                <a:spcPts val="0"/>
              </a:spcAft>
              <a:buClr>
                <a:schemeClr val="lt1"/>
              </a:buClr>
              <a:buSzPts val="1600"/>
              <a:buFont typeface="Arial"/>
              <a:buNone/>
              <a:defRPr sz="1600" b="1"/>
            </a:lvl8pPr>
            <a:lvl9pPr marL="4114800" lvl="8" indent="-228600" algn="l">
              <a:spcBef>
                <a:spcPts val="320"/>
              </a:spcBef>
              <a:spcAft>
                <a:spcPts val="0"/>
              </a:spcAft>
              <a:buClr>
                <a:schemeClr val="lt1"/>
              </a:buClr>
              <a:buSzPts val="1600"/>
              <a:buFont typeface="Arial"/>
              <a:buNone/>
              <a:defRPr sz="1600" b="1"/>
            </a:lvl9pPr>
          </a:lstStyle>
          <a:p>
            <a:endParaRPr/>
          </a:p>
        </p:txBody>
      </p:sp>
      <p:sp>
        <p:nvSpPr>
          <p:cNvPr id="105" name="Google Shape;105;p112"/>
          <p:cNvSpPr txBox="1">
            <a:spLocks noGrp="1"/>
          </p:cNvSpPr>
          <p:nvPr>
            <p:ph type="body" idx="2"/>
          </p:nvPr>
        </p:nvSpPr>
        <p:spPr>
          <a:xfrm>
            <a:off x="457200" y="2174875"/>
            <a:ext cx="4040188" cy="3951288"/>
          </a:xfrm>
          <a:prstGeom prst="rect">
            <a:avLst/>
          </a:prstGeom>
          <a:noFill/>
          <a:ln>
            <a:noFill/>
          </a:ln>
        </p:spPr>
        <p:txBody>
          <a:bodyPr spcFirstLastPara="1" wrap="square" lIns="91425" tIns="45700" rIns="91425" bIns="45700" anchor="t" anchorCtr="0">
            <a:noAutofit/>
          </a:bodyPr>
          <a:lstStyle>
            <a:lvl1pPr marL="457200" lvl="0" indent="-228600" algn="ctr">
              <a:spcBef>
                <a:spcPts val="0"/>
              </a:spcBef>
              <a:spcAft>
                <a:spcPts val="0"/>
              </a:spcAft>
              <a:buSzPts val="1400"/>
              <a:buNone/>
              <a:defRPr sz="2400"/>
            </a:lvl1pPr>
            <a:lvl2pPr marL="914400" lvl="1" indent="-355600" algn="l">
              <a:spcBef>
                <a:spcPts val="400"/>
              </a:spcBef>
              <a:spcAft>
                <a:spcPts val="0"/>
              </a:spcAft>
              <a:buClr>
                <a:schemeClr val="lt1"/>
              </a:buClr>
              <a:buSzPts val="2000"/>
              <a:buFont typeface="Arial"/>
              <a:buChar char="–"/>
              <a:defRPr sz="2000"/>
            </a:lvl2pPr>
            <a:lvl3pPr marL="1371600" lvl="2" indent="-342900" algn="l">
              <a:spcBef>
                <a:spcPts val="360"/>
              </a:spcBef>
              <a:spcAft>
                <a:spcPts val="0"/>
              </a:spcAft>
              <a:buClr>
                <a:schemeClr val="lt1"/>
              </a:buClr>
              <a:buSzPts val="1800"/>
              <a:buFont typeface="Arial"/>
              <a:buChar char="•"/>
              <a:defRPr sz="1800"/>
            </a:lvl3pPr>
            <a:lvl4pPr marL="1828800" lvl="3" indent="-330200" algn="l">
              <a:spcBef>
                <a:spcPts val="320"/>
              </a:spcBef>
              <a:spcAft>
                <a:spcPts val="0"/>
              </a:spcAft>
              <a:buClr>
                <a:schemeClr val="lt1"/>
              </a:buClr>
              <a:buSzPts val="1600"/>
              <a:buFont typeface="Arial"/>
              <a:buChar char="–"/>
              <a:defRPr sz="1600"/>
            </a:lvl4pPr>
            <a:lvl5pPr marL="2286000" lvl="4" indent="-330200" algn="l">
              <a:spcBef>
                <a:spcPts val="320"/>
              </a:spcBef>
              <a:spcAft>
                <a:spcPts val="0"/>
              </a:spcAft>
              <a:buClr>
                <a:schemeClr val="lt1"/>
              </a:buClr>
              <a:buSzPts val="1600"/>
              <a:buFont typeface="Arial"/>
              <a:buChar char="»"/>
              <a:defRPr sz="1600"/>
            </a:lvl5pPr>
            <a:lvl6pPr marL="2743200" lvl="5" indent="-330200" algn="l">
              <a:spcBef>
                <a:spcPts val="320"/>
              </a:spcBef>
              <a:spcAft>
                <a:spcPts val="0"/>
              </a:spcAft>
              <a:buClr>
                <a:schemeClr val="lt1"/>
              </a:buClr>
              <a:buSzPts val="1600"/>
              <a:buFont typeface="Arial"/>
              <a:buChar char="»"/>
              <a:defRPr sz="1600"/>
            </a:lvl6pPr>
            <a:lvl7pPr marL="3200400" lvl="6" indent="-330200" algn="l">
              <a:spcBef>
                <a:spcPts val="320"/>
              </a:spcBef>
              <a:spcAft>
                <a:spcPts val="0"/>
              </a:spcAft>
              <a:buClr>
                <a:schemeClr val="lt1"/>
              </a:buClr>
              <a:buSzPts val="1600"/>
              <a:buFont typeface="Arial"/>
              <a:buChar char="»"/>
              <a:defRPr sz="1600"/>
            </a:lvl7pPr>
            <a:lvl8pPr marL="3657600" lvl="7" indent="-330200" algn="l">
              <a:spcBef>
                <a:spcPts val="320"/>
              </a:spcBef>
              <a:spcAft>
                <a:spcPts val="0"/>
              </a:spcAft>
              <a:buClr>
                <a:schemeClr val="lt1"/>
              </a:buClr>
              <a:buSzPts val="1600"/>
              <a:buFont typeface="Arial"/>
              <a:buChar char="»"/>
              <a:defRPr sz="1600"/>
            </a:lvl8pPr>
            <a:lvl9pPr marL="4114800" lvl="8" indent="-330200" algn="l">
              <a:spcBef>
                <a:spcPts val="320"/>
              </a:spcBef>
              <a:spcAft>
                <a:spcPts val="0"/>
              </a:spcAft>
              <a:buClr>
                <a:schemeClr val="lt1"/>
              </a:buClr>
              <a:buSzPts val="1600"/>
              <a:buFont typeface="Arial"/>
              <a:buChar char="»"/>
              <a:defRPr sz="1600"/>
            </a:lvl9pPr>
          </a:lstStyle>
          <a:p>
            <a:endParaRPr/>
          </a:p>
        </p:txBody>
      </p:sp>
      <p:sp>
        <p:nvSpPr>
          <p:cNvPr id="106" name="Google Shape;106;p112"/>
          <p:cNvSpPr txBox="1">
            <a:spLocks noGrp="1"/>
          </p:cNvSpPr>
          <p:nvPr>
            <p:ph type="body" idx="3"/>
          </p:nvPr>
        </p:nvSpPr>
        <p:spPr>
          <a:xfrm>
            <a:off x="4645025" y="1535113"/>
            <a:ext cx="4041775" cy="639762"/>
          </a:xfrm>
          <a:prstGeom prst="rect">
            <a:avLst/>
          </a:prstGeom>
          <a:noFill/>
          <a:ln>
            <a:noFill/>
          </a:ln>
        </p:spPr>
        <p:txBody>
          <a:bodyPr spcFirstLastPara="1" wrap="square" lIns="91425" tIns="45700" rIns="91425" bIns="45700" anchor="b" anchorCtr="0">
            <a:noAutofit/>
          </a:bodyPr>
          <a:lstStyle>
            <a:lvl1pPr marL="457200" lvl="0" indent="-228600" algn="ctr">
              <a:spcBef>
                <a:spcPts val="0"/>
              </a:spcBef>
              <a:spcAft>
                <a:spcPts val="0"/>
              </a:spcAft>
              <a:buClr>
                <a:schemeClr val="lt1"/>
              </a:buClr>
              <a:buSzPts val="2400"/>
              <a:buFont typeface="Arial"/>
              <a:buNone/>
              <a:defRPr sz="2400" b="1"/>
            </a:lvl1pPr>
            <a:lvl2pPr marL="914400" lvl="1" indent="-228600" algn="l">
              <a:spcBef>
                <a:spcPts val="400"/>
              </a:spcBef>
              <a:spcAft>
                <a:spcPts val="0"/>
              </a:spcAft>
              <a:buClr>
                <a:schemeClr val="lt1"/>
              </a:buClr>
              <a:buSzPts val="2000"/>
              <a:buFont typeface="Arial"/>
              <a:buNone/>
              <a:defRPr sz="2000" b="1"/>
            </a:lvl2pPr>
            <a:lvl3pPr marL="1371600" lvl="2" indent="-228600" algn="l">
              <a:spcBef>
                <a:spcPts val="360"/>
              </a:spcBef>
              <a:spcAft>
                <a:spcPts val="0"/>
              </a:spcAft>
              <a:buClr>
                <a:schemeClr val="lt1"/>
              </a:buClr>
              <a:buSzPts val="1800"/>
              <a:buFont typeface="Arial"/>
              <a:buNone/>
              <a:defRPr sz="1800" b="1"/>
            </a:lvl3pPr>
            <a:lvl4pPr marL="1828800" lvl="3" indent="-228600" algn="l">
              <a:spcBef>
                <a:spcPts val="320"/>
              </a:spcBef>
              <a:spcAft>
                <a:spcPts val="0"/>
              </a:spcAft>
              <a:buClr>
                <a:schemeClr val="lt1"/>
              </a:buClr>
              <a:buSzPts val="1600"/>
              <a:buFont typeface="Arial"/>
              <a:buNone/>
              <a:defRPr sz="1600" b="1"/>
            </a:lvl4pPr>
            <a:lvl5pPr marL="2286000" lvl="4" indent="-228600" algn="l">
              <a:spcBef>
                <a:spcPts val="320"/>
              </a:spcBef>
              <a:spcAft>
                <a:spcPts val="0"/>
              </a:spcAft>
              <a:buClr>
                <a:schemeClr val="lt1"/>
              </a:buClr>
              <a:buSzPts val="1600"/>
              <a:buFont typeface="Arial"/>
              <a:buNone/>
              <a:defRPr sz="1600" b="1"/>
            </a:lvl5pPr>
            <a:lvl6pPr marL="2743200" lvl="5" indent="-228600" algn="l">
              <a:spcBef>
                <a:spcPts val="320"/>
              </a:spcBef>
              <a:spcAft>
                <a:spcPts val="0"/>
              </a:spcAft>
              <a:buClr>
                <a:schemeClr val="lt1"/>
              </a:buClr>
              <a:buSzPts val="1600"/>
              <a:buFont typeface="Arial"/>
              <a:buNone/>
              <a:defRPr sz="1600" b="1"/>
            </a:lvl6pPr>
            <a:lvl7pPr marL="3200400" lvl="6" indent="-228600" algn="l">
              <a:spcBef>
                <a:spcPts val="320"/>
              </a:spcBef>
              <a:spcAft>
                <a:spcPts val="0"/>
              </a:spcAft>
              <a:buClr>
                <a:schemeClr val="lt1"/>
              </a:buClr>
              <a:buSzPts val="1600"/>
              <a:buFont typeface="Arial"/>
              <a:buNone/>
              <a:defRPr sz="1600" b="1"/>
            </a:lvl7pPr>
            <a:lvl8pPr marL="3657600" lvl="7" indent="-228600" algn="l">
              <a:spcBef>
                <a:spcPts val="320"/>
              </a:spcBef>
              <a:spcAft>
                <a:spcPts val="0"/>
              </a:spcAft>
              <a:buClr>
                <a:schemeClr val="lt1"/>
              </a:buClr>
              <a:buSzPts val="1600"/>
              <a:buFont typeface="Arial"/>
              <a:buNone/>
              <a:defRPr sz="1600" b="1"/>
            </a:lvl8pPr>
            <a:lvl9pPr marL="4114800" lvl="8" indent="-228600" algn="l">
              <a:spcBef>
                <a:spcPts val="320"/>
              </a:spcBef>
              <a:spcAft>
                <a:spcPts val="0"/>
              </a:spcAft>
              <a:buClr>
                <a:schemeClr val="lt1"/>
              </a:buClr>
              <a:buSzPts val="1600"/>
              <a:buFont typeface="Arial"/>
              <a:buNone/>
              <a:defRPr sz="1600" b="1"/>
            </a:lvl9pPr>
          </a:lstStyle>
          <a:p>
            <a:endParaRPr/>
          </a:p>
        </p:txBody>
      </p:sp>
      <p:sp>
        <p:nvSpPr>
          <p:cNvPr id="107" name="Google Shape;107;p112"/>
          <p:cNvSpPr txBox="1">
            <a:spLocks noGrp="1"/>
          </p:cNvSpPr>
          <p:nvPr>
            <p:ph type="body" idx="4"/>
          </p:nvPr>
        </p:nvSpPr>
        <p:spPr>
          <a:xfrm>
            <a:off x="4645025" y="2174875"/>
            <a:ext cx="4041775" cy="3951288"/>
          </a:xfrm>
          <a:prstGeom prst="rect">
            <a:avLst/>
          </a:prstGeom>
          <a:noFill/>
          <a:ln>
            <a:noFill/>
          </a:ln>
        </p:spPr>
        <p:txBody>
          <a:bodyPr spcFirstLastPara="1" wrap="square" lIns="91425" tIns="45700" rIns="91425" bIns="45700" anchor="t" anchorCtr="0">
            <a:noAutofit/>
          </a:bodyPr>
          <a:lstStyle>
            <a:lvl1pPr marL="457200" lvl="0" indent="-228600" algn="ctr">
              <a:spcBef>
                <a:spcPts val="0"/>
              </a:spcBef>
              <a:spcAft>
                <a:spcPts val="0"/>
              </a:spcAft>
              <a:buSzPts val="1400"/>
              <a:buNone/>
              <a:defRPr sz="2400"/>
            </a:lvl1pPr>
            <a:lvl2pPr marL="914400" lvl="1" indent="-355600" algn="l">
              <a:spcBef>
                <a:spcPts val="400"/>
              </a:spcBef>
              <a:spcAft>
                <a:spcPts val="0"/>
              </a:spcAft>
              <a:buClr>
                <a:schemeClr val="lt1"/>
              </a:buClr>
              <a:buSzPts val="2000"/>
              <a:buFont typeface="Arial"/>
              <a:buChar char="–"/>
              <a:defRPr sz="2000"/>
            </a:lvl2pPr>
            <a:lvl3pPr marL="1371600" lvl="2" indent="-342900" algn="l">
              <a:spcBef>
                <a:spcPts val="360"/>
              </a:spcBef>
              <a:spcAft>
                <a:spcPts val="0"/>
              </a:spcAft>
              <a:buClr>
                <a:schemeClr val="lt1"/>
              </a:buClr>
              <a:buSzPts val="1800"/>
              <a:buFont typeface="Arial"/>
              <a:buChar char="•"/>
              <a:defRPr sz="1800"/>
            </a:lvl3pPr>
            <a:lvl4pPr marL="1828800" lvl="3" indent="-330200" algn="l">
              <a:spcBef>
                <a:spcPts val="320"/>
              </a:spcBef>
              <a:spcAft>
                <a:spcPts val="0"/>
              </a:spcAft>
              <a:buClr>
                <a:schemeClr val="lt1"/>
              </a:buClr>
              <a:buSzPts val="1600"/>
              <a:buFont typeface="Arial"/>
              <a:buChar char="–"/>
              <a:defRPr sz="1600"/>
            </a:lvl4pPr>
            <a:lvl5pPr marL="2286000" lvl="4" indent="-330200" algn="l">
              <a:spcBef>
                <a:spcPts val="320"/>
              </a:spcBef>
              <a:spcAft>
                <a:spcPts val="0"/>
              </a:spcAft>
              <a:buClr>
                <a:schemeClr val="lt1"/>
              </a:buClr>
              <a:buSzPts val="1600"/>
              <a:buFont typeface="Arial"/>
              <a:buChar char="»"/>
              <a:defRPr sz="1600"/>
            </a:lvl5pPr>
            <a:lvl6pPr marL="2743200" lvl="5" indent="-330200" algn="l">
              <a:spcBef>
                <a:spcPts val="320"/>
              </a:spcBef>
              <a:spcAft>
                <a:spcPts val="0"/>
              </a:spcAft>
              <a:buClr>
                <a:schemeClr val="lt1"/>
              </a:buClr>
              <a:buSzPts val="1600"/>
              <a:buFont typeface="Arial"/>
              <a:buChar char="»"/>
              <a:defRPr sz="1600"/>
            </a:lvl6pPr>
            <a:lvl7pPr marL="3200400" lvl="6" indent="-330200" algn="l">
              <a:spcBef>
                <a:spcPts val="320"/>
              </a:spcBef>
              <a:spcAft>
                <a:spcPts val="0"/>
              </a:spcAft>
              <a:buClr>
                <a:schemeClr val="lt1"/>
              </a:buClr>
              <a:buSzPts val="1600"/>
              <a:buFont typeface="Arial"/>
              <a:buChar char="»"/>
              <a:defRPr sz="1600"/>
            </a:lvl7pPr>
            <a:lvl8pPr marL="3657600" lvl="7" indent="-330200" algn="l">
              <a:spcBef>
                <a:spcPts val="320"/>
              </a:spcBef>
              <a:spcAft>
                <a:spcPts val="0"/>
              </a:spcAft>
              <a:buClr>
                <a:schemeClr val="lt1"/>
              </a:buClr>
              <a:buSzPts val="1600"/>
              <a:buFont typeface="Arial"/>
              <a:buChar char="»"/>
              <a:defRPr sz="1600"/>
            </a:lvl8pPr>
            <a:lvl9pPr marL="4114800" lvl="8" indent="-330200" algn="l">
              <a:spcBef>
                <a:spcPts val="320"/>
              </a:spcBef>
              <a:spcAft>
                <a:spcPts val="0"/>
              </a:spcAft>
              <a:buClr>
                <a:schemeClr val="lt1"/>
              </a:buClr>
              <a:buSzPts val="1600"/>
              <a:buFont typeface="Arial"/>
              <a:buChar char="»"/>
              <a:defRPr sz="1600"/>
            </a:lvl9pPr>
          </a:lstStyle>
          <a:p>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108"/>
        <p:cNvGrpSpPr/>
        <p:nvPr/>
      </p:nvGrpSpPr>
      <p:grpSpPr>
        <a:xfrm>
          <a:off x="0" y="0"/>
          <a:ext cx="0" cy="0"/>
          <a:chOff x="0" y="0"/>
          <a:chExt cx="0" cy="0"/>
        </a:xfrm>
      </p:grpSpPr>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109"/>
        <p:cNvGrpSpPr/>
        <p:nvPr/>
      </p:nvGrpSpPr>
      <p:grpSpPr>
        <a:xfrm>
          <a:off x="0" y="0"/>
          <a:ext cx="0" cy="0"/>
          <a:chOff x="0" y="0"/>
          <a:chExt cx="0" cy="0"/>
        </a:xfrm>
      </p:grpSpPr>
      <p:sp>
        <p:nvSpPr>
          <p:cNvPr id="110" name="Google Shape;110;p114"/>
          <p:cNvSpPr txBox="1">
            <a:spLocks noGrp="1"/>
          </p:cNvSpPr>
          <p:nvPr>
            <p:ph type="title"/>
          </p:nvPr>
        </p:nvSpPr>
        <p:spPr>
          <a:xfrm>
            <a:off x="457200" y="273050"/>
            <a:ext cx="3008313" cy="1162050"/>
          </a:xfrm>
          <a:prstGeom prst="rect">
            <a:avLst/>
          </a:prstGeom>
          <a:noFill/>
          <a:ln>
            <a:noFill/>
          </a:ln>
        </p:spPr>
        <p:txBody>
          <a:bodyPr spcFirstLastPara="1" wrap="square" lIns="91425" tIns="45700" rIns="91425" bIns="45700" anchor="b" anchorCtr="0">
            <a:noAutofit/>
          </a:bodyPr>
          <a:lstStyle>
            <a:lvl1pPr lvl="0" algn="l">
              <a:spcBef>
                <a:spcPts val="0"/>
              </a:spcBef>
              <a:spcAft>
                <a:spcPts val="0"/>
              </a:spcAft>
              <a:buSzPts val="1400"/>
              <a:buNone/>
              <a:defRPr sz="2000" b="1"/>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11" name="Google Shape;111;p114"/>
          <p:cNvSpPr txBox="1">
            <a:spLocks noGrp="1"/>
          </p:cNvSpPr>
          <p:nvPr>
            <p:ph type="body" idx="1"/>
          </p:nvPr>
        </p:nvSpPr>
        <p:spPr>
          <a:xfrm>
            <a:off x="3575050" y="273050"/>
            <a:ext cx="5111750" cy="5853113"/>
          </a:xfrm>
          <a:prstGeom prst="rect">
            <a:avLst/>
          </a:prstGeom>
          <a:noFill/>
          <a:ln>
            <a:noFill/>
          </a:ln>
        </p:spPr>
        <p:txBody>
          <a:bodyPr spcFirstLastPara="1" wrap="square" lIns="91425" tIns="45700" rIns="91425" bIns="45700" anchor="t" anchorCtr="0">
            <a:noAutofit/>
          </a:bodyPr>
          <a:lstStyle>
            <a:lvl1pPr marL="457200" lvl="0" indent="-228600" algn="ctr">
              <a:spcBef>
                <a:spcPts val="0"/>
              </a:spcBef>
              <a:spcAft>
                <a:spcPts val="0"/>
              </a:spcAft>
              <a:buSzPts val="1400"/>
              <a:buNone/>
              <a:defRPr sz="3200"/>
            </a:lvl1pPr>
            <a:lvl2pPr marL="914400" lvl="1" indent="-406400" algn="l">
              <a:spcBef>
                <a:spcPts val="560"/>
              </a:spcBef>
              <a:spcAft>
                <a:spcPts val="0"/>
              </a:spcAft>
              <a:buClr>
                <a:schemeClr val="lt1"/>
              </a:buClr>
              <a:buSzPts val="2800"/>
              <a:buFont typeface="Arial"/>
              <a:buChar char="–"/>
              <a:defRPr sz="2800"/>
            </a:lvl2pPr>
            <a:lvl3pPr marL="1371600" lvl="2" indent="-381000" algn="l">
              <a:spcBef>
                <a:spcPts val="480"/>
              </a:spcBef>
              <a:spcAft>
                <a:spcPts val="0"/>
              </a:spcAft>
              <a:buClr>
                <a:schemeClr val="lt1"/>
              </a:buClr>
              <a:buSzPts val="2400"/>
              <a:buFont typeface="Arial"/>
              <a:buChar char="•"/>
              <a:defRPr sz="2400"/>
            </a:lvl3pPr>
            <a:lvl4pPr marL="1828800" lvl="3" indent="-355600" algn="l">
              <a:spcBef>
                <a:spcPts val="400"/>
              </a:spcBef>
              <a:spcAft>
                <a:spcPts val="0"/>
              </a:spcAft>
              <a:buClr>
                <a:schemeClr val="lt1"/>
              </a:buClr>
              <a:buSzPts val="2000"/>
              <a:buFont typeface="Arial"/>
              <a:buChar char="–"/>
              <a:defRPr sz="2000"/>
            </a:lvl4pPr>
            <a:lvl5pPr marL="2286000" lvl="4" indent="-355600" algn="l">
              <a:spcBef>
                <a:spcPts val="400"/>
              </a:spcBef>
              <a:spcAft>
                <a:spcPts val="0"/>
              </a:spcAft>
              <a:buClr>
                <a:schemeClr val="lt1"/>
              </a:buClr>
              <a:buSzPts val="2000"/>
              <a:buFont typeface="Arial"/>
              <a:buChar char="»"/>
              <a:defRPr sz="2000"/>
            </a:lvl5pPr>
            <a:lvl6pPr marL="2743200" lvl="5" indent="-355600" algn="l">
              <a:spcBef>
                <a:spcPts val="400"/>
              </a:spcBef>
              <a:spcAft>
                <a:spcPts val="0"/>
              </a:spcAft>
              <a:buClr>
                <a:schemeClr val="lt1"/>
              </a:buClr>
              <a:buSzPts val="2000"/>
              <a:buFont typeface="Arial"/>
              <a:buChar char="»"/>
              <a:defRPr sz="2000"/>
            </a:lvl6pPr>
            <a:lvl7pPr marL="3200400" lvl="6" indent="-355600" algn="l">
              <a:spcBef>
                <a:spcPts val="400"/>
              </a:spcBef>
              <a:spcAft>
                <a:spcPts val="0"/>
              </a:spcAft>
              <a:buClr>
                <a:schemeClr val="lt1"/>
              </a:buClr>
              <a:buSzPts val="2000"/>
              <a:buFont typeface="Arial"/>
              <a:buChar char="»"/>
              <a:defRPr sz="2000"/>
            </a:lvl7pPr>
            <a:lvl8pPr marL="3657600" lvl="7" indent="-355600" algn="l">
              <a:spcBef>
                <a:spcPts val="400"/>
              </a:spcBef>
              <a:spcAft>
                <a:spcPts val="0"/>
              </a:spcAft>
              <a:buClr>
                <a:schemeClr val="lt1"/>
              </a:buClr>
              <a:buSzPts val="2000"/>
              <a:buFont typeface="Arial"/>
              <a:buChar char="»"/>
              <a:defRPr sz="2000"/>
            </a:lvl8pPr>
            <a:lvl9pPr marL="4114800" lvl="8" indent="-355600" algn="l">
              <a:spcBef>
                <a:spcPts val="400"/>
              </a:spcBef>
              <a:spcAft>
                <a:spcPts val="0"/>
              </a:spcAft>
              <a:buClr>
                <a:schemeClr val="lt1"/>
              </a:buClr>
              <a:buSzPts val="2000"/>
              <a:buFont typeface="Arial"/>
              <a:buChar char="»"/>
              <a:defRPr sz="2000"/>
            </a:lvl9pPr>
          </a:lstStyle>
          <a:p>
            <a:endParaRPr/>
          </a:p>
        </p:txBody>
      </p:sp>
      <p:sp>
        <p:nvSpPr>
          <p:cNvPr id="112" name="Google Shape;112;p114"/>
          <p:cNvSpPr txBox="1">
            <a:spLocks noGrp="1"/>
          </p:cNvSpPr>
          <p:nvPr>
            <p:ph type="body" idx="2"/>
          </p:nvPr>
        </p:nvSpPr>
        <p:spPr>
          <a:xfrm>
            <a:off x="457200" y="1435100"/>
            <a:ext cx="3008313" cy="4691063"/>
          </a:xfrm>
          <a:prstGeom prst="rect">
            <a:avLst/>
          </a:prstGeom>
          <a:noFill/>
          <a:ln>
            <a:noFill/>
          </a:ln>
        </p:spPr>
        <p:txBody>
          <a:bodyPr spcFirstLastPara="1" wrap="square" lIns="91425" tIns="45700" rIns="91425" bIns="45700" anchor="t" anchorCtr="0">
            <a:noAutofit/>
          </a:bodyPr>
          <a:lstStyle>
            <a:lvl1pPr marL="457200" lvl="0" indent="-228600" algn="ctr">
              <a:spcBef>
                <a:spcPts val="0"/>
              </a:spcBef>
              <a:spcAft>
                <a:spcPts val="0"/>
              </a:spcAft>
              <a:buClr>
                <a:schemeClr val="lt1"/>
              </a:buClr>
              <a:buSzPts val="1400"/>
              <a:buFont typeface="Arial"/>
              <a:buNone/>
              <a:defRPr sz="1400"/>
            </a:lvl1pPr>
            <a:lvl2pPr marL="914400" lvl="1" indent="-228600" algn="l">
              <a:spcBef>
                <a:spcPts val="240"/>
              </a:spcBef>
              <a:spcAft>
                <a:spcPts val="0"/>
              </a:spcAft>
              <a:buClr>
                <a:schemeClr val="lt1"/>
              </a:buClr>
              <a:buSzPts val="1200"/>
              <a:buFont typeface="Arial"/>
              <a:buNone/>
              <a:defRPr sz="1200"/>
            </a:lvl2pPr>
            <a:lvl3pPr marL="1371600" lvl="2" indent="-228600" algn="l">
              <a:spcBef>
                <a:spcPts val="200"/>
              </a:spcBef>
              <a:spcAft>
                <a:spcPts val="0"/>
              </a:spcAft>
              <a:buClr>
                <a:schemeClr val="lt1"/>
              </a:buClr>
              <a:buSzPts val="1000"/>
              <a:buFont typeface="Arial"/>
              <a:buNone/>
              <a:defRPr sz="1000"/>
            </a:lvl3pPr>
            <a:lvl4pPr marL="1828800" lvl="3" indent="-228600" algn="l">
              <a:spcBef>
                <a:spcPts val="180"/>
              </a:spcBef>
              <a:spcAft>
                <a:spcPts val="0"/>
              </a:spcAft>
              <a:buClr>
                <a:schemeClr val="lt1"/>
              </a:buClr>
              <a:buSzPts val="900"/>
              <a:buFont typeface="Arial"/>
              <a:buNone/>
              <a:defRPr sz="900"/>
            </a:lvl4pPr>
            <a:lvl5pPr marL="2286000" lvl="4" indent="-228600" algn="l">
              <a:spcBef>
                <a:spcPts val="180"/>
              </a:spcBef>
              <a:spcAft>
                <a:spcPts val="0"/>
              </a:spcAft>
              <a:buClr>
                <a:schemeClr val="lt1"/>
              </a:buClr>
              <a:buSzPts val="900"/>
              <a:buFont typeface="Arial"/>
              <a:buNone/>
              <a:defRPr sz="900"/>
            </a:lvl5pPr>
            <a:lvl6pPr marL="2743200" lvl="5" indent="-228600" algn="l">
              <a:spcBef>
                <a:spcPts val="180"/>
              </a:spcBef>
              <a:spcAft>
                <a:spcPts val="0"/>
              </a:spcAft>
              <a:buClr>
                <a:schemeClr val="lt1"/>
              </a:buClr>
              <a:buSzPts val="900"/>
              <a:buFont typeface="Arial"/>
              <a:buNone/>
              <a:defRPr sz="900"/>
            </a:lvl6pPr>
            <a:lvl7pPr marL="3200400" lvl="6" indent="-228600" algn="l">
              <a:spcBef>
                <a:spcPts val="180"/>
              </a:spcBef>
              <a:spcAft>
                <a:spcPts val="0"/>
              </a:spcAft>
              <a:buClr>
                <a:schemeClr val="lt1"/>
              </a:buClr>
              <a:buSzPts val="900"/>
              <a:buFont typeface="Arial"/>
              <a:buNone/>
              <a:defRPr sz="900"/>
            </a:lvl7pPr>
            <a:lvl8pPr marL="3657600" lvl="7" indent="-228600" algn="l">
              <a:spcBef>
                <a:spcPts val="180"/>
              </a:spcBef>
              <a:spcAft>
                <a:spcPts val="0"/>
              </a:spcAft>
              <a:buClr>
                <a:schemeClr val="lt1"/>
              </a:buClr>
              <a:buSzPts val="900"/>
              <a:buFont typeface="Arial"/>
              <a:buNone/>
              <a:defRPr sz="900"/>
            </a:lvl8pPr>
            <a:lvl9pPr marL="4114800" lvl="8" indent="-228600" algn="l">
              <a:spcBef>
                <a:spcPts val="180"/>
              </a:spcBef>
              <a:spcAft>
                <a:spcPts val="0"/>
              </a:spcAft>
              <a:buClr>
                <a:schemeClr val="lt1"/>
              </a:buClr>
              <a:buSzPts val="900"/>
              <a:buFont typeface="Arial"/>
              <a:buNone/>
              <a:defRPr sz="900"/>
            </a:lvl9pPr>
          </a:lstStyle>
          <a:p>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matchingName="Picture with Caption" type="picTx">
  <p:cSld name="PICTURE_WITH_CAPTION_TEXT">
    <p:spTree>
      <p:nvGrpSpPr>
        <p:cNvPr id="1" name="Shape 113"/>
        <p:cNvGrpSpPr/>
        <p:nvPr/>
      </p:nvGrpSpPr>
      <p:grpSpPr>
        <a:xfrm>
          <a:off x="0" y="0"/>
          <a:ext cx="0" cy="0"/>
          <a:chOff x="0" y="0"/>
          <a:chExt cx="0" cy="0"/>
        </a:xfrm>
      </p:grpSpPr>
      <p:sp>
        <p:nvSpPr>
          <p:cNvPr id="114" name="Google Shape;114;p115"/>
          <p:cNvSpPr txBox="1">
            <a:spLocks noGrp="1"/>
          </p:cNvSpPr>
          <p:nvPr>
            <p:ph type="title"/>
          </p:nvPr>
        </p:nvSpPr>
        <p:spPr>
          <a:xfrm>
            <a:off x="1792288" y="4800600"/>
            <a:ext cx="5486400" cy="566738"/>
          </a:xfrm>
          <a:prstGeom prst="rect">
            <a:avLst/>
          </a:prstGeom>
          <a:noFill/>
          <a:ln>
            <a:noFill/>
          </a:ln>
        </p:spPr>
        <p:txBody>
          <a:bodyPr spcFirstLastPara="1" wrap="square" lIns="91425" tIns="45700" rIns="91425" bIns="45700" anchor="b" anchorCtr="0">
            <a:noAutofit/>
          </a:bodyPr>
          <a:lstStyle>
            <a:lvl1pPr lvl="0" algn="l">
              <a:spcBef>
                <a:spcPts val="0"/>
              </a:spcBef>
              <a:spcAft>
                <a:spcPts val="0"/>
              </a:spcAft>
              <a:buSzPts val="1400"/>
              <a:buNone/>
              <a:defRPr sz="2000" b="1"/>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15" name="Google Shape;115;p115"/>
          <p:cNvSpPr>
            <a:spLocks noGrp="1"/>
          </p:cNvSpPr>
          <p:nvPr>
            <p:ph type="pic" idx="2"/>
          </p:nvPr>
        </p:nvSpPr>
        <p:spPr>
          <a:xfrm>
            <a:off x="1792288" y="612775"/>
            <a:ext cx="5486400" cy="4114800"/>
          </a:xfrm>
          <a:prstGeom prst="rect">
            <a:avLst/>
          </a:prstGeom>
          <a:noFill/>
          <a:ln>
            <a:noFill/>
          </a:ln>
        </p:spPr>
      </p:sp>
      <p:sp>
        <p:nvSpPr>
          <p:cNvPr id="116" name="Google Shape;116;p115"/>
          <p:cNvSpPr txBox="1">
            <a:spLocks noGrp="1"/>
          </p:cNvSpPr>
          <p:nvPr>
            <p:ph type="body" idx="1"/>
          </p:nvPr>
        </p:nvSpPr>
        <p:spPr>
          <a:xfrm>
            <a:off x="1792288" y="5367338"/>
            <a:ext cx="5486400" cy="804862"/>
          </a:xfrm>
          <a:prstGeom prst="rect">
            <a:avLst/>
          </a:prstGeom>
          <a:noFill/>
          <a:ln>
            <a:noFill/>
          </a:ln>
        </p:spPr>
        <p:txBody>
          <a:bodyPr spcFirstLastPara="1" wrap="square" lIns="91425" tIns="45700" rIns="91425" bIns="45700" anchor="t" anchorCtr="0">
            <a:noAutofit/>
          </a:bodyPr>
          <a:lstStyle>
            <a:lvl1pPr marL="457200" lvl="0" indent="-228600" algn="ctr">
              <a:spcBef>
                <a:spcPts val="0"/>
              </a:spcBef>
              <a:spcAft>
                <a:spcPts val="0"/>
              </a:spcAft>
              <a:buClr>
                <a:schemeClr val="lt1"/>
              </a:buClr>
              <a:buSzPts val="1400"/>
              <a:buFont typeface="Arial"/>
              <a:buNone/>
              <a:defRPr sz="1400"/>
            </a:lvl1pPr>
            <a:lvl2pPr marL="914400" lvl="1" indent="-228600" algn="l">
              <a:spcBef>
                <a:spcPts val="240"/>
              </a:spcBef>
              <a:spcAft>
                <a:spcPts val="0"/>
              </a:spcAft>
              <a:buClr>
                <a:schemeClr val="lt1"/>
              </a:buClr>
              <a:buSzPts val="1200"/>
              <a:buFont typeface="Arial"/>
              <a:buNone/>
              <a:defRPr sz="1200"/>
            </a:lvl2pPr>
            <a:lvl3pPr marL="1371600" lvl="2" indent="-228600" algn="l">
              <a:spcBef>
                <a:spcPts val="200"/>
              </a:spcBef>
              <a:spcAft>
                <a:spcPts val="0"/>
              </a:spcAft>
              <a:buClr>
                <a:schemeClr val="lt1"/>
              </a:buClr>
              <a:buSzPts val="1000"/>
              <a:buFont typeface="Arial"/>
              <a:buNone/>
              <a:defRPr sz="1000"/>
            </a:lvl3pPr>
            <a:lvl4pPr marL="1828800" lvl="3" indent="-228600" algn="l">
              <a:spcBef>
                <a:spcPts val="180"/>
              </a:spcBef>
              <a:spcAft>
                <a:spcPts val="0"/>
              </a:spcAft>
              <a:buClr>
                <a:schemeClr val="lt1"/>
              </a:buClr>
              <a:buSzPts val="900"/>
              <a:buFont typeface="Arial"/>
              <a:buNone/>
              <a:defRPr sz="900"/>
            </a:lvl4pPr>
            <a:lvl5pPr marL="2286000" lvl="4" indent="-228600" algn="l">
              <a:spcBef>
                <a:spcPts val="180"/>
              </a:spcBef>
              <a:spcAft>
                <a:spcPts val="0"/>
              </a:spcAft>
              <a:buClr>
                <a:schemeClr val="lt1"/>
              </a:buClr>
              <a:buSzPts val="900"/>
              <a:buFont typeface="Arial"/>
              <a:buNone/>
              <a:defRPr sz="900"/>
            </a:lvl5pPr>
            <a:lvl6pPr marL="2743200" lvl="5" indent="-228600" algn="l">
              <a:spcBef>
                <a:spcPts val="180"/>
              </a:spcBef>
              <a:spcAft>
                <a:spcPts val="0"/>
              </a:spcAft>
              <a:buClr>
                <a:schemeClr val="lt1"/>
              </a:buClr>
              <a:buSzPts val="900"/>
              <a:buFont typeface="Arial"/>
              <a:buNone/>
              <a:defRPr sz="900"/>
            </a:lvl6pPr>
            <a:lvl7pPr marL="3200400" lvl="6" indent="-228600" algn="l">
              <a:spcBef>
                <a:spcPts val="180"/>
              </a:spcBef>
              <a:spcAft>
                <a:spcPts val="0"/>
              </a:spcAft>
              <a:buClr>
                <a:schemeClr val="lt1"/>
              </a:buClr>
              <a:buSzPts val="900"/>
              <a:buFont typeface="Arial"/>
              <a:buNone/>
              <a:defRPr sz="900"/>
            </a:lvl7pPr>
            <a:lvl8pPr marL="3657600" lvl="7" indent="-228600" algn="l">
              <a:spcBef>
                <a:spcPts val="180"/>
              </a:spcBef>
              <a:spcAft>
                <a:spcPts val="0"/>
              </a:spcAft>
              <a:buClr>
                <a:schemeClr val="lt1"/>
              </a:buClr>
              <a:buSzPts val="900"/>
              <a:buFont typeface="Arial"/>
              <a:buNone/>
              <a:defRPr sz="900"/>
            </a:lvl8pPr>
            <a:lvl9pPr marL="4114800" lvl="8" indent="-228600" algn="l">
              <a:spcBef>
                <a:spcPts val="180"/>
              </a:spcBef>
              <a:spcAft>
                <a:spcPts val="0"/>
              </a:spcAft>
              <a:buClr>
                <a:schemeClr val="lt1"/>
              </a:buClr>
              <a:buSzPts val="900"/>
              <a:buFont typeface="Arial"/>
              <a:buNone/>
              <a:defRPr sz="900"/>
            </a:lvl9pPr>
          </a:lstStyle>
          <a:p>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117"/>
        <p:cNvGrpSpPr/>
        <p:nvPr/>
      </p:nvGrpSpPr>
      <p:grpSpPr>
        <a:xfrm>
          <a:off x="0" y="0"/>
          <a:ext cx="0" cy="0"/>
          <a:chOff x="0" y="0"/>
          <a:chExt cx="0" cy="0"/>
        </a:xfrm>
      </p:grpSpPr>
      <p:sp>
        <p:nvSpPr>
          <p:cNvPr id="118" name="Google Shape;118;p116"/>
          <p:cNvSpPr txBox="1">
            <a:spLocks noGrp="1"/>
          </p:cNvSpPr>
          <p:nvPr>
            <p:ph type="title"/>
          </p:nvPr>
        </p:nvSpPr>
        <p:spPr>
          <a:xfrm>
            <a:off x="304800" y="152400"/>
            <a:ext cx="8534400" cy="3810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19" name="Google Shape;119;p116"/>
          <p:cNvSpPr txBox="1">
            <a:spLocks noGrp="1"/>
          </p:cNvSpPr>
          <p:nvPr>
            <p:ph type="body" idx="1"/>
          </p:nvPr>
        </p:nvSpPr>
        <p:spPr>
          <a:xfrm rot="5400000">
            <a:off x="1485900" y="-647700"/>
            <a:ext cx="6096000" cy="8610600"/>
          </a:xfrm>
          <a:prstGeom prst="rect">
            <a:avLst/>
          </a:prstGeom>
          <a:noFill/>
          <a:ln>
            <a:noFill/>
          </a:ln>
        </p:spPr>
        <p:txBody>
          <a:bodyPr spcFirstLastPara="1" wrap="square" lIns="91425" tIns="45700" rIns="91425" bIns="45700" anchor="t" anchorCtr="0">
            <a:noAutofit/>
          </a:bodyPr>
          <a:lstStyle>
            <a:lvl1pPr marL="457200" lvl="0" indent="-228600" algn="ctr">
              <a:spcBef>
                <a:spcPts val="0"/>
              </a:spcBef>
              <a:spcAft>
                <a:spcPts val="0"/>
              </a:spcAft>
              <a:buSzPts val="1400"/>
              <a:buNone/>
              <a:defRPr/>
            </a:lvl1pPr>
            <a:lvl2pPr marL="914400" lvl="1" indent="-342900" algn="l">
              <a:spcBef>
                <a:spcPts val="360"/>
              </a:spcBef>
              <a:spcAft>
                <a:spcPts val="0"/>
              </a:spcAft>
              <a:buClr>
                <a:schemeClr val="lt1"/>
              </a:buClr>
              <a:buSzPts val="1800"/>
              <a:buChar char="–"/>
              <a:defRPr/>
            </a:lvl2pPr>
            <a:lvl3pPr marL="1371600" lvl="2" indent="-342900" algn="l">
              <a:spcBef>
                <a:spcPts val="360"/>
              </a:spcBef>
              <a:spcAft>
                <a:spcPts val="0"/>
              </a:spcAft>
              <a:buClr>
                <a:schemeClr val="lt1"/>
              </a:buClr>
              <a:buSzPts val="1800"/>
              <a:buChar char="•"/>
              <a:defRPr/>
            </a:lvl3pPr>
            <a:lvl4pPr marL="1828800" lvl="3" indent="-342900" algn="l">
              <a:spcBef>
                <a:spcPts val="360"/>
              </a:spcBef>
              <a:spcAft>
                <a:spcPts val="0"/>
              </a:spcAft>
              <a:buClr>
                <a:schemeClr val="lt1"/>
              </a:buClr>
              <a:buSzPts val="1800"/>
              <a:buChar char="–"/>
              <a:defRPr/>
            </a:lvl4pPr>
            <a:lvl5pPr marL="2286000" lvl="4" indent="-342900" algn="l">
              <a:spcBef>
                <a:spcPts val="360"/>
              </a:spcBef>
              <a:spcAft>
                <a:spcPts val="0"/>
              </a:spcAft>
              <a:buClr>
                <a:schemeClr val="lt1"/>
              </a:buClr>
              <a:buSzPts val="1800"/>
              <a:buChar char="»"/>
              <a:defRPr/>
            </a:lvl5pPr>
            <a:lvl6pPr marL="2743200" lvl="5" indent="-342900" algn="l">
              <a:spcBef>
                <a:spcPts val="360"/>
              </a:spcBef>
              <a:spcAft>
                <a:spcPts val="0"/>
              </a:spcAft>
              <a:buClr>
                <a:schemeClr val="lt1"/>
              </a:buClr>
              <a:buSzPts val="1800"/>
              <a:buChar char="»"/>
              <a:defRPr/>
            </a:lvl6pPr>
            <a:lvl7pPr marL="3200400" lvl="6" indent="-342900" algn="l">
              <a:spcBef>
                <a:spcPts val="360"/>
              </a:spcBef>
              <a:spcAft>
                <a:spcPts val="0"/>
              </a:spcAft>
              <a:buClr>
                <a:schemeClr val="lt1"/>
              </a:buClr>
              <a:buSzPts val="1800"/>
              <a:buChar char="»"/>
              <a:defRPr/>
            </a:lvl7pPr>
            <a:lvl8pPr marL="3657600" lvl="7" indent="-342900" algn="l">
              <a:spcBef>
                <a:spcPts val="360"/>
              </a:spcBef>
              <a:spcAft>
                <a:spcPts val="0"/>
              </a:spcAft>
              <a:buClr>
                <a:schemeClr val="lt1"/>
              </a:buClr>
              <a:buSzPts val="1800"/>
              <a:buChar char="»"/>
              <a:defRPr/>
            </a:lvl8pPr>
            <a:lvl9pPr marL="4114800" lvl="8" indent="-342900" algn="l">
              <a:spcBef>
                <a:spcPts val="360"/>
              </a:spcBef>
              <a:spcAft>
                <a:spcPts val="0"/>
              </a:spcAft>
              <a:buClr>
                <a:schemeClr val="lt1"/>
              </a:buClr>
              <a:buSzPts val="1800"/>
              <a:buChar char="»"/>
              <a:defRPr/>
            </a:lvl9pPr>
          </a:lstStyle>
          <a:p>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标题和内容" type="obj">
  <p:cSld name="OBJECT">
    <p:spTree>
      <p:nvGrpSpPr>
        <p:cNvPr id="1" name="Shape 21"/>
        <p:cNvGrpSpPr/>
        <p:nvPr/>
      </p:nvGrpSpPr>
      <p:grpSpPr>
        <a:xfrm>
          <a:off x="0" y="0"/>
          <a:ext cx="0" cy="0"/>
          <a:chOff x="0" y="0"/>
          <a:chExt cx="0" cy="0"/>
        </a:xfrm>
      </p:grpSpPr>
      <p:sp>
        <p:nvSpPr>
          <p:cNvPr id="22" name="Google Shape;22;p157"/>
          <p:cNvSpPr txBox="1">
            <a:spLocks noGrp="1"/>
          </p:cNvSpPr>
          <p:nvPr>
            <p:ph type="title"/>
          </p:nvPr>
        </p:nvSpPr>
        <p:spPr>
          <a:xfrm>
            <a:off x="628650" y="365126"/>
            <a:ext cx="78867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3" name="Google Shape;23;p157"/>
          <p:cNvSpPr txBox="1">
            <a:spLocks noGrp="1"/>
          </p:cNvSpPr>
          <p:nvPr>
            <p:ph type="body" idx="1"/>
          </p:nvPr>
        </p:nvSpPr>
        <p:spPr>
          <a:xfrm>
            <a:off x="628650" y="1825625"/>
            <a:ext cx="78867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24" name="Google Shape;24;p157"/>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5" name="Google Shape;25;p157"/>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6" name="Google Shape;26;p157"/>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spcAft>
                <a:spcPts val="0"/>
              </a:spcAft>
              <a:buNone/>
              <a:defRPr/>
            </a:lvl1pPr>
            <a:lvl2pPr marL="0" lvl="1" indent="0" algn="r">
              <a:spcBef>
                <a:spcPts val="0"/>
              </a:spcBef>
              <a:spcAft>
                <a:spcPts val="0"/>
              </a:spcAft>
              <a:buNone/>
              <a:defRPr/>
            </a:lvl2pPr>
            <a:lvl3pPr marL="0" lvl="2" indent="0" algn="r">
              <a:spcBef>
                <a:spcPts val="0"/>
              </a:spcBef>
              <a:spcAft>
                <a:spcPts val="0"/>
              </a:spcAft>
              <a:buNone/>
              <a:defRPr/>
            </a:lvl3pPr>
            <a:lvl4pPr marL="0" lvl="3" indent="0" algn="r">
              <a:spcBef>
                <a:spcPts val="0"/>
              </a:spcBef>
              <a:spcAft>
                <a:spcPts val="0"/>
              </a:spcAft>
              <a:buNone/>
              <a:defRPr/>
            </a:lvl4pPr>
            <a:lvl5pPr marL="0" lvl="4" indent="0" algn="r">
              <a:spcBef>
                <a:spcPts val="0"/>
              </a:spcBef>
              <a:spcAft>
                <a:spcPts val="0"/>
              </a:spcAft>
              <a:buNone/>
              <a:defRPr/>
            </a:lvl5pPr>
            <a:lvl6pPr marL="0" lvl="5" indent="0" algn="r">
              <a:spcBef>
                <a:spcPts val="0"/>
              </a:spcBef>
              <a:spcAft>
                <a:spcPts val="0"/>
              </a:spcAft>
              <a:buNone/>
              <a:defRPr/>
            </a:lvl6pPr>
            <a:lvl7pPr marL="0" lvl="6" indent="0" algn="r">
              <a:spcBef>
                <a:spcPts val="0"/>
              </a:spcBef>
              <a:spcAft>
                <a:spcPts val="0"/>
              </a:spcAft>
              <a:buNone/>
              <a:defRPr/>
            </a:lvl7pPr>
            <a:lvl8pPr marL="0" lvl="7" indent="0" algn="r">
              <a:spcBef>
                <a:spcPts val="0"/>
              </a:spcBef>
              <a:spcAft>
                <a:spcPts val="0"/>
              </a:spcAft>
              <a:buNone/>
              <a:defRPr/>
            </a:lvl8pPr>
            <a:lvl9pPr marL="0" lvl="8" indent="0" algn="r">
              <a:spcBef>
                <a:spcPts val="0"/>
              </a:spcBef>
              <a:spcAft>
                <a:spcPts val="0"/>
              </a:spcAft>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120"/>
        <p:cNvGrpSpPr/>
        <p:nvPr/>
      </p:nvGrpSpPr>
      <p:grpSpPr>
        <a:xfrm>
          <a:off x="0" y="0"/>
          <a:ext cx="0" cy="0"/>
          <a:chOff x="0" y="0"/>
          <a:chExt cx="0" cy="0"/>
        </a:xfrm>
      </p:grpSpPr>
      <p:sp>
        <p:nvSpPr>
          <p:cNvPr id="121" name="Google Shape;121;p117"/>
          <p:cNvSpPr txBox="1">
            <a:spLocks noGrp="1"/>
          </p:cNvSpPr>
          <p:nvPr>
            <p:ph type="title"/>
          </p:nvPr>
        </p:nvSpPr>
        <p:spPr>
          <a:xfrm rot="5400000">
            <a:off x="4486275" y="2352675"/>
            <a:ext cx="6553200" cy="215265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22" name="Google Shape;122;p117"/>
          <p:cNvSpPr txBox="1">
            <a:spLocks noGrp="1"/>
          </p:cNvSpPr>
          <p:nvPr>
            <p:ph type="body" idx="1"/>
          </p:nvPr>
        </p:nvSpPr>
        <p:spPr>
          <a:xfrm rot="5400000">
            <a:off x="104775" y="276225"/>
            <a:ext cx="6553200" cy="6305550"/>
          </a:xfrm>
          <a:prstGeom prst="rect">
            <a:avLst/>
          </a:prstGeom>
          <a:noFill/>
          <a:ln>
            <a:noFill/>
          </a:ln>
        </p:spPr>
        <p:txBody>
          <a:bodyPr spcFirstLastPara="1" wrap="square" lIns="91425" tIns="45700" rIns="91425" bIns="45700" anchor="t" anchorCtr="0">
            <a:noAutofit/>
          </a:bodyPr>
          <a:lstStyle>
            <a:lvl1pPr marL="457200" lvl="0" indent="-228600" algn="ctr">
              <a:spcBef>
                <a:spcPts val="0"/>
              </a:spcBef>
              <a:spcAft>
                <a:spcPts val="0"/>
              </a:spcAft>
              <a:buSzPts val="1400"/>
              <a:buNone/>
              <a:defRPr/>
            </a:lvl1pPr>
            <a:lvl2pPr marL="914400" lvl="1" indent="-342900" algn="l">
              <a:spcBef>
                <a:spcPts val="360"/>
              </a:spcBef>
              <a:spcAft>
                <a:spcPts val="0"/>
              </a:spcAft>
              <a:buClr>
                <a:schemeClr val="lt1"/>
              </a:buClr>
              <a:buSzPts val="1800"/>
              <a:buChar char="–"/>
              <a:defRPr/>
            </a:lvl2pPr>
            <a:lvl3pPr marL="1371600" lvl="2" indent="-342900" algn="l">
              <a:spcBef>
                <a:spcPts val="360"/>
              </a:spcBef>
              <a:spcAft>
                <a:spcPts val="0"/>
              </a:spcAft>
              <a:buClr>
                <a:schemeClr val="lt1"/>
              </a:buClr>
              <a:buSzPts val="1800"/>
              <a:buChar char="•"/>
              <a:defRPr/>
            </a:lvl3pPr>
            <a:lvl4pPr marL="1828800" lvl="3" indent="-342900" algn="l">
              <a:spcBef>
                <a:spcPts val="360"/>
              </a:spcBef>
              <a:spcAft>
                <a:spcPts val="0"/>
              </a:spcAft>
              <a:buClr>
                <a:schemeClr val="lt1"/>
              </a:buClr>
              <a:buSzPts val="1800"/>
              <a:buChar char="–"/>
              <a:defRPr/>
            </a:lvl4pPr>
            <a:lvl5pPr marL="2286000" lvl="4" indent="-342900" algn="l">
              <a:spcBef>
                <a:spcPts val="360"/>
              </a:spcBef>
              <a:spcAft>
                <a:spcPts val="0"/>
              </a:spcAft>
              <a:buClr>
                <a:schemeClr val="lt1"/>
              </a:buClr>
              <a:buSzPts val="1800"/>
              <a:buChar char="»"/>
              <a:defRPr/>
            </a:lvl5pPr>
            <a:lvl6pPr marL="2743200" lvl="5" indent="-342900" algn="l">
              <a:spcBef>
                <a:spcPts val="360"/>
              </a:spcBef>
              <a:spcAft>
                <a:spcPts val="0"/>
              </a:spcAft>
              <a:buClr>
                <a:schemeClr val="lt1"/>
              </a:buClr>
              <a:buSzPts val="1800"/>
              <a:buChar char="»"/>
              <a:defRPr/>
            </a:lvl6pPr>
            <a:lvl7pPr marL="3200400" lvl="6" indent="-342900" algn="l">
              <a:spcBef>
                <a:spcPts val="360"/>
              </a:spcBef>
              <a:spcAft>
                <a:spcPts val="0"/>
              </a:spcAft>
              <a:buClr>
                <a:schemeClr val="lt1"/>
              </a:buClr>
              <a:buSzPts val="1800"/>
              <a:buChar char="»"/>
              <a:defRPr/>
            </a:lvl7pPr>
            <a:lvl8pPr marL="3657600" lvl="7" indent="-342900" algn="l">
              <a:spcBef>
                <a:spcPts val="360"/>
              </a:spcBef>
              <a:spcAft>
                <a:spcPts val="0"/>
              </a:spcAft>
              <a:buClr>
                <a:schemeClr val="lt1"/>
              </a:buClr>
              <a:buSzPts val="1800"/>
              <a:buChar char="»"/>
              <a:defRPr/>
            </a:lvl8pPr>
            <a:lvl9pPr marL="4114800" lvl="8" indent="-342900" algn="l">
              <a:spcBef>
                <a:spcPts val="360"/>
              </a:spcBef>
              <a:spcAft>
                <a:spcPts val="0"/>
              </a:spcAft>
              <a:buClr>
                <a:schemeClr val="lt1"/>
              </a:buClr>
              <a:buSzPts val="1800"/>
              <a:buChar char="»"/>
              <a:defRPr/>
            </a:lvl9pPr>
          </a:lstStyle>
          <a:p>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节标题" type="secHead">
  <p:cSld name="SECTION_HEADER">
    <p:spTree>
      <p:nvGrpSpPr>
        <p:cNvPr id="1" name="Shape 27"/>
        <p:cNvGrpSpPr/>
        <p:nvPr/>
      </p:nvGrpSpPr>
      <p:grpSpPr>
        <a:xfrm>
          <a:off x="0" y="0"/>
          <a:ext cx="0" cy="0"/>
          <a:chOff x="0" y="0"/>
          <a:chExt cx="0" cy="0"/>
        </a:xfrm>
      </p:grpSpPr>
      <p:sp>
        <p:nvSpPr>
          <p:cNvPr id="28" name="Google Shape;28;p158"/>
          <p:cNvSpPr txBox="1">
            <a:spLocks noGrp="1"/>
          </p:cNvSpPr>
          <p:nvPr>
            <p:ph type="title"/>
          </p:nvPr>
        </p:nvSpPr>
        <p:spPr>
          <a:xfrm>
            <a:off x="623888" y="1709739"/>
            <a:ext cx="7886700" cy="2852737"/>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9" name="Google Shape;29;p158"/>
          <p:cNvSpPr txBox="1">
            <a:spLocks noGrp="1"/>
          </p:cNvSpPr>
          <p:nvPr>
            <p:ph type="body" idx="1"/>
          </p:nvPr>
        </p:nvSpPr>
        <p:spPr>
          <a:xfrm>
            <a:off x="623888" y="4589464"/>
            <a:ext cx="7886700" cy="1500187"/>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2400"/>
              <a:buNone/>
              <a:defRPr sz="2400">
                <a:solidFill>
                  <a:schemeClr val="dk1"/>
                </a:solidFill>
              </a:defRPr>
            </a:lvl1pPr>
            <a:lvl2pPr marL="914400" lvl="1" indent="-228600" algn="l">
              <a:lnSpc>
                <a:spcPct val="90000"/>
              </a:lnSpc>
              <a:spcBef>
                <a:spcPts val="500"/>
              </a:spcBef>
              <a:spcAft>
                <a:spcPts val="0"/>
              </a:spcAft>
              <a:buClr>
                <a:srgbClr val="888888"/>
              </a:buClr>
              <a:buSzPts val="2000"/>
              <a:buNone/>
              <a:defRPr sz="2000">
                <a:solidFill>
                  <a:srgbClr val="888888"/>
                </a:solidFill>
              </a:defRPr>
            </a:lvl2pPr>
            <a:lvl3pPr marL="1371600" lvl="2" indent="-228600" algn="l">
              <a:lnSpc>
                <a:spcPct val="90000"/>
              </a:lnSpc>
              <a:spcBef>
                <a:spcPts val="500"/>
              </a:spcBef>
              <a:spcAft>
                <a:spcPts val="0"/>
              </a:spcAft>
              <a:buClr>
                <a:srgbClr val="888888"/>
              </a:buClr>
              <a:buSzPts val="1800"/>
              <a:buNone/>
              <a:defRPr sz="1800">
                <a:solidFill>
                  <a:srgbClr val="888888"/>
                </a:solidFill>
              </a:defRPr>
            </a:lvl3pPr>
            <a:lvl4pPr marL="1828800" lvl="3" indent="-228600" algn="l">
              <a:lnSpc>
                <a:spcPct val="90000"/>
              </a:lnSpc>
              <a:spcBef>
                <a:spcPts val="500"/>
              </a:spcBef>
              <a:spcAft>
                <a:spcPts val="0"/>
              </a:spcAft>
              <a:buClr>
                <a:srgbClr val="888888"/>
              </a:buClr>
              <a:buSzPts val="1600"/>
              <a:buNone/>
              <a:defRPr sz="1600">
                <a:solidFill>
                  <a:srgbClr val="888888"/>
                </a:solidFill>
              </a:defRPr>
            </a:lvl4pPr>
            <a:lvl5pPr marL="2286000" lvl="4" indent="-228600" algn="l">
              <a:lnSpc>
                <a:spcPct val="90000"/>
              </a:lnSpc>
              <a:spcBef>
                <a:spcPts val="500"/>
              </a:spcBef>
              <a:spcAft>
                <a:spcPts val="0"/>
              </a:spcAft>
              <a:buClr>
                <a:srgbClr val="888888"/>
              </a:buClr>
              <a:buSzPts val="1600"/>
              <a:buNone/>
              <a:defRPr sz="1600">
                <a:solidFill>
                  <a:srgbClr val="888888"/>
                </a:solidFill>
              </a:defRPr>
            </a:lvl5pPr>
            <a:lvl6pPr marL="2743200" lvl="5" indent="-228600" algn="l">
              <a:lnSpc>
                <a:spcPct val="90000"/>
              </a:lnSpc>
              <a:spcBef>
                <a:spcPts val="500"/>
              </a:spcBef>
              <a:spcAft>
                <a:spcPts val="0"/>
              </a:spcAft>
              <a:buClr>
                <a:srgbClr val="888888"/>
              </a:buClr>
              <a:buSzPts val="1600"/>
              <a:buNone/>
              <a:defRPr sz="1600">
                <a:solidFill>
                  <a:srgbClr val="888888"/>
                </a:solidFill>
              </a:defRPr>
            </a:lvl6pPr>
            <a:lvl7pPr marL="3200400" lvl="6" indent="-228600" algn="l">
              <a:lnSpc>
                <a:spcPct val="90000"/>
              </a:lnSpc>
              <a:spcBef>
                <a:spcPts val="500"/>
              </a:spcBef>
              <a:spcAft>
                <a:spcPts val="0"/>
              </a:spcAft>
              <a:buClr>
                <a:srgbClr val="888888"/>
              </a:buClr>
              <a:buSzPts val="1600"/>
              <a:buNone/>
              <a:defRPr sz="1600">
                <a:solidFill>
                  <a:srgbClr val="888888"/>
                </a:solidFill>
              </a:defRPr>
            </a:lvl7pPr>
            <a:lvl8pPr marL="3657600" lvl="7" indent="-228600" algn="l">
              <a:lnSpc>
                <a:spcPct val="90000"/>
              </a:lnSpc>
              <a:spcBef>
                <a:spcPts val="500"/>
              </a:spcBef>
              <a:spcAft>
                <a:spcPts val="0"/>
              </a:spcAft>
              <a:buClr>
                <a:srgbClr val="888888"/>
              </a:buClr>
              <a:buSzPts val="1600"/>
              <a:buNone/>
              <a:defRPr sz="1600">
                <a:solidFill>
                  <a:srgbClr val="888888"/>
                </a:solidFill>
              </a:defRPr>
            </a:lvl8pPr>
            <a:lvl9pPr marL="4114800" lvl="8" indent="-228600" algn="l">
              <a:lnSpc>
                <a:spcPct val="90000"/>
              </a:lnSpc>
              <a:spcBef>
                <a:spcPts val="500"/>
              </a:spcBef>
              <a:spcAft>
                <a:spcPts val="0"/>
              </a:spcAft>
              <a:buClr>
                <a:srgbClr val="888888"/>
              </a:buClr>
              <a:buSzPts val="1600"/>
              <a:buNone/>
              <a:defRPr sz="1600">
                <a:solidFill>
                  <a:srgbClr val="888888"/>
                </a:solidFill>
              </a:defRPr>
            </a:lvl9pPr>
          </a:lstStyle>
          <a:p>
            <a:endParaRPr/>
          </a:p>
        </p:txBody>
      </p:sp>
      <p:sp>
        <p:nvSpPr>
          <p:cNvPr id="30" name="Google Shape;30;p158"/>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1" name="Google Shape;31;p158"/>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2" name="Google Shape;32;p158"/>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spcAft>
                <a:spcPts val="0"/>
              </a:spcAft>
              <a:buNone/>
              <a:defRPr/>
            </a:lvl1pPr>
            <a:lvl2pPr marL="0" lvl="1" indent="0" algn="r">
              <a:spcBef>
                <a:spcPts val="0"/>
              </a:spcBef>
              <a:spcAft>
                <a:spcPts val="0"/>
              </a:spcAft>
              <a:buNone/>
              <a:defRPr/>
            </a:lvl2pPr>
            <a:lvl3pPr marL="0" lvl="2" indent="0" algn="r">
              <a:spcBef>
                <a:spcPts val="0"/>
              </a:spcBef>
              <a:spcAft>
                <a:spcPts val="0"/>
              </a:spcAft>
              <a:buNone/>
              <a:defRPr/>
            </a:lvl3pPr>
            <a:lvl4pPr marL="0" lvl="3" indent="0" algn="r">
              <a:spcBef>
                <a:spcPts val="0"/>
              </a:spcBef>
              <a:spcAft>
                <a:spcPts val="0"/>
              </a:spcAft>
              <a:buNone/>
              <a:defRPr/>
            </a:lvl4pPr>
            <a:lvl5pPr marL="0" lvl="4" indent="0" algn="r">
              <a:spcBef>
                <a:spcPts val="0"/>
              </a:spcBef>
              <a:spcAft>
                <a:spcPts val="0"/>
              </a:spcAft>
              <a:buNone/>
              <a:defRPr/>
            </a:lvl5pPr>
            <a:lvl6pPr marL="0" lvl="5" indent="0" algn="r">
              <a:spcBef>
                <a:spcPts val="0"/>
              </a:spcBef>
              <a:spcAft>
                <a:spcPts val="0"/>
              </a:spcAft>
              <a:buNone/>
              <a:defRPr/>
            </a:lvl6pPr>
            <a:lvl7pPr marL="0" lvl="6" indent="0" algn="r">
              <a:spcBef>
                <a:spcPts val="0"/>
              </a:spcBef>
              <a:spcAft>
                <a:spcPts val="0"/>
              </a:spcAft>
              <a:buNone/>
              <a:defRPr/>
            </a:lvl7pPr>
            <a:lvl8pPr marL="0" lvl="7" indent="0" algn="r">
              <a:spcBef>
                <a:spcPts val="0"/>
              </a:spcBef>
              <a:spcAft>
                <a:spcPts val="0"/>
              </a:spcAft>
              <a:buNone/>
              <a:defRPr/>
            </a:lvl8pPr>
            <a:lvl9pPr marL="0" lvl="8" indent="0" algn="r">
              <a:spcBef>
                <a:spcPts val="0"/>
              </a:spcBef>
              <a:spcAft>
                <a:spcPts val="0"/>
              </a:spcAft>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两栏内容" type="twoObj">
  <p:cSld name="TWO_OBJECTS">
    <p:spTree>
      <p:nvGrpSpPr>
        <p:cNvPr id="1" name="Shape 33"/>
        <p:cNvGrpSpPr/>
        <p:nvPr/>
      </p:nvGrpSpPr>
      <p:grpSpPr>
        <a:xfrm>
          <a:off x="0" y="0"/>
          <a:ext cx="0" cy="0"/>
          <a:chOff x="0" y="0"/>
          <a:chExt cx="0" cy="0"/>
        </a:xfrm>
      </p:grpSpPr>
      <p:sp>
        <p:nvSpPr>
          <p:cNvPr id="34" name="Google Shape;34;p159"/>
          <p:cNvSpPr txBox="1">
            <a:spLocks noGrp="1"/>
          </p:cNvSpPr>
          <p:nvPr>
            <p:ph type="title"/>
          </p:nvPr>
        </p:nvSpPr>
        <p:spPr>
          <a:xfrm>
            <a:off x="628650" y="365126"/>
            <a:ext cx="78867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5" name="Google Shape;35;p159"/>
          <p:cNvSpPr txBox="1">
            <a:spLocks noGrp="1"/>
          </p:cNvSpPr>
          <p:nvPr>
            <p:ph type="body" idx="1"/>
          </p:nvPr>
        </p:nvSpPr>
        <p:spPr>
          <a:xfrm>
            <a:off x="628650" y="1825625"/>
            <a:ext cx="38862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6" name="Google Shape;36;p159"/>
          <p:cNvSpPr txBox="1">
            <a:spLocks noGrp="1"/>
          </p:cNvSpPr>
          <p:nvPr>
            <p:ph type="body" idx="2"/>
          </p:nvPr>
        </p:nvSpPr>
        <p:spPr>
          <a:xfrm>
            <a:off x="4629150" y="1825625"/>
            <a:ext cx="38862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7" name="Google Shape;37;p159"/>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8" name="Google Shape;38;p159"/>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9" name="Google Shape;39;p159"/>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spcAft>
                <a:spcPts val="0"/>
              </a:spcAft>
              <a:buNone/>
              <a:defRPr/>
            </a:lvl1pPr>
            <a:lvl2pPr marL="0" lvl="1" indent="0" algn="r">
              <a:spcBef>
                <a:spcPts val="0"/>
              </a:spcBef>
              <a:spcAft>
                <a:spcPts val="0"/>
              </a:spcAft>
              <a:buNone/>
              <a:defRPr/>
            </a:lvl2pPr>
            <a:lvl3pPr marL="0" lvl="2" indent="0" algn="r">
              <a:spcBef>
                <a:spcPts val="0"/>
              </a:spcBef>
              <a:spcAft>
                <a:spcPts val="0"/>
              </a:spcAft>
              <a:buNone/>
              <a:defRPr/>
            </a:lvl3pPr>
            <a:lvl4pPr marL="0" lvl="3" indent="0" algn="r">
              <a:spcBef>
                <a:spcPts val="0"/>
              </a:spcBef>
              <a:spcAft>
                <a:spcPts val="0"/>
              </a:spcAft>
              <a:buNone/>
              <a:defRPr/>
            </a:lvl4pPr>
            <a:lvl5pPr marL="0" lvl="4" indent="0" algn="r">
              <a:spcBef>
                <a:spcPts val="0"/>
              </a:spcBef>
              <a:spcAft>
                <a:spcPts val="0"/>
              </a:spcAft>
              <a:buNone/>
              <a:defRPr/>
            </a:lvl5pPr>
            <a:lvl6pPr marL="0" lvl="5" indent="0" algn="r">
              <a:spcBef>
                <a:spcPts val="0"/>
              </a:spcBef>
              <a:spcAft>
                <a:spcPts val="0"/>
              </a:spcAft>
              <a:buNone/>
              <a:defRPr/>
            </a:lvl6pPr>
            <a:lvl7pPr marL="0" lvl="6" indent="0" algn="r">
              <a:spcBef>
                <a:spcPts val="0"/>
              </a:spcBef>
              <a:spcAft>
                <a:spcPts val="0"/>
              </a:spcAft>
              <a:buNone/>
              <a:defRPr/>
            </a:lvl7pPr>
            <a:lvl8pPr marL="0" lvl="7" indent="0" algn="r">
              <a:spcBef>
                <a:spcPts val="0"/>
              </a:spcBef>
              <a:spcAft>
                <a:spcPts val="0"/>
              </a:spcAft>
              <a:buNone/>
              <a:defRPr/>
            </a:lvl8pPr>
            <a:lvl9pPr marL="0" lvl="8" indent="0" algn="r">
              <a:spcBef>
                <a:spcPts val="0"/>
              </a:spcBef>
              <a:spcAft>
                <a:spcPts val="0"/>
              </a:spcAft>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比较" type="twoTxTwoObj">
  <p:cSld name="TWO_OBJECTS_WITH_TEXT">
    <p:spTree>
      <p:nvGrpSpPr>
        <p:cNvPr id="1" name="Shape 40"/>
        <p:cNvGrpSpPr/>
        <p:nvPr/>
      </p:nvGrpSpPr>
      <p:grpSpPr>
        <a:xfrm>
          <a:off x="0" y="0"/>
          <a:ext cx="0" cy="0"/>
          <a:chOff x="0" y="0"/>
          <a:chExt cx="0" cy="0"/>
        </a:xfrm>
      </p:grpSpPr>
      <p:sp>
        <p:nvSpPr>
          <p:cNvPr id="41" name="Google Shape;41;p160"/>
          <p:cNvSpPr txBox="1">
            <a:spLocks noGrp="1"/>
          </p:cNvSpPr>
          <p:nvPr>
            <p:ph type="title"/>
          </p:nvPr>
        </p:nvSpPr>
        <p:spPr>
          <a:xfrm>
            <a:off x="629841" y="365126"/>
            <a:ext cx="78867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2" name="Google Shape;42;p160"/>
          <p:cNvSpPr txBox="1">
            <a:spLocks noGrp="1"/>
          </p:cNvSpPr>
          <p:nvPr>
            <p:ph type="body" idx="1"/>
          </p:nvPr>
        </p:nvSpPr>
        <p:spPr>
          <a:xfrm>
            <a:off x="629842" y="1681163"/>
            <a:ext cx="3868340"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43" name="Google Shape;43;p160"/>
          <p:cNvSpPr txBox="1">
            <a:spLocks noGrp="1"/>
          </p:cNvSpPr>
          <p:nvPr>
            <p:ph type="body" idx="2"/>
          </p:nvPr>
        </p:nvSpPr>
        <p:spPr>
          <a:xfrm>
            <a:off x="629842" y="2505075"/>
            <a:ext cx="3868340"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4" name="Google Shape;44;p160"/>
          <p:cNvSpPr txBox="1">
            <a:spLocks noGrp="1"/>
          </p:cNvSpPr>
          <p:nvPr>
            <p:ph type="body" idx="3"/>
          </p:nvPr>
        </p:nvSpPr>
        <p:spPr>
          <a:xfrm>
            <a:off x="4629150" y="1681163"/>
            <a:ext cx="3887391"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45" name="Google Shape;45;p160"/>
          <p:cNvSpPr txBox="1">
            <a:spLocks noGrp="1"/>
          </p:cNvSpPr>
          <p:nvPr>
            <p:ph type="body" idx="4"/>
          </p:nvPr>
        </p:nvSpPr>
        <p:spPr>
          <a:xfrm>
            <a:off x="4629150" y="2505075"/>
            <a:ext cx="3887391"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6" name="Google Shape;46;p160"/>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7" name="Google Shape;47;p160"/>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8" name="Google Shape;48;p160"/>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spcAft>
                <a:spcPts val="0"/>
              </a:spcAft>
              <a:buNone/>
              <a:defRPr/>
            </a:lvl1pPr>
            <a:lvl2pPr marL="0" lvl="1" indent="0" algn="r">
              <a:spcBef>
                <a:spcPts val="0"/>
              </a:spcBef>
              <a:spcAft>
                <a:spcPts val="0"/>
              </a:spcAft>
              <a:buNone/>
              <a:defRPr/>
            </a:lvl2pPr>
            <a:lvl3pPr marL="0" lvl="2" indent="0" algn="r">
              <a:spcBef>
                <a:spcPts val="0"/>
              </a:spcBef>
              <a:spcAft>
                <a:spcPts val="0"/>
              </a:spcAft>
              <a:buNone/>
              <a:defRPr/>
            </a:lvl3pPr>
            <a:lvl4pPr marL="0" lvl="3" indent="0" algn="r">
              <a:spcBef>
                <a:spcPts val="0"/>
              </a:spcBef>
              <a:spcAft>
                <a:spcPts val="0"/>
              </a:spcAft>
              <a:buNone/>
              <a:defRPr/>
            </a:lvl4pPr>
            <a:lvl5pPr marL="0" lvl="4" indent="0" algn="r">
              <a:spcBef>
                <a:spcPts val="0"/>
              </a:spcBef>
              <a:spcAft>
                <a:spcPts val="0"/>
              </a:spcAft>
              <a:buNone/>
              <a:defRPr/>
            </a:lvl5pPr>
            <a:lvl6pPr marL="0" lvl="5" indent="0" algn="r">
              <a:spcBef>
                <a:spcPts val="0"/>
              </a:spcBef>
              <a:spcAft>
                <a:spcPts val="0"/>
              </a:spcAft>
              <a:buNone/>
              <a:defRPr/>
            </a:lvl6pPr>
            <a:lvl7pPr marL="0" lvl="6" indent="0" algn="r">
              <a:spcBef>
                <a:spcPts val="0"/>
              </a:spcBef>
              <a:spcAft>
                <a:spcPts val="0"/>
              </a:spcAft>
              <a:buNone/>
              <a:defRPr/>
            </a:lvl7pPr>
            <a:lvl8pPr marL="0" lvl="7" indent="0" algn="r">
              <a:spcBef>
                <a:spcPts val="0"/>
              </a:spcBef>
              <a:spcAft>
                <a:spcPts val="0"/>
              </a:spcAft>
              <a:buNone/>
              <a:defRPr/>
            </a:lvl8pPr>
            <a:lvl9pPr marL="0" lvl="8" indent="0" algn="r">
              <a:spcBef>
                <a:spcPts val="0"/>
              </a:spcBef>
              <a:spcAft>
                <a:spcPts val="0"/>
              </a:spcAft>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仅标题" type="titleOnly">
  <p:cSld name="TITLE_ONLY">
    <p:spTree>
      <p:nvGrpSpPr>
        <p:cNvPr id="1" name="Shape 49"/>
        <p:cNvGrpSpPr/>
        <p:nvPr/>
      </p:nvGrpSpPr>
      <p:grpSpPr>
        <a:xfrm>
          <a:off x="0" y="0"/>
          <a:ext cx="0" cy="0"/>
          <a:chOff x="0" y="0"/>
          <a:chExt cx="0" cy="0"/>
        </a:xfrm>
      </p:grpSpPr>
      <p:sp>
        <p:nvSpPr>
          <p:cNvPr id="50" name="Google Shape;50;p161"/>
          <p:cNvSpPr txBox="1">
            <a:spLocks noGrp="1"/>
          </p:cNvSpPr>
          <p:nvPr>
            <p:ph type="title"/>
          </p:nvPr>
        </p:nvSpPr>
        <p:spPr>
          <a:xfrm>
            <a:off x="628650" y="365126"/>
            <a:ext cx="78867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1" name="Google Shape;51;p161"/>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2" name="Google Shape;52;p161"/>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3" name="Google Shape;53;p161"/>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spcAft>
                <a:spcPts val="0"/>
              </a:spcAft>
              <a:buNone/>
              <a:defRPr/>
            </a:lvl1pPr>
            <a:lvl2pPr marL="0" lvl="1" indent="0" algn="r">
              <a:spcBef>
                <a:spcPts val="0"/>
              </a:spcBef>
              <a:spcAft>
                <a:spcPts val="0"/>
              </a:spcAft>
              <a:buNone/>
              <a:defRPr/>
            </a:lvl2pPr>
            <a:lvl3pPr marL="0" lvl="2" indent="0" algn="r">
              <a:spcBef>
                <a:spcPts val="0"/>
              </a:spcBef>
              <a:spcAft>
                <a:spcPts val="0"/>
              </a:spcAft>
              <a:buNone/>
              <a:defRPr/>
            </a:lvl3pPr>
            <a:lvl4pPr marL="0" lvl="3" indent="0" algn="r">
              <a:spcBef>
                <a:spcPts val="0"/>
              </a:spcBef>
              <a:spcAft>
                <a:spcPts val="0"/>
              </a:spcAft>
              <a:buNone/>
              <a:defRPr/>
            </a:lvl4pPr>
            <a:lvl5pPr marL="0" lvl="4" indent="0" algn="r">
              <a:spcBef>
                <a:spcPts val="0"/>
              </a:spcBef>
              <a:spcAft>
                <a:spcPts val="0"/>
              </a:spcAft>
              <a:buNone/>
              <a:defRPr/>
            </a:lvl5pPr>
            <a:lvl6pPr marL="0" lvl="5" indent="0" algn="r">
              <a:spcBef>
                <a:spcPts val="0"/>
              </a:spcBef>
              <a:spcAft>
                <a:spcPts val="0"/>
              </a:spcAft>
              <a:buNone/>
              <a:defRPr/>
            </a:lvl6pPr>
            <a:lvl7pPr marL="0" lvl="6" indent="0" algn="r">
              <a:spcBef>
                <a:spcPts val="0"/>
              </a:spcBef>
              <a:spcAft>
                <a:spcPts val="0"/>
              </a:spcAft>
              <a:buNone/>
              <a:defRPr/>
            </a:lvl7pPr>
            <a:lvl8pPr marL="0" lvl="7" indent="0" algn="r">
              <a:spcBef>
                <a:spcPts val="0"/>
              </a:spcBef>
              <a:spcAft>
                <a:spcPts val="0"/>
              </a:spcAft>
              <a:buNone/>
              <a:defRPr/>
            </a:lvl8pPr>
            <a:lvl9pPr marL="0" lvl="8" indent="0" algn="r">
              <a:spcBef>
                <a:spcPts val="0"/>
              </a:spcBef>
              <a:spcAft>
                <a:spcPts val="0"/>
              </a:spcAft>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空白" type="blank">
  <p:cSld name="BLANK">
    <p:spTree>
      <p:nvGrpSpPr>
        <p:cNvPr id="1" name="Shape 54"/>
        <p:cNvGrpSpPr/>
        <p:nvPr/>
      </p:nvGrpSpPr>
      <p:grpSpPr>
        <a:xfrm>
          <a:off x="0" y="0"/>
          <a:ext cx="0" cy="0"/>
          <a:chOff x="0" y="0"/>
          <a:chExt cx="0" cy="0"/>
        </a:xfrm>
      </p:grpSpPr>
      <p:sp>
        <p:nvSpPr>
          <p:cNvPr id="55" name="Google Shape;55;p162"/>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6" name="Google Shape;56;p162"/>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7" name="Google Shape;57;p162"/>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spcAft>
                <a:spcPts val="0"/>
              </a:spcAft>
              <a:buNone/>
              <a:defRPr/>
            </a:lvl1pPr>
            <a:lvl2pPr marL="0" lvl="1" indent="0" algn="r">
              <a:spcBef>
                <a:spcPts val="0"/>
              </a:spcBef>
              <a:spcAft>
                <a:spcPts val="0"/>
              </a:spcAft>
              <a:buNone/>
              <a:defRPr/>
            </a:lvl2pPr>
            <a:lvl3pPr marL="0" lvl="2" indent="0" algn="r">
              <a:spcBef>
                <a:spcPts val="0"/>
              </a:spcBef>
              <a:spcAft>
                <a:spcPts val="0"/>
              </a:spcAft>
              <a:buNone/>
              <a:defRPr/>
            </a:lvl3pPr>
            <a:lvl4pPr marL="0" lvl="3" indent="0" algn="r">
              <a:spcBef>
                <a:spcPts val="0"/>
              </a:spcBef>
              <a:spcAft>
                <a:spcPts val="0"/>
              </a:spcAft>
              <a:buNone/>
              <a:defRPr/>
            </a:lvl4pPr>
            <a:lvl5pPr marL="0" lvl="4" indent="0" algn="r">
              <a:spcBef>
                <a:spcPts val="0"/>
              </a:spcBef>
              <a:spcAft>
                <a:spcPts val="0"/>
              </a:spcAft>
              <a:buNone/>
              <a:defRPr/>
            </a:lvl5pPr>
            <a:lvl6pPr marL="0" lvl="5" indent="0" algn="r">
              <a:spcBef>
                <a:spcPts val="0"/>
              </a:spcBef>
              <a:spcAft>
                <a:spcPts val="0"/>
              </a:spcAft>
              <a:buNone/>
              <a:defRPr/>
            </a:lvl6pPr>
            <a:lvl7pPr marL="0" lvl="6" indent="0" algn="r">
              <a:spcBef>
                <a:spcPts val="0"/>
              </a:spcBef>
              <a:spcAft>
                <a:spcPts val="0"/>
              </a:spcAft>
              <a:buNone/>
              <a:defRPr/>
            </a:lvl7pPr>
            <a:lvl8pPr marL="0" lvl="7" indent="0" algn="r">
              <a:spcBef>
                <a:spcPts val="0"/>
              </a:spcBef>
              <a:spcAft>
                <a:spcPts val="0"/>
              </a:spcAft>
              <a:buNone/>
              <a:defRPr/>
            </a:lvl8pPr>
            <a:lvl9pPr marL="0" lvl="8" indent="0" algn="r">
              <a:spcBef>
                <a:spcPts val="0"/>
              </a:spcBef>
              <a:spcAft>
                <a:spcPts val="0"/>
              </a:spcAft>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内容与标题" type="objTx">
  <p:cSld name="OBJECT_WITH_CAPTION_TEXT">
    <p:spTree>
      <p:nvGrpSpPr>
        <p:cNvPr id="1" name="Shape 58"/>
        <p:cNvGrpSpPr/>
        <p:nvPr/>
      </p:nvGrpSpPr>
      <p:grpSpPr>
        <a:xfrm>
          <a:off x="0" y="0"/>
          <a:ext cx="0" cy="0"/>
          <a:chOff x="0" y="0"/>
          <a:chExt cx="0" cy="0"/>
        </a:xfrm>
      </p:grpSpPr>
      <p:sp>
        <p:nvSpPr>
          <p:cNvPr id="59" name="Google Shape;59;p163"/>
          <p:cNvSpPr txBox="1">
            <a:spLocks noGrp="1"/>
          </p:cNvSpPr>
          <p:nvPr>
            <p:ph type="title"/>
          </p:nvPr>
        </p:nvSpPr>
        <p:spPr>
          <a:xfrm>
            <a:off x="629841" y="457200"/>
            <a:ext cx="2949178"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0" name="Google Shape;60;p163"/>
          <p:cNvSpPr txBox="1">
            <a:spLocks noGrp="1"/>
          </p:cNvSpPr>
          <p:nvPr>
            <p:ph type="body" idx="1"/>
          </p:nvPr>
        </p:nvSpPr>
        <p:spPr>
          <a:xfrm>
            <a:off x="3887391" y="987426"/>
            <a:ext cx="4629150" cy="4873625"/>
          </a:xfrm>
          <a:prstGeom prst="rect">
            <a:avLst/>
          </a:prstGeom>
          <a:noFill/>
          <a:ln>
            <a:noFill/>
          </a:ln>
        </p:spPr>
        <p:txBody>
          <a:bodyPr spcFirstLastPara="1" wrap="square" lIns="91425" tIns="45700" rIns="91425" bIns="45700" anchor="t" anchorCtr="0">
            <a:normAutofit/>
          </a:bodyPr>
          <a:lstStyle>
            <a:lvl1pPr marL="457200" lvl="0" indent="-431800" algn="l">
              <a:lnSpc>
                <a:spcPct val="90000"/>
              </a:lnSpc>
              <a:spcBef>
                <a:spcPts val="1000"/>
              </a:spcBef>
              <a:spcAft>
                <a:spcPts val="0"/>
              </a:spcAft>
              <a:buClr>
                <a:schemeClr val="dk1"/>
              </a:buClr>
              <a:buSzPts val="3200"/>
              <a:buChar char="•"/>
              <a:defRPr sz="3200"/>
            </a:lvl1pPr>
            <a:lvl2pPr marL="914400" lvl="1" indent="-406400" algn="l">
              <a:lnSpc>
                <a:spcPct val="90000"/>
              </a:lnSpc>
              <a:spcBef>
                <a:spcPts val="500"/>
              </a:spcBef>
              <a:spcAft>
                <a:spcPts val="0"/>
              </a:spcAft>
              <a:buClr>
                <a:schemeClr val="dk1"/>
              </a:buClr>
              <a:buSzPts val="2800"/>
              <a:buChar char="•"/>
              <a:defRPr sz="2800"/>
            </a:lvl2pPr>
            <a:lvl3pPr marL="1371600" lvl="2" indent="-381000" algn="l">
              <a:lnSpc>
                <a:spcPct val="90000"/>
              </a:lnSpc>
              <a:spcBef>
                <a:spcPts val="500"/>
              </a:spcBef>
              <a:spcAft>
                <a:spcPts val="0"/>
              </a:spcAft>
              <a:buClr>
                <a:schemeClr val="dk1"/>
              </a:buClr>
              <a:buSzPts val="2400"/>
              <a:buChar char="•"/>
              <a:defRPr sz="2400"/>
            </a:lvl3pPr>
            <a:lvl4pPr marL="1828800" lvl="3" indent="-355600" algn="l">
              <a:lnSpc>
                <a:spcPct val="90000"/>
              </a:lnSpc>
              <a:spcBef>
                <a:spcPts val="500"/>
              </a:spcBef>
              <a:spcAft>
                <a:spcPts val="0"/>
              </a:spcAft>
              <a:buClr>
                <a:schemeClr val="dk1"/>
              </a:buClr>
              <a:buSzPts val="2000"/>
              <a:buChar char="•"/>
              <a:defRPr sz="2000"/>
            </a:lvl4pPr>
            <a:lvl5pPr marL="2286000" lvl="4" indent="-355600" algn="l">
              <a:lnSpc>
                <a:spcPct val="90000"/>
              </a:lnSpc>
              <a:spcBef>
                <a:spcPts val="500"/>
              </a:spcBef>
              <a:spcAft>
                <a:spcPts val="0"/>
              </a:spcAft>
              <a:buClr>
                <a:schemeClr val="dk1"/>
              </a:buClr>
              <a:buSzPts val="2000"/>
              <a:buChar char="•"/>
              <a:defRPr sz="2000"/>
            </a:lvl5pPr>
            <a:lvl6pPr marL="2743200" lvl="5" indent="-355600" algn="l">
              <a:lnSpc>
                <a:spcPct val="90000"/>
              </a:lnSpc>
              <a:spcBef>
                <a:spcPts val="500"/>
              </a:spcBef>
              <a:spcAft>
                <a:spcPts val="0"/>
              </a:spcAft>
              <a:buClr>
                <a:schemeClr val="dk1"/>
              </a:buClr>
              <a:buSzPts val="2000"/>
              <a:buChar char="•"/>
              <a:defRPr sz="2000"/>
            </a:lvl6pPr>
            <a:lvl7pPr marL="3200400" lvl="6" indent="-355600" algn="l">
              <a:lnSpc>
                <a:spcPct val="90000"/>
              </a:lnSpc>
              <a:spcBef>
                <a:spcPts val="500"/>
              </a:spcBef>
              <a:spcAft>
                <a:spcPts val="0"/>
              </a:spcAft>
              <a:buClr>
                <a:schemeClr val="dk1"/>
              </a:buClr>
              <a:buSzPts val="2000"/>
              <a:buChar char="•"/>
              <a:defRPr sz="2000"/>
            </a:lvl7pPr>
            <a:lvl8pPr marL="3657600" lvl="7" indent="-355600" algn="l">
              <a:lnSpc>
                <a:spcPct val="90000"/>
              </a:lnSpc>
              <a:spcBef>
                <a:spcPts val="500"/>
              </a:spcBef>
              <a:spcAft>
                <a:spcPts val="0"/>
              </a:spcAft>
              <a:buClr>
                <a:schemeClr val="dk1"/>
              </a:buClr>
              <a:buSzPts val="2000"/>
              <a:buChar char="•"/>
              <a:defRPr sz="2000"/>
            </a:lvl8pPr>
            <a:lvl9pPr marL="4114800" lvl="8" indent="-355600" algn="l">
              <a:lnSpc>
                <a:spcPct val="90000"/>
              </a:lnSpc>
              <a:spcBef>
                <a:spcPts val="500"/>
              </a:spcBef>
              <a:spcAft>
                <a:spcPts val="0"/>
              </a:spcAft>
              <a:buClr>
                <a:schemeClr val="dk1"/>
              </a:buClr>
              <a:buSzPts val="2000"/>
              <a:buChar char="•"/>
              <a:defRPr sz="2000"/>
            </a:lvl9pPr>
          </a:lstStyle>
          <a:p>
            <a:endParaRPr/>
          </a:p>
        </p:txBody>
      </p:sp>
      <p:sp>
        <p:nvSpPr>
          <p:cNvPr id="61" name="Google Shape;61;p163"/>
          <p:cNvSpPr txBox="1">
            <a:spLocks noGrp="1"/>
          </p:cNvSpPr>
          <p:nvPr>
            <p:ph type="body" idx="2"/>
          </p:nvPr>
        </p:nvSpPr>
        <p:spPr>
          <a:xfrm>
            <a:off x="629841" y="2057400"/>
            <a:ext cx="2949178"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62" name="Google Shape;62;p163"/>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3" name="Google Shape;63;p163"/>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4" name="Google Shape;64;p163"/>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spcAft>
                <a:spcPts val="0"/>
              </a:spcAft>
              <a:buNone/>
              <a:defRPr/>
            </a:lvl1pPr>
            <a:lvl2pPr marL="0" lvl="1" indent="0" algn="r">
              <a:spcBef>
                <a:spcPts val="0"/>
              </a:spcBef>
              <a:spcAft>
                <a:spcPts val="0"/>
              </a:spcAft>
              <a:buNone/>
              <a:defRPr/>
            </a:lvl2pPr>
            <a:lvl3pPr marL="0" lvl="2" indent="0" algn="r">
              <a:spcBef>
                <a:spcPts val="0"/>
              </a:spcBef>
              <a:spcAft>
                <a:spcPts val="0"/>
              </a:spcAft>
              <a:buNone/>
              <a:defRPr/>
            </a:lvl3pPr>
            <a:lvl4pPr marL="0" lvl="3" indent="0" algn="r">
              <a:spcBef>
                <a:spcPts val="0"/>
              </a:spcBef>
              <a:spcAft>
                <a:spcPts val="0"/>
              </a:spcAft>
              <a:buNone/>
              <a:defRPr/>
            </a:lvl4pPr>
            <a:lvl5pPr marL="0" lvl="4" indent="0" algn="r">
              <a:spcBef>
                <a:spcPts val="0"/>
              </a:spcBef>
              <a:spcAft>
                <a:spcPts val="0"/>
              </a:spcAft>
              <a:buNone/>
              <a:defRPr/>
            </a:lvl5pPr>
            <a:lvl6pPr marL="0" lvl="5" indent="0" algn="r">
              <a:spcBef>
                <a:spcPts val="0"/>
              </a:spcBef>
              <a:spcAft>
                <a:spcPts val="0"/>
              </a:spcAft>
              <a:buNone/>
              <a:defRPr/>
            </a:lvl6pPr>
            <a:lvl7pPr marL="0" lvl="6" indent="0" algn="r">
              <a:spcBef>
                <a:spcPts val="0"/>
              </a:spcBef>
              <a:spcAft>
                <a:spcPts val="0"/>
              </a:spcAft>
              <a:buNone/>
              <a:defRPr/>
            </a:lvl7pPr>
            <a:lvl8pPr marL="0" lvl="7" indent="0" algn="r">
              <a:spcBef>
                <a:spcPts val="0"/>
              </a:spcBef>
              <a:spcAft>
                <a:spcPts val="0"/>
              </a:spcAft>
              <a:buNone/>
              <a:defRPr/>
            </a:lvl8pPr>
            <a:lvl9pPr marL="0" lvl="8" indent="0" algn="r">
              <a:spcBef>
                <a:spcPts val="0"/>
              </a:spcBef>
              <a:spcAft>
                <a:spcPts val="0"/>
              </a:spcAft>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图片与标题" type="picTx">
  <p:cSld name="PICTURE_WITH_CAPTION_TEXT">
    <p:spTree>
      <p:nvGrpSpPr>
        <p:cNvPr id="1" name="Shape 65"/>
        <p:cNvGrpSpPr/>
        <p:nvPr/>
      </p:nvGrpSpPr>
      <p:grpSpPr>
        <a:xfrm>
          <a:off x="0" y="0"/>
          <a:ext cx="0" cy="0"/>
          <a:chOff x="0" y="0"/>
          <a:chExt cx="0" cy="0"/>
        </a:xfrm>
      </p:grpSpPr>
      <p:sp>
        <p:nvSpPr>
          <p:cNvPr id="66" name="Google Shape;66;p164"/>
          <p:cNvSpPr txBox="1">
            <a:spLocks noGrp="1"/>
          </p:cNvSpPr>
          <p:nvPr>
            <p:ph type="title"/>
          </p:nvPr>
        </p:nvSpPr>
        <p:spPr>
          <a:xfrm>
            <a:off x="629841" y="457200"/>
            <a:ext cx="2949178"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7" name="Google Shape;67;p164"/>
          <p:cNvSpPr>
            <a:spLocks noGrp="1"/>
          </p:cNvSpPr>
          <p:nvPr>
            <p:ph type="pic" idx="2"/>
          </p:nvPr>
        </p:nvSpPr>
        <p:spPr>
          <a:xfrm>
            <a:off x="3887391" y="987426"/>
            <a:ext cx="4629150" cy="4873625"/>
          </a:xfrm>
          <a:prstGeom prst="rect">
            <a:avLst/>
          </a:prstGeom>
          <a:noFill/>
          <a:ln>
            <a:noFill/>
          </a:ln>
        </p:spPr>
      </p:sp>
      <p:sp>
        <p:nvSpPr>
          <p:cNvPr id="68" name="Google Shape;68;p164"/>
          <p:cNvSpPr txBox="1">
            <a:spLocks noGrp="1"/>
          </p:cNvSpPr>
          <p:nvPr>
            <p:ph type="body" idx="1"/>
          </p:nvPr>
        </p:nvSpPr>
        <p:spPr>
          <a:xfrm>
            <a:off x="629841" y="2057400"/>
            <a:ext cx="2949178"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69" name="Google Shape;69;p164"/>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0" name="Google Shape;70;p164"/>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1" name="Google Shape;71;p164"/>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spcAft>
                <a:spcPts val="0"/>
              </a:spcAft>
              <a:buNone/>
              <a:defRPr/>
            </a:lvl1pPr>
            <a:lvl2pPr marL="0" lvl="1" indent="0" algn="r">
              <a:spcBef>
                <a:spcPts val="0"/>
              </a:spcBef>
              <a:spcAft>
                <a:spcPts val="0"/>
              </a:spcAft>
              <a:buNone/>
              <a:defRPr/>
            </a:lvl2pPr>
            <a:lvl3pPr marL="0" lvl="2" indent="0" algn="r">
              <a:spcBef>
                <a:spcPts val="0"/>
              </a:spcBef>
              <a:spcAft>
                <a:spcPts val="0"/>
              </a:spcAft>
              <a:buNone/>
              <a:defRPr/>
            </a:lvl3pPr>
            <a:lvl4pPr marL="0" lvl="3" indent="0" algn="r">
              <a:spcBef>
                <a:spcPts val="0"/>
              </a:spcBef>
              <a:spcAft>
                <a:spcPts val="0"/>
              </a:spcAft>
              <a:buNone/>
              <a:defRPr/>
            </a:lvl4pPr>
            <a:lvl5pPr marL="0" lvl="4" indent="0" algn="r">
              <a:spcBef>
                <a:spcPts val="0"/>
              </a:spcBef>
              <a:spcAft>
                <a:spcPts val="0"/>
              </a:spcAft>
              <a:buNone/>
              <a:defRPr/>
            </a:lvl5pPr>
            <a:lvl6pPr marL="0" lvl="5" indent="0" algn="r">
              <a:spcBef>
                <a:spcPts val="0"/>
              </a:spcBef>
              <a:spcAft>
                <a:spcPts val="0"/>
              </a:spcAft>
              <a:buNone/>
              <a:defRPr/>
            </a:lvl6pPr>
            <a:lvl7pPr marL="0" lvl="6" indent="0" algn="r">
              <a:spcBef>
                <a:spcPts val="0"/>
              </a:spcBef>
              <a:spcAft>
                <a:spcPts val="0"/>
              </a:spcAft>
              <a:buNone/>
              <a:defRPr/>
            </a:lvl7pPr>
            <a:lvl8pPr marL="0" lvl="7" indent="0" algn="r">
              <a:spcBef>
                <a:spcPts val="0"/>
              </a:spcBef>
              <a:spcAft>
                <a:spcPts val="0"/>
              </a:spcAft>
              <a:buNone/>
              <a:defRPr/>
            </a:lvl8pPr>
            <a:lvl9pPr marL="0" lvl="8" indent="0" algn="r">
              <a:spcBef>
                <a:spcPts val="0"/>
              </a:spcBef>
              <a:spcAft>
                <a:spcPts val="0"/>
              </a:spcAft>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5" Type="http://schemas.openxmlformats.org/officeDocument/2006/relationships/slideLayout" Target="../slideLayouts/slideLayout16.xml"/><Relationship Id="rId10" Type="http://schemas.openxmlformats.org/officeDocument/2006/relationships/theme" Target="../theme/theme2.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dk1"/>
        </a:solidFill>
        <a:effectLst/>
      </p:bgPr>
    </p:bg>
    <p:spTree>
      <p:nvGrpSpPr>
        <p:cNvPr id="1" name="Shape 9"/>
        <p:cNvGrpSpPr/>
        <p:nvPr/>
      </p:nvGrpSpPr>
      <p:grpSpPr>
        <a:xfrm>
          <a:off x="0" y="0"/>
          <a:ext cx="0" cy="0"/>
          <a:chOff x="0" y="0"/>
          <a:chExt cx="0" cy="0"/>
        </a:xfrm>
      </p:grpSpPr>
      <p:sp>
        <p:nvSpPr>
          <p:cNvPr id="10" name="Google Shape;10;p60"/>
          <p:cNvSpPr txBox="1">
            <a:spLocks noGrp="1"/>
          </p:cNvSpPr>
          <p:nvPr>
            <p:ph type="title"/>
          </p:nvPr>
        </p:nvSpPr>
        <p:spPr>
          <a:xfrm>
            <a:off x="628650" y="365126"/>
            <a:ext cx="7886700" cy="13255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1" name="Google Shape;11;p60"/>
          <p:cNvSpPr txBox="1">
            <a:spLocks noGrp="1"/>
          </p:cNvSpPr>
          <p:nvPr>
            <p:ph type="body" idx="1"/>
          </p:nvPr>
        </p:nvSpPr>
        <p:spPr>
          <a:xfrm>
            <a:off x="628650" y="1825625"/>
            <a:ext cx="7886700" cy="4351338"/>
          </a:xfrm>
          <a:prstGeom prst="rect">
            <a:avLst/>
          </a:prstGeom>
          <a:noFill/>
          <a:ln>
            <a:noFill/>
          </a:ln>
        </p:spPr>
        <p:txBody>
          <a:bodyPr spcFirstLastPara="1" wrap="square" lIns="91425" tIns="45700" rIns="91425" bIns="45700" anchor="t" anchorCtr="0">
            <a:norm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12" name="Google Shape;12;p60"/>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1200" b="0" i="0" u="none" strike="noStrike" cap="none">
                <a:solidFill>
                  <a:srgbClr val="888888"/>
                </a:solidFill>
                <a:latin typeface="Garamond"/>
                <a:ea typeface="Garamond"/>
                <a:cs typeface="Garamond"/>
                <a:sym typeface="Garamond"/>
              </a:defRPr>
            </a:lvl1pPr>
            <a:lvl2pPr marR="0" lvl="1"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2pPr>
            <a:lvl3pPr marR="0" lvl="2"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3pPr>
            <a:lvl4pPr marR="0" lvl="3"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4pPr>
            <a:lvl5pPr marR="0" lvl="4"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5pPr>
            <a:lvl6pPr marR="0" lvl="5"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6pPr>
            <a:lvl7pPr marR="0" lvl="6"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7pPr>
            <a:lvl8pPr marR="0" lvl="7"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8pPr>
            <a:lvl9pPr marR="0" lvl="8"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9pPr>
          </a:lstStyle>
          <a:p>
            <a:endParaRPr/>
          </a:p>
        </p:txBody>
      </p:sp>
      <p:sp>
        <p:nvSpPr>
          <p:cNvPr id="13" name="Google Shape;13;p60"/>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1200" b="0" i="0" u="none" strike="noStrike" cap="none">
                <a:solidFill>
                  <a:srgbClr val="888888"/>
                </a:solidFill>
                <a:latin typeface="Garamond"/>
                <a:ea typeface="Garamond"/>
                <a:cs typeface="Garamond"/>
                <a:sym typeface="Garamond"/>
              </a:defRPr>
            </a:lvl1pPr>
            <a:lvl2pPr marR="0" lvl="1"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2pPr>
            <a:lvl3pPr marR="0" lvl="2"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3pPr>
            <a:lvl4pPr marR="0" lvl="3"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4pPr>
            <a:lvl5pPr marR="0" lvl="4"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5pPr>
            <a:lvl6pPr marR="0" lvl="5"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6pPr>
            <a:lvl7pPr marR="0" lvl="6"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7pPr>
            <a:lvl8pPr marR="0" lvl="7"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8pPr>
            <a:lvl9pPr marR="0" lvl="8"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9pPr>
          </a:lstStyle>
          <a:p>
            <a:endParaRPr/>
          </a:p>
        </p:txBody>
      </p:sp>
      <p:sp>
        <p:nvSpPr>
          <p:cNvPr id="14" name="Google Shape;14;p60"/>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spcAft>
                <a:spcPts val="0"/>
              </a:spcAft>
              <a:buNone/>
              <a:defRPr sz="1200" b="0" i="0" u="none" strike="noStrike" cap="none">
                <a:solidFill>
                  <a:srgbClr val="888888"/>
                </a:solidFill>
                <a:latin typeface="Garamond"/>
                <a:ea typeface="Garamond"/>
                <a:cs typeface="Garamond"/>
                <a:sym typeface="Garamond"/>
              </a:defRPr>
            </a:lvl1pPr>
            <a:lvl2pPr marL="0" marR="0" lvl="1" indent="0" algn="r" rtl="0">
              <a:spcBef>
                <a:spcPts val="0"/>
              </a:spcBef>
              <a:spcAft>
                <a:spcPts val="0"/>
              </a:spcAft>
              <a:buNone/>
              <a:defRPr sz="1200" b="0" i="0" u="none" strike="noStrike" cap="none">
                <a:solidFill>
                  <a:srgbClr val="888888"/>
                </a:solidFill>
                <a:latin typeface="Garamond"/>
                <a:ea typeface="Garamond"/>
                <a:cs typeface="Garamond"/>
                <a:sym typeface="Garamond"/>
              </a:defRPr>
            </a:lvl2pPr>
            <a:lvl3pPr marL="0" marR="0" lvl="2" indent="0" algn="r" rtl="0">
              <a:spcBef>
                <a:spcPts val="0"/>
              </a:spcBef>
              <a:spcAft>
                <a:spcPts val="0"/>
              </a:spcAft>
              <a:buNone/>
              <a:defRPr sz="1200" b="0" i="0" u="none" strike="noStrike" cap="none">
                <a:solidFill>
                  <a:srgbClr val="888888"/>
                </a:solidFill>
                <a:latin typeface="Garamond"/>
                <a:ea typeface="Garamond"/>
                <a:cs typeface="Garamond"/>
                <a:sym typeface="Garamond"/>
              </a:defRPr>
            </a:lvl3pPr>
            <a:lvl4pPr marL="0" marR="0" lvl="3" indent="0" algn="r" rtl="0">
              <a:spcBef>
                <a:spcPts val="0"/>
              </a:spcBef>
              <a:spcAft>
                <a:spcPts val="0"/>
              </a:spcAft>
              <a:buNone/>
              <a:defRPr sz="1200" b="0" i="0" u="none" strike="noStrike" cap="none">
                <a:solidFill>
                  <a:srgbClr val="888888"/>
                </a:solidFill>
                <a:latin typeface="Garamond"/>
                <a:ea typeface="Garamond"/>
                <a:cs typeface="Garamond"/>
                <a:sym typeface="Garamond"/>
              </a:defRPr>
            </a:lvl4pPr>
            <a:lvl5pPr marL="0" marR="0" lvl="4" indent="0" algn="r" rtl="0">
              <a:spcBef>
                <a:spcPts val="0"/>
              </a:spcBef>
              <a:spcAft>
                <a:spcPts val="0"/>
              </a:spcAft>
              <a:buNone/>
              <a:defRPr sz="1200" b="0" i="0" u="none" strike="noStrike" cap="none">
                <a:solidFill>
                  <a:srgbClr val="888888"/>
                </a:solidFill>
                <a:latin typeface="Garamond"/>
                <a:ea typeface="Garamond"/>
                <a:cs typeface="Garamond"/>
                <a:sym typeface="Garamond"/>
              </a:defRPr>
            </a:lvl5pPr>
            <a:lvl6pPr marL="0" marR="0" lvl="5" indent="0" algn="r" rtl="0">
              <a:spcBef>
                <a:spcPts val="0"/>
              </a:spcBef>
              <a:spcAft>
                <a:spcPts val="0"/>
              </a:spcAft>
              <a:buNone/>
              <a:defRPr sz="1200" b="0" i="0" u="none" strike="noStrike" cap="none">
                <a:solidFill>
                  <a:srgbClr val="888888"/>
                </a:solidFill>
                <a:latin typeface="Garamond"/>
                <a:ea typeface="Garamond"/>
                <a:cs typeface="Garamond"/>
                <a:sym typeface="Garamond"/>
              </a:defRPr>
            </a:lvl6pPr>
            <a:lvl7pPr marL="0" marR="0" lvl="6" indent="0" algn="r" rtl="0">
              <a:spcBef>
                <a:spcPts val="0"/>
              </a:spcBef>
              <a:spcAft>
                <a:spcPts val="0"/>
              </a:spcAft>
              <a:buNone/>
              <a:defRPr sz="1200" b="0" i="0" u="none" strike="noStrike" cap="none">
                <a:solidFill>
                  <a:srgbClr val="888888"/>
                </a:solidFill>
                <a:latin typeface="Garamond"/>
                <a:ea typeface="Garamond"/>
                <a:cs typeface="Garamond"/>
                <a:sym typeface="Garamond"/>
              </a:defRPr>
            </a:lvl7pPr>
            <a:lvl8pPr marL="0" marR="0" lvl="7" indent="0" algn="r" rtl="0">
              <a:spcBef>
                <a:spcPts val="0"/>
              </a:spcBef>
              <a:spcAft>
                <a:spcPts val="0"/>
              </a:spcAft>
              <a:buNone/>
              <a:defRPr sz="1200" b="0" i="0" u="none" strike="noStrike" cap="none">
                <a:solidFill>
                  <a:srgbClr val="888888"/>
                </a:solidFill>
                <a:latin typeface="Garamond"/>
                <a:ea typeface="Garamond"/>
                <a:cs typeface="Garamond"/>
                <a:sym typeface="Garamond"/>
              </a:defRPr>
            </a:lvl8pPr>
            <a:lvl9pPr marL="0" marR="0" lvl="8" indent="0" algn="r" rtl="0">
              <a:spcBef>
                <a:spcPts val="0"/>
              </a:spcBef>
              <a:spcAft>
                <a:spcPts val="0"/>
              </a:spcAft>
              <a:buNone/>
              <a:defRPr sz="1200" b="0" i="0" u="none" strike="noStrike" cap="none">
                <a:solidFill>
                  <a:srgbClr val="888888"/>
                </a:solidFill>
                <a:latin typeface="Garamond"/>
                <a:ea typeface="Garamond"/>
                <a:cs typeface="Garamond"/>
                <a:sym typeface="Garamond"/>
              </a:defRPr>
            </a:lvl9pPr>
          </a:lstStyle>
          <a:p>
            <a:pPr marL="0" lvl="0" indent="0" algn="r" rtl="0">
              <a:spcBef>
                <a:spcPts val="0"/>
              </a:spcBef>
              <a:spcAft>
                <a:spcPts val="0"/>
              </a:spcAft>
              <a:buNone/>
            </a:pPr>
            <a:fld id="{00000000-1234-1234-1234-123412341234}" type="slidenum">
              <a:rPr lang="en-US"/>
              <a:t>‹#›</a:t>
            </a:fld>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84"/>
        <p:cNvGrpSpPr/>
        <p:nvPr/>
      </p:nvGrpSpPr>
      <p:grpSpPr>
        <a:xfrm>
          <a:off x="0" y="0"/>
          <a:ext cx="0" cy="0"/>
          <a:chOff x="0" y="0"/>
          <a:chExt cx="0" cy="0"/>
        </a:xfrm>
      </p:grpSpPr>
      <p:sp>
        <p:nvSpPr>
          <p:cNvPr id="85" name="Google Shape;85;p62"/>
          <p:cNvSpPr txBox="1">
            <a:spLocks noGrp="1"/>
          </p:cNvSpPr>
          <p:nvPr>
            <p:ph type="title"/>
          </p:nvPr>
        </p:nvSpPr>
        <p:spPr>
          <a:xfrm>
            <a:off x="304800" y="152400"/>
            <a:ext cx="8534400" cy="381000"/>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2000" b="0" i="0" u="sng" strike="noStrike" cap="none">
                <a:solidFill>
                  <a:schemeClr val="lt2"/>
                </a:solidFill>
                <a:latin typeface="Arial"/>
                <a:ea typeface="Arial"/>
                <a:cs typeface="Arial"/>
                <a:sym typeface="Arial"/>
              </a:defRPr>
            </a:lvl1pPr>
            <a:lvl2pPr marR="0" lvl="1" algn="l" rtl="0">
              <a:spcBef>
                <a:spcPts val="0"/>
              </a:spcBef>
              <a:spcAft>
                <a:spcPts val="0"/>
              </a:spcAft>
              <a:buSzPts val="1400"/>
              <a:buNone/>
              <a:defRPr sz="2000" b="0" i="0" u="sng" strike="noStrike" cap="none">
                <a:solidFill>
                  <a:schemeClr val="lt2"/>
                </a:solidFill>
                <a:latin typeface="Arial"/>
                <a:ea typeface="Arial"/>
                <a:cs typeface="Arial"/>
                <a:sym typeface="Arial"/>
              </a:defRPr>
            </a:lvl2pPr>
            <a:lvl3pPr marR="0" lvl="2" algn="l" rtl="0">
              <a:spcBef>
                <a:spcPts val="0"/>
              </a:spcBef>
              <a:spcAft>
                <a:spcPts val="0"/>
              </a:spcAft>
              <a:buSzPts val="1400"/>
              <a:buNone/>
              <a:defRPr sz="2000" b="0" i="0" u="sng" strike="noStrike" cap="none">
                <a:solidFill>
                  <a:schemeClr val="lt2"/>
                </a:solidFill>
                <a:latin typeface="Arial"/>
                <a:ea typeface="Arial"/>
                <a:cs typeface="Arial"/>
                <a:sym typeface="Arial"/>
              </a:defRPr>
            </a:lvl3pPr>
            <a:lvl4pPr marR="0" lvl="3" algn="l" rtl="0">
              <a:spcBef>
                <a:spcPts val="0"/>
              </a:spcBef>
              <a:spcAft>
                <a:spcPts val="0"/>
              </a:spcAft>
              <a:buSzPts val="1400"/>
              <a:buNone/>
              <a:defRPr sz="2000" b="0" i="0" u="sng" strike="noStrike" cap="none">
                <a:solidFill>
                  <a:schemeClr val="lt2"/>
                </a:solidFill>
                <a:latin typeface="Arial"/>
                <a:ea typeface="Arial"/>
                <a:cs typeface="Arial"/>
                <a:sym typeface="Arial"/>
              </a:defRPr>
            </a:lvl4pPr>
            <a:lvl5pPr marR="0" lvl="4" algn="l" rtl="0">
              <a:spcBef>
                <a:spcPts val="0"/>
              </a:spcBef>
              <a:spcAft>
                <a:spcPts val="0"/>
              </a:spcAft>
              <a:buSzPts val="1400"/>
              <a:buNone/>
              <a:defRPr sz="2000" b="0" i="0" u="sng" strike="noStrike" cap="none">
                <a:solidFill>
                  <a:schemeClr val="lt2"/>
                </a:solidFill>
                <a:latin typeface="Arial"/>
                <a:ea typeface="Arial"/>
                <a:cs typeface="Arial"/>
                <a:sym typeface="Arial"/>
              </a:defRPr>
            </a:lvl5pPr>
            <a:lvl6pPr marR="0" lvl="5" algn="l" rtl="0">
              <a:spcBef>
                <a:spcPts val="0"/>
              </a:spcBef>
              <a:spcAft>
                <a:spcPts val="0"/>
              </a:spcAft>
              <a:buSzPts val="1400"/>
              <a:buNone/>
              <a:defRPr sz="2000" b="0" i="0" u="sng" strike="noStrike" cap="none">
                <a:solidFill>
                  <a:schemeClr val="lt2"/>
                </a:solidFill>
                <a:latin typeface="Arial"/>
                <a:ea typeface="Arial"/>
                <a:cs typeface="Arial"/>
                <a:sym typeface="Arial"/>
              </a:defRPr>
            </a:lvl6pPr>
            <a:lvl7pPr marR="0" lvl="6" algn="l" rtl="0">
              <a:spcBef>
                <a:spcPts val="0"/>
              </a:spcBef>
              <a:spcAft>
                <a:spcPts val="0"/>
              </a:spcAft>
              <a:buSzPts val="1400"/>
              <a:buNone/>
              <a:defRPr sz="2000" b="0" i="0" u="sng" strike="noStrike" cap="none">
                <a:solidFill>
                  <a:schemeClr val="lt2"/>
                </a:solidFill>
                <a:latin typeface="Arial"/>
                <a:ea typeface="Arial"/>
                <a:cs typeface="Arial"/>
                <a:sym typeface="Arial"/>
              </a:defRPr>
            </a:lvl7pPr>
            <a:lvl8pPr marR="0" lvl="7" algn="l" rtl="0">
              <a:spcBef>
                <a:spcPts val="0"/>
              </a:spcBef>
              <a:spcAft>
                <a:spcPts val="0"/>
              </a:spcAft>
              <a:buSzPts val="1400"/>
              <a:buNone/>
              <a:defRPr sz="2000" b="0" i="0" u="sng" strike="noStrike" cap="none">
                <a:solidFill>
                  <a:schemeClr val="lt2"/>
                </a:solidFill>
                <a:latin typeface="Arial"/>
                <a:ea typeface="Arial"/>
                <a:cs typeface="Arial"/>
                <a:sym typeface="Arial"/>
              </a:defRPr>
            </a:lvl8pPr>
            <a:lvl9pPr marR="0" lvl="8" algn="l" rtl="0">
              <a:spcBef>
                <a:spcPts val="0"/>
              </a:spcBef>
              <a:spcAft>
                <a:spcPts val="0"/>
              </a:spcAft>
              <a:buSzPts val="1400"/>
              <a:buNone/>
              <a:defRPr sz="2000" b="0" i="0" u="sng" strike="noStrike" cap="none">
                <a:solidFill>
                  <a:schemeClr val="lt2"/>
                </a:solidFill>
                <a:latin typeface="Arial"/>
                <a:ea typeface="Arial"/>
                <a:cs typeface="Arial"/>
                <a:sym typeface="Arial"/>
              </a:defRPr>
            </a:lvl9pPr>
          </a:lstStyle>
          <a:p>
            <a:endParaRPr/>
          </a:p>
        </p:txBody>
      </p:sp>
      <p:sp>
        <p:nvSpPr>
          <p:cNvPr id="86" name="Google Shape;86;p62"/>
          <p:cNvSpPr txBox="1">
            <a:spLocks noGrp="1"/>
          </p:cNvSpPr>
          <p:nvPr>
            <p:ph type="body" idx="1"/>
          </p:nvPr>
        </p:nvSpPr>
        <p:spPr>
          <a:xfrm>
            <a:off x="228600" y="609600"/>
            <a:ext cx="8610600" cy="6096000"/>
          </a:xfrm>
          <a:prstGeom prst="rect">
            <a:avLst/>
          </a:prstGeom>
          <a:noFill/>
          <a:ln>
            <a:noFill/>
          </a:ln>
        </p:spPr>
        <p:txBody>
          <a:bodyPr spcFirstLastPara="1" wrap="square" lIns="91425" tIns="45700" rIns="91425" bIns="45700" anchor="t" anchorCtr="0">
            <a:noAutofit/>
          </a:bodyPr>
          <a:lstStyle>
            <a:lvl1pPr marL="457200" marR="0" lvl="0" indent="-228600" algn="ctr" rtl="0">
              <a:spcBef>
                <a:spcPts val="0"/>
              </a:spcBef>
              <a:spcAft>
                <a:spcPts val="0"/>
              </a:spcAft>
              <a:buSzPts val="1400"/>
              <a:buNone/>
              <a:defRPr sz="4800" b="0" i="0" u="none" strike="noStrike" cap="none">
                <a:solidFill>
                  <a:schemeClr val="lt1"/>
                </a:solidFill>
                <a:latin typeface="Arial"/>
                <a:ea typeface="Arial"/>
                <a:cs typeface="Arial"/>
                <a:sym typeface="Arial"/>
              </a:defRPr>
            </a:lvl1pPr>
            <a:lvl2pPr marL="914400" marR="0" lvl="1" indent="-406400" algn="l" rtl="0">
              <a:spcBef>
                <a:spcPts val="560"/>
              </a:spcBef>
              <a:spcAft>
                <a:spcPts val="0"/>
              </a:spcAft>
              <a:buClr>
                <a:schemeClr val="lt1"/>
              </a:buClr>
              <a:buSzPts val="2800"/>
              <a:buFont typeface="Arial"/>
              <a:buChar char="–"/>
              <a:defRPr sz="2800" b="0" i="0" u="none" strike="noStrike" cap="none">
                <a:solidFill>
                  <a:schemeClr val="lt1"/>
                </a:solidFill>
                <a:latin typeface="Arial"/>
                <a:ea typeface="Arial"/>
                <a:cs typeface="Arial"/>
                <a:sym typeface="Arial"/>
              </a:defRPr>
            </a:lvl2pPr>
            <a:lvl3pPr marL="1371600" marR="0" lvl="2" indent="-381000" algn="l" rtl="0">
              <a:spcBef>
                <a:spcPts val="480"/>
              </a:spcBef>
              <a:spcAft>
                <a:spcPts val="0"/>
              </a:spcAft>
              <a:buClr>
                <a:schemeClr val="lt1"/>
              </a:buClr>
              <a:buSzPts val="2400"/>
              <a:buFont typeface="Arial"/>
              <a:buChar char="•"/>
              <a:defRPr sz="2400" b="0" i="0" u="none" strike="noStrike" cap="none">
                <a:solidFill>
                  <a:schemeClr val="lt1"/>
                </a:solidFill>
                <a:latin typeface="Arial"/>
                <a:ea typeface="Arial"/>
                <a:cs typeface="Arial"/>
                <a:sym typeface="Arial"/>
              </a:defRPr>
            </a:lvl3pPr>
            <a:lvl4pPr marL="1828800" marR="0" lvl="3" indent="-355600" algn="l" rtl="0">
              <a:spcBef>
                <a:spcPts val="400"/>
              </a:spcBef>
              <a:spcAft>
                <a:spcPts val="0"/>
              </a:spcAft>
              <a:buClr>
                <a:schemeClr val="lt1"/>
              </a:buClr>
              <a:buSzPts val="2000"/>
              <a:buFont typeface="Arial"/>
              <a:buChar char="–"/>
              <a:defRPr sz="2000" b="0" i="0" u="none" strike="noStrike" cap="none">
                <a:solidFill>
                  <a:schemeClr val="lt1"/>
                </a:solidFill>
                <a:latin typeface="Arial"/>
                <a:ea typeface="Arial"/>
                <a:cs typeface="Arial"/>
                <a:sym typeface="Arial"/>
              </a:defRPr>
            </a:lvl4pPr>
            <a:lvl5pPr marL="2286000" marR="0" lvl="4" indent="-355600" algn="l" rtl="0">
              <a:spcBef>
                <a:spcPts val="400"/>
              </a:spcBef>
              <a:spcAft>
                <a:spcPts val="0"/>
              </a:spcAft>
              <a:buClr>
                <a:schemeClr val="lt1"/>
              </a:buClr>
              <a:buSzPts val="2000"/>
              <a:buFont typeface="Arial"/>
              <a:buChar char="»"/>
              <a:defRPr sz="2000" b="0" i="0" u="none" strike="noStrike" cap="none">
                <a:solidFill>
                  <a:schemeClr val="lt1"/>
                </a:solidFill>
                <a:latin typeface="Arial"/>
                <a:ea typeface="Arial"/>
                <a:cs typeface="Arial"/>
                <a:sym typeface="Arial"/>
              </a:defRPr>
            </a:lvl5pPr>
            <a:lvl6pPr marL="2743200" marR="0" lvl="5" indent="-355600" algn="l" rtl="0">
              <a:spcBef>
                <a:spcPts val="400"/>
              </a:spcBef>
              <a:spcAft>
                <a:spcPts val="0"/>
              </a:spcAft>
              <a:buClr>
                <a:schemeClr val="lt1"/>
              </a:buClr>
              <a:buSzPts val="2000"/>
              <a:buFont typeface="Arial"/>
              <a:buChar char="»"/>
              <a:defRPr sz="2000" b="0" i="0" u="none" strike="noStrike" cap="none">
                <a:solidFill>
                  <a:schemeClr val="lt1"/>
                </a:solidFill>
                <a:latin typeface="Arial"/>
                <a:ea typeface="Arial"/>
                <a:cs typeface="Arial"/>
                <a:sym typeface="Arial"/>
              </a:defRPr>
            </a:lvl6pPr>
            <a:lvl7pPr marL="3200400" marR="0" lvl="6" indent="-355600" algn="l" rtl="0">
              <a:spcBef>
                <a:spcPts val="400"/>
              </a:spcBef>
              <a:spcAft>
                <a:spcPts val="0"/>
              </a:spcAft>
              <a:buClr>
                <a:schemeClr val="lt1"/>
              </a:buClr>
              <a:buSzPts val="2000"/>
              <a:buFont typeface="Arial"/>
              <a:buChar char="»"/>
              <a:defRPr sz="2000" b="0" i="0" u="none" strike="noStrike" cap="none">
                <a:solidFill>
                  <a:schemeClr val="lt1"/>
                </a:solidFill>
                <a:latin typeface="Arial"/>
                <a:ea typeface="Arial"/>
                <a:cs typeface="Arial"/>
                <a:sym typeface="Arial"/>
              </a:defRPr>
            </a:lvl7pPr>
            <a:lvl8pPr marL="3657600" marR="0" lvl="7" indent="-355600" algn="l" rtl="0">
              <a:spcBef>
                <a:spcPts val="400"/>
              </a:spcBef>
              <a:spcAft>
                <a:spcPts val="0"/>
              </a:spcAft>
              <a:buClr>
                <a:schemeClr val="lt1"/>
              </a:buClr>
              <a:buSzPts val="2000"/>
              <a:buFont typeface="Arial"/>
              <a:buChar char="»"/>
              <a:defRPr sz="2000" b="0" i="0" u="none" strike="noStrike" cap="none">
                <a:solidFill>
                  <a:schemeClr val="lt1"/>
                </a:solidFill>
                <a:latin typeface="Arial"/>
                <a:ea typeface="Arial"/>
                <a:cs typeface="Arial"/>
                <a:sym typeface="Arial"/>
              </a:defRPr>
            </a:lvl8pPr>
            <a:lvl9pPr marL="4114800" marR="0" lvl="8" indent="-355600" algn="l" rtl="0">
              <a:spcBef>
                <a:spcPts val="400"/>
              </a:spcBef>
              <a:spcAft>
                <a:spcPts val="0"/>
              </a:spcAft>
              <a:buClr>
                <a:schemeClr val="lt1"/>
              </a:buClr>
              <a:buSzPts val="2000"/>
              <a:buFont typeface="Arial"/>
              <a:buChar char="»"/>
              <a:defRPr sz="2000" b="0" i="0" u="none" strike="noStrike" cap="none">
                <a:solidFill>
                  <a:schemeClr val="lt1"/>
                </a:solidFill>
                <a:latin typeface="Arial"/>
                <a:ea typeface="Arial"/>
                <a:cs typeface="Arial"/>
                <a:sym typeface="Arial"/>
              </a:defRPr>
            </a:lvl9pPr>
          </a:lstStyle>
          <a:p>
            <a:endParaRPr/>
          </a:p>
        </p:txBody>
      </p:sp>
    </p:spTree>
  </p:cSld>
  <p:clrMap bg1="lt1" tx1="dk1" bg2="dk2" tx2="lt2" accent1="accent1" accent2="accent2" accent3="accent3" accent4="accent4" accent5="accent5" accent6="accent6" hlink="hlink" folHlink="folHlink"/>
  <p:sldLayoutIdLst>
    <p:sldLayoutId id="2147483663" r:id="rId1"/>
    <p:sldLayoutId id="2147483664" r:id="rId2"/>
    <p:sldLayoutId id="2147483665" r:id="rId3"/>
    <p:sldLayoutId id="2147483666" r:id="rId4"/>
    <p:sldLayoutId id="2147483667" r:id="rId5"/>
    <p:sldLayoutId id="2147483668" r:id="rId6"/>
    <p:sldLayoutId id="2147483669" r:id="rId7"/>
    <p:sldLayoutId id="2147483670" r:id="rId8"/>
    <p:sldLayoutId id="2147483671" r:id="rId9"/>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02060"/>
        </a:solidFill>
        <a:effectLst/>
      </p:bgPr>
    </p:bg>
    <p:spTree>
      <p:nvGrpSpPr>
        <p:cNvPr id="1" name="Shape 870"/>
        <p:cNvGrpSpPr/>
        <p:nvPr/>
      </p:nvGrpSpPr>
      <p:grpSpPr>
        <a:xfrm>
          <a:off x="0" y="0"/>
          <a:ext cx="0" cy="0"/>
          <a:chOff x="0" y="0"/>
          <a:chExt cx="0" cy="0"/>
        </a:xfrm>
      </p:grpSpPr>
      <p:sp>
        <p:nvSpPr>
          <p:cNvPr id="871" name="Google Shape;871;p28" descr="Here is the link for Sunday's sermon &amp;... - Van Riper Ellis ..."/>
          <p:cNvSpPr/>
          <p:nvPr/>
        </p:nvSpPr>
        <p:spPr>
          <a:xfrm>
            <a:off x="155575" y="-144463"/>
            <a:ext cx="304800" cy="304801"/>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chemeClr val="lt1"/>
              </a:buClr>
              <a:buSzPts val="1800"/>
              <a:buFont typeface="Garamond"/>
              <a:buNone/>
            </a:pPr>
            <a:endParaRPr sz="1800" b="0" i="0" u="none" strike="noStrike" cap="none">
              <a:solidFill>
                <a:srgbClr val="FFFFFF"/>
              </a:solidFill>
              <a:latin typeface="Garamond"/>
              <a:ea typeface="Garamond"/>
              <a:cs typeface="Garamond"/>
              <a:sym typeface="Garamond"/>
            </a:endParaRPr>
          </a:p>
        </p:txBody>
      </p:sp>
      <p:sp>
        <p:nvSpPr>
          <p:cNvPr id="872" name="Google Shape;872;p28" descr="Here is the link for Sunday's sermon &amp;... - Van Riper Ellis ..."/>
          <p:cNvSpPr/>
          <p:nvPr/>
        </p:nvSpPr>
        <p:spPr>
          <a:xfrm>
            <a:off x="307975" y="7937"/>
            <a:ext cx="304800" cy="304801"/>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chemeClr val="lt1"/>
              </a:buClr>
              <a:buSzPts val="1800"/>
              <a:buFont typeface="Garamond"/>
              <a:buNone/>
            </a:pPr>
            <a:endParaRPr sz="1800" b="0" i="0" u="none" strike="noStrike" cap="none">
              <a:solidFill>
                <a:srgbClr val="FFFFFF"/>
              </a:solidFill>
              <a:latin typeface="Garamond"/>
              <a:ea typeface="Garamond"/>
              <a:cs typeface="Garamond"/>
              <a:sym typeface="Garamond"/>
            </a:endParaRPr>
          </a:p>
        </p:txBody>
      </p:sp>
      <p:pic>
        <p:nvPicPr>
          <p:cNvPr id="873" name="Google Shape;873;p28"/>
          <p:cNvPicPr preferRelativeResize="0"/>
          <p:nvPr/>
        </p:nvPicPr>
        <p:blipFill rotWithShape="1">
          <a:blip r:embed="rId3">
            <a:alphaModFix/>
          </a:blip>
          <a:srcRect/>
          <a:stretch/>
        </p:blipFill>
        <p:spPr>
          <a:xfrm>
            <a:off x="460375" y="3132690"/>
            <a:ext cx="8476313" cy="2810911"/>
          </a:xfrm>
          <a:prstGeom prst="rect">
            <a:avLst/>
          </a:prstGeom>
          <a:noFill/>
          <a:ln>
            <a:noFill/>
          </a:ln>
        </p:spPr>
      </p:pic>
      <p:sp>
        <p:nvSpPr>
          <p:cNvPr id="874" name="Google Shape;874;p28"/>
          <p:cNvSpPr txBox="1"/>
          <p:nvPr/>
        </p:nvSpPr>
        <p:spPr>
          <a:xfrm>
            <a:off x="2544736" y="1524000"/>
            <a:ext cx="4307589" cy="1323439"/>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FFFF00"/>
              </a:buClr>
              <a:buSzPts val="8000"/>
              <a:buFont typeface="KaiTi"/>
              <a:buNone/>
            </a:pPr>
            <a:r>
              <a:rPr lang="en-US" sz="8000" b="1" i="0" u="none" strike="noStrike" cap="none">
                <a:solidFill>
                  <a:srgbClr val="FFFF00"/>
                </a:solidFill>
                <a:latin typeface="KaiTi"/>
                <a:ea typeface="KaiTi"/>
                <a:cs typeface="KaiTi"/>
                <a:sym typeface="KaiTi"/>
              </a:rPr>
              <a:t>主日信息</a:t>
            </a:r>
            <a:endParaRPr sz="8000" b="1" i="0" u="none" strike="noStrike" cap="none">
              <a:solidFill>
                <a:srgbClr val="FFFF00"/>
              </a:solidFill>
              <a:latin typeface="KaiTi"/>
              <a:ea typeface="KaiTi"/>
              <a:cs typeface="KaiTi"/>
              <a:sym typeface="KaiTi"/>
            </a:endParaRPr>
          </a:p>
        </p:txBody>
      </p:sp>
    </p:spTree>
  </p:cSld>
  <p:clrMapOvr>
    <a:masterClrMapping/>
  </p:clrMapOvr>
  <mc:AlternateContent xmlns:mc="http://schemas.openxmlformats.org/markup-compatibility/2006">
    <mc:Choice xmlns:p14="http://schemas.microsoft.com/office/powerpoint/2010/main" Requires="p14">
      <p:transition spd="slow" p14:dur="2000">
        <p:cut/>
      </p:transition>
    </mc:Choice>
    <mc:Fallback>
      <p:transition spd="slow">
        <p:cut/>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919"/>
        <p:cNvGrpSpPr/>
        <p:nvPr/>
      </p:nvGrpSpPr>
      <p:grpSpPr>
        <a:xfrm>
          <a:off x="0" y="0"/>
          <a:ext cx="0" cy="0"/>
          <a:chOff x="0" y="0"/>
          <a:chExt cx="0" cy="0"/>
        </a:xfrm>
      </p:grpSpPr>
      <p:sp>
        <p:nvSpPr>
          <p:cNvPr id="920" name="Google Shape;920;p37"/>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3000"/>
              </a:lnSpc>
              <a:spcBef>
                <a:spcPts val="0"/>
              </a:spcBef>
              <a:spcAft>
                <a:spcPts val="0"/>
              </a:spcAft>
              <a:buClr>
                <a:schemeClr val="lt1"/>
              </a:buClr>
              <a:buSzPts val="3200"/>
              <a:buNone/>
            </a:pPr>
            <a:r>
              <a:rPr lang="en-US" sz="3200" b="1" u="sng">
                <a:solidFill>
                  <a:schemeClr val="lt1"/>
                </a:solidFill>
                <a:latin typeface="Microsoft Yahei"/>
                <a:ea typeface="Microsoft Yahei"/>
                <a:cs typeface="Microsoft Yahei"/>
                <a:sym typeface="Microsoft Yahei"/>
              </a:rPr>
              <a:t>【</a:t>
            </a:r>
            <a:r>
              <a:rPr lang="en-US" sz="3200" b="1" u="sng">
                <a:solidFill>
                  <a:srgbClr val="FFFF00"/>
                </a:solidFill>
                <a:latin typeface="Microsoft Yahei"/>
                <a:ea typeface="Microsoft Yahei"/>
                <a:cs typeface="Microsoft Yahei"/>
                <a:sym typeface="Microsoft Yahei"/>
              </a:rPr>
              <a:t>约翰福音</a:t>
            </a:r>
            <a:r>
              <a:rPr lang="en-US" sz="3200" b="1" u="sng">
                <a:solidFill>
                  <a:schemeClr val="lt1"/>
                </a:solidFill>
              </a:rPr>
              <a:t>John 6</a:t>
            </a:r>
            <a:r>
              <a:rPr lang="en-US" sz="3200" b="1" u="sng">
                <a:solidFill>
                  <a:schemeClr val="lt1"/>
                </a:solidFill>
                <a:latin typeface="Microsoft Yahei"/>
                <a:ea typeface="Microsoft Yahei"/>
                <a:cs typeface="Microsoft Yahei"/>
                <a:sym typeface="Microsoft Yahei"/>
              </a:rPr>
              <a:t>：</a:t>
            </a:r>
            <a:r>
              <a:rPr lang="en-US" sz="3200" b="1" u="sng">
                <a:solidFill>
                  <a:schemeClr val="lt1"/>
                </a:solidFill>
              </a:rPr>
              <a:t>38-40】</a:t>
            </a:r>
            <a:endParaRPr/>
          </a:p>
          <a:p>
            <a:pPr marL="0" lvl="0" indent="0" algn="l" rtl="0">
              <a:lnSpc>
                <a:spcPct val="113000"/>
              </a:lnSpc>
              <a:spcBef>
                <a:spcPts val="1000"/>
              </a:spcBef>
              <a:spcAft>
                <a:spcPts val="0"/>
              </a:spcAft>
              <a:buClr>
                <a:srgbClr val="FFFF00"/>
              </a:buClr>
              <a:buSzPts val="3200"/>
              <a:buNone/>
            </a:pPr>
            <a:r>
              <a:rPr lang="en-US" sz="3200" b="1">
                <a:solidFill>
                  <a:srgbClr val="FFFF00"/>
                </a:solidFill>
              </a:rPr>
              <a:t>38 </a:t>
            </a:r>
            <a:r>
              <a:rPr lang="en-US" sz="3200" b="1">
                <a:solidFill>
                  <a:srgbClr val="FFFF00"/>
                </a:solidFill>
                <a:latin typeface="Microsoft Yahei"/>
                <a:ea typeface="Microsoft Yahei"/>
                <a:cs typeface="Microsoft Yahei"/>
                <a:sym typeface="Microsoft Yahei"/>
              </a:rPr>
              <a:t>因为我从天上降下来，不是要按自己的意思行，乃是要按那差我来者的意思行。</a:t>
            </a:r>
            <a:endParaRPr/>
          </a:p>
          <a:p>
            <a:pPr marL="0" lvl="0" indent="0" algn="l" rtl="0">
              <a:lnSpc>
                <a:spcPct val="113000"/>
              </a:lnSpc>
              <a:spcBef>
                <a:spcPts val="1000"/>
              </a:spcBef>
              <a:spcAft>
                <a:spcPts val="0"/>
              </a:spcAft>
              <a:buClr>
                <a:schemeClr val="lt1"/>
              </a:buClr>
              <a:buSzPts val="3200"/>
              <a:buNone/>
            </a:pPr>
            <a:r>
              <a:rPr lang="en-US" sz="3200" b="1">
                <a:solidFill>
                  <a:schemeClr val="lt1"/>
                </a:solidFill>
              </a:rPr>
              <a:t>For I have come down from heaven not to do my will but to do the will of him who sent me.</a:t>
            </a:r>
            <a:endParaRPr/>
          </a:p>
          <a:p>
            <a:pPr marL="0" lvl="0" indent="0" algn="l" rtl="0">
              <a:lnSpc>
                <a:spcPct val="113000"/>
              </a:lnSpc>
              <a:spcBef>
                <a:spcPts val="1000"/>
              </a:spcBef>
              <a:spcAft>
                <a:spcPts val="0"/>
              </a:spcAft>
              <a:buClr>
                <a:srgbClr val="FFFF00"/>
              </a:buClr>
              <a:buSzPts val="3200"/>
              <a:buNone/>
            </a:pPr>
            <a:r>
              <a:rPr lang="en-US" sz="3200" b="1">
                <a:solidFill>
                  <a:srgbClr val="FFFF00"/>
                </a:solidFill>
              </a:rPr>
              <a:t>39 </a:t>
            </a:r>
            <a:r>
              <a:rPr lang="en-US" sz="3200" b="1">
                <a:solidFill>
                  <a:srgbClr val="FFFF00"/>
                </a:solidFill>
                <a:latin typeface="Microsoft Yahei"/>
                <a:ea typeface="Microsoft Yahei"/>
                <a:cs typeface="Microsoft Yahei"/>
                <a:sym typeface="Microsoft Yahei"/>
              </a:rPr>
              <a:t>差我来者的意思，就是祂所赐给我的，叫我一个也不失落，在末日却叫他复活。</a:t>
            </a:r>
            <a:endParaRPr/>
          </a:p>
          <a:p>
            <a:pPr marL="0" lvl="0" indent="0" algn="l" rtl="0">
              <a:lnSpc>
                <a:spcPct val="113000"/>
              </a:lnSpc>
              <a:spcBef>
                <a:spcPts val="1000"/>
              </a:spcBef>
              <a:spcAft>
                <a:spcPts val="0"/>
              </a:spcAft>
              <a:buClr>
                <a:schemeClr val="lt1"/>
              </a:buClr>
              <a:buSzPts val="3200"/>
              <a:buNone/>
            </a:pPr>
            <a:r>
              <a:rPr lang="en-US" sz="3200" b="1">
                <a:solidFill>
                  <a:schemeClr val="lt1"/>
                </a:solidFill>
              </a:rPr>
              <a:t>And this is the will of him who sent me, that I shall lose none of all that he has given me, but raise them up at the last day. ay.'</a:t>
            </a:r>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924"/>
        <p:cNvGrpSpPr/>
        <p:nvPr/>
      </p:nvGrpSpPr>
      <p:grpSpPr>
        <a:xfrm>
          <a:off x="0" y="0"/>
          <a:ext cx="0" cy="0"/>
          <a:chOff x="0" y="0"/>
          <a:chExt cx="0" cy="0"/>
        </a:xfrm>
      </p:grpSpPr>
      <p:sp>
        <p:nvSpPr>
          <p:cNvPr id="925" name="Google Shape;925;p38"/>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3000"/>
              </a:lnSpc>
              <a:spcBef>
                <a:spcPts val="0"/>
              </a:spcBef>
              <a:spcAft>
                <a:spcPts val="0"/>
              </a:spcAft>
              <a:buClr>
                <a:schemeClr val="lt1"/>
              </a:buClr>
              <a:buSzPts val="3200"/>
              <a:buNone/>
            </a:pPr>
            <a:r>
              <a:rPr lang="en-US" sz="3200" b="1" u="sng">
                <a:solidFill>
                  <a:schemeClr val="lt1"/>
                </a:solidFill>
                <a:latin typeface="Microsoft Yahei"/>
                <a:ea typeface="Microsoft Yahei"/>
                <a:cs typeface="Microsoft Yahei"/>
                <a:sym typeface="Microsoft Yahei"/>
              </a:rPr>
              <a:t>【</a:t>
            </a:r>
            <a:r>
              <a:rPr lang="en-US" sz="3200" b="1" u="sng">
                <a:solidFill>
                  <a:srgbClr val="FFFF00"/>
                </a:solidFill>
                <a:latin typeface="Microsoft Yahei"/>
                <a:ea typeface="Microsoft Yahei"/>
                <a:cs typeface="Microsoft Yahei"/>
                <a:sym typeface="Microsoft Yahei"/>
              </a:rPr>
              <a:t>约翰福音</a:t>
            </a:r>
            <a:r>
              <a:rPr lang="en-US" sz="3200" b="1" u="sng">
                <a:solidFill>
                  <a:schemeClr val="lt1"/>
                </a:solidFill>
              </a:rPr>
              <a:t>John 6</a:t>
            </a:r>
            <a:r>
              <a:rPr lang="en-US" sz="3200" b="1" u="sng">
                <a:solidFill>
                  <a:schemeClr val="lt1"/>
                </a:solidFill>
                <a:latin typeface="Microsoft Yahei"/>
                <a:ea typeface="Microsoft Yahei"/>
                <a:cs typeface="Microsoft Yahei"/>
                <a:sym typeface="Microsoft Yahei"/>
              </a:rPr>
              <a:t>：</a:t>
            </a:r>
            <a:r>
              <a:rPr lang="en-US" sz="3200" b="1" u="sng">
                <a:solidFill>
                  <a:schemeClr val="lt1"/>
                </a:solidFill>
              </a:rPr>
              <a:t>38-40】</a:t>
            </a:r>
            <a:endParaRPr/>
          </a:p>
          <a:p>
            <a:pPr marL="0" lvl="0" indent="0" algn="l" rtl="0">
              <a:lnSpc>
                <a:spcPct val="113000"/>
              </a:lnSpc>
              <a:spcBef>
                <a:spcPts val="1000"/>
              </a:spcBef>
              <a:spcAft>
                <a:spcPts val="0"/>
              </a:spcAft>
              <a:buClr>
                <a:srgbClr val="FFFF00"/>
              </a:buClr>
              <a:buSzPts val="3200"/>
              <a:buNone/>
            </a:pPr>
            <a:r>
              <a:rPr lang="en-US" sz="3200" b="1">
                <a:solidFill>
                  <a:srgbClr val="FFFF00"/>
                </a:solidFill>
              </a:rPr>
              <a:t>40 因为我父的意思是叫一切见子而信的人得永生，并且在末日我要叫他复活。” </a:t>
            </a:r>
            <a:endParaRPr/>
          </a:p>
          <a:p>
            <a:pPr marL="0" lvl="0" indent="0" algn="l" rtl="0">
              <a:lnSpc>
                <a:spcPct val="113000"/>
              </a:lnSpc>
              <a:spcBef>
                <a:spcPts val="1000"/>
              </a:spcBef>
              <a:spcAft>
                <a:spcPts val="0"/>
              </a:spcAft>
              <a:buClr>
                <a:schemeClr val="lt1"/>
              </a:buClr>
              <a:buSzPts val="3200"/>
              <a:buNone/>
            </a:pPr>
            <a:r>
              <a:rPr lang="en-US" sz="3200" b="1">
                <a:solidFill>
                  <a:schemeClr val="lt1"/>
                </a:solidFill>
              </a:rPr>
              <a:t>For my Father's will is that everyone who looks to the Son and believes in him shall have eternal life, and I will raise him up at the last day.'</a:t>
            </a:r>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929"/>
        <p:cNvGrpSpPr/>
        <p:nvPr/>
      </p:nvGrpSpPr>
      <p:grpSpPr>
        <a:xfrm>
          <a:off x="0" y="0"/>
          <a:ext cx="0" cy="0"/>
          <a:chOff x="0" y="0"/>
          <a:chExt cx="0" cy="0"/>
        </a:xfrm>
      </p:grpSpPr>
      <p:sp>
        <p:nvSpPr>
          <p:cNvPr id="930" name="Google Shape;930;p39"/>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3000"/>
              </a:lnSpc>
              <a:spcBef>
                <a:spcPts val="0"/>
              </a:spcBef>
              <a:spcAft>
                <a:spcPts val="0"/>
              </a:spcAft>
              <a:buClr>
                <a:schemeClr val="lt1"/>
              </a:buClr>
              <a:buSzPts val="3200"/>
              <a:buNone/>
            </a:pPr>
            <a:r>
              <a:rPr lang="en-US" sz="3200" b="1" u="sng">
                <a:solidFill>
                  <a:schemeClr val="lt1"/>
                </a:solidFill>
                <a:latin typeface="Microsoft Yahei"/>
                <a:ea typeface="Microsoft Yahei"/>
                <a:cs typeface="Microsoft Yahei"/>
                <a:sym typeface="Microsoft Yahei"/>
              </a:rPr>
              <a:t>【</a:t>
            </a:r>
            <a:r>
              <a:rPr lang="en-US" sz="3200" b="1" u="sng">
                <a:solidFill>
                  <a:srgbClr val="FFFF00"/>
                </a:solidFill>
                <a:latin typeface="Microsoft Yahei"/>
                <a:ea typeface="Microsoft Yahei"/>
                <a:cs typeface="Microsoft Yahei"/>
                <a:sym typeface="Microsoft Yahei"/>
              </a:rPr>
              <a:t>罗马书</a:t>
            </a:r>
            <a:r>
              <a:rPr lang="en-US" sz="3200" b="1" u="sng">
                <a:solidFill>
                  <a:schemeClr val="lt1"/>
                </a:solidFill>
              </a:rPr>
              <a:t> Romans 10:9】</a:t>
            </a:r>
            <a:endParaRPr/>
          </a:p>
          <a:p>
            <a:pPr marL="0" lvl="0" indent="0" algn="l" rtl="0">
              <a:lnSpc>
                <a:spcPct val="113000"/>
              </a:lnSpc>
              <a:spcBef>
                <a:spcPts val="1000"/>
              </a:spcBef>
              <a:spcAft>
                <a:spcPts val="0"/>
              </a:spcAft>
              <a:buClr>
                <a:srgbClr val="FFFF00"/>
              </a:buClr>
              <a:buSzPts val="3200"/>
              <a:buNone/>
            </a:pPr>
            <a:r>
              <a:rPr lang="en-US" sz="3200" b="1">
                <a:solidFill>
                  <a:srgbClr val="FFFF00"/>
                </a:solidFill>
                <a:latin typeface="Microsoft Yahei"/>
                <a:ea typeface="Microsoft Yahei"/>
                <a:cs typeface="Microsoft Yahei"/>
                <a:sym typeface="Microsoft Yahei"/>
              </a:rPr>
              <a:t>你若口里认耶稣为主，心里信　神叫祂从死里复活，就必得救。</a:t>
            </a:r>
            <a:endParaRPr/>
          </a:p>
          <a:p>
            <a:pPr marL="0" lvl="0" indent="0" algn="l" rtl="0">
              <a:lnSpc>
                <a:spcPct val="113000"/>
              </a:lnSpc>
              <a:spcBef>
                <a:spcPts val="1000"/>
              </a:spcBef>
              <a:spcAft>
                <a:spcPts val="0"/>
              </a:spcAft>
              <a:buClr>
                <a:schemeClr val="lt1"/>
              </a:buClr>
              <a:buSzPts val="3200"/>
              <a:buNone/>
            </a:pPr>
            <a:r>
              <a:rPr lang="en-US" sz="3200" b="1">
                <a:solidFill>
                  <a:schemeClr val="lt1"/>
                </a:solidFill>
              </a:rPr>
              <a:t>That if you confess with your mouth, 'Jesus is Lord,' and believe in your heart that God raised him from the dead, you will be saved.</a:t>
            </a:r>
            <a:endParaRPr/>
          </a:p>
          <a:p>
            <a:pPr marL="0" lvl="0" indent="0" algn="l" rtl="0">
              <a:lnSpc>
                <a:spcPct val="112000"/>
              </a:lnSpc>
              <a:spcBef>
                <a:spcPts val="1000"/>
              </a:spcBef>
              <a:spcAft>
                <a:spcPts val="0"/>
              </a:spcAft>
              <a:buClr>
                <a:schemeClr val="dk1"/>
              </a:buClr>
              <a:buSzPts val="3200"/>
              <a:buNone/>
            </a:pPr>
            <a:endParaRPr sz="3200" b="1">
              <a:solidFill>
                <a:schemeClr val="lt1"/>
              </a:solidFill>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934"/>
        <p:cNvGrpSpPr/>
        <p:nvPr/>
      </p:nvGrpSpPr>
      <p:grpSpPr>
        <a:xfrm>
          <a:off x="0" y="0"/>
          <a:ext cx="0" cy="0"/>
          <a:chOff x="0" y="0"/>
          <a:chExt cx="0" cy="0"/>
        </a:xfrm>
      </p:grpSpPr>
      <p:sp>
        <p:nvSpPr>
          <p:cNvPr id="935" name="Google Shape;935;p40"/>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3000"/>
              </a:lnSpc>
              <a:spcBef>
                <a:spcPts val="0"/>
              </a:spcBef>
              <a:spcAft>
                <a:spcPts val="0"/>
              </a:spcAft>
              <a:buClr>
                <a:schemeClr val="lt1"/>
              </a:buClr>
              <a:buSzPts val="3200"/>
              <a:buNone/>
            </a:pPr>
            <a:r>
              <a:rPr lang="en-US" sz="3200" b="1" u="sng">
                <a:solidFill>
                  <a:schemeClr val="lt1"/>
                </a:solidFill>
                <a:latin typeface="Microsoft Yahei"/>
                <a:ea typeface="Microsoft Yahei"/>
                <a:cs typeface="Microsoft Yahei"/>
                <a:sym typeface="Microsoft Yahei"/>
              </a:rPr>
              <a:t>【</a:t>
            </a:r>
            <a:r>
              <a:rPr lang="en-US" sz="3200" b="1" u="sng">
                <a:solidFill>
                  <a:srgbClr val="FFFF00"/>
                </a:solidFill>
                <a:latin typeface="Microsoft Yahei"/>
                <a:ea typeface="Microsoft Yahei"/>
                <a:cs typeface="Microsoft Yahei"/>
                <a:sym typeface="Microsoft Yahei"/>
              </a:rPr>
              <a:t>哥林多前书</a:t>
            </a:r>
            <a:r>
              <a:rPr lang="en-US" sz="3200" b="1" u="sng">
                <a:solidFill>
                  <a:schemeClr val="lt1"/>
                </a:solidFill>
              </a:rPr>
              <a:t> 1 Corinthians 15:50-53】</a:t>
            </a:r>
            <a:endParaRPr/>
          </a:p>
          <a:p>
            <a:pPr marL="0" lvl="0" indent="0" algn="l" rtl="0">
              <a:lnSpc>
                <a:spcPct val="113000"/>
              </a:lnSpc>
              <a:spcBef>
                <a:spcPts val="1000"/>
              </a:spcBef>
              <a:spcAft>
                <a:spcPts val="0"/>
              </a:spcAft>
              <a:buClr>
                <a:srgbClr val="FFFF00"/>
              </a:buClr>
              <a:buSzPts val="3200"/>
              <a:buNone/>
            </a:pPr>
            <a:r>
              <a:rPr lang="en-US" sz="3200" b="1">
                <a:solidFill>
                  <a:srgbClr val="FFFF00"/>
                </a:solidFill>
              </a:rPr>
              <a:t>50 </a:t>
            </a:r>
            <a:r>
              <a:rPr lang="en-US" sz="3200" b="1">
                <a:solidFill>
                  <a:srgbClr val="FFFF00"/>
                </a:solidFill>
                <a:latin typeface="Microsoft Yahei"/>
                <a:ea typeface="Microsoft Yahei"/>
                <a:cs typeface="Microsoft Yahei"/>
                <a:sym typeface="Microsoft Yahei"/>
              </a:rPr>
              <a:t>弟兄们，我告诉你们说，血肉之体不能承受　神的国，必朽坏的不能承受不朽坏的。</a:t>
            </a:r>
            <a:endParaRPr/>
          </a:p>
          <a:p>
            <a:pPr marL="0" lvl="0" indent="0" algn="l" rtl="0">
              <a:lnSpc>
                <a:spcPct val="113000"/>
              </a:lnSpc>
              <a:spcBef>
                <a:spcPts val="1000"/>
              </a:spcBef>
              <a:spcAft>
                <a:spcPts val="0"/>
              </a:spcAft>
              <a:buClr>
                <a:schemeClr val="lt1"/>
              </a:buClr>
              <a:buSzPts val="3200"/>
              <a:buNone/>
            </a:pPr>
            <a:r>
              <a:rPr lang="en-US" sz="3200" b="1">
                <a:solidFill>
                  <a:schemeClr val="lt1"/>
                </a:solidFill>
              </a:rPr>
              <a:t>Now this I say, brethren, that flesh and blood cannot inherit the kingdom of God; nor does corruption inherit incorruption.</a:t>
            </a:r>
            <a:endParaRPr/>
          </a:p>
          <a:p>
            <a:pPr marL="0" lvl="0" indent="0" algn="l" rtl="0">
              <a:lnSpc>
                <a:spcPct val="113000"/>
              </a:lnSpc>
              <a:spcBef>
                <a:spcPts val="1000"/>
              </a:spcBef>
              <a:spcAft>
                <a:spcPts val="0"/>
              </a:spcAft>
              <a:buClr>
                <a:srgbClr val="FFFF00"/>
              </a:buClr>
              <a:buSzPts val="3200"/>
              <a:buNone/>
            </a:pPr>
            <a:r>
              <a:rPr lang="en-US" sz="3200" b="1">
                <a:solidFill>
                  <a:srgbClr val="FFFF00"/>
                </a:solidFill>
              </a:rPr>
              <a:t>51 </a:t>
            </a:r>
            <a:r>
              <a:rPr lang="en-US" sz="3200" b="1">
                <a:solidFill>
                  <a:srgbClr val="FFFF00"/>
                </a:solidFill>
                <a:latin typeface="Microsoft Yahei"/>
                <a:ea typeface="Microsoft Yahei"/>
                <a:cs typeface="Microsoft Yahei"/>
                <a:sym typeface="Microsoft Yahei"/>
              </a:rPr>
              <a:t>我如今把一件奥秘的事告诉你们，我们不是都要睡觉，乃是都要改变，</a:t>
            </a:r>
            <a:endParaRPr/>
          </a:p>
          <a:p>
            <a:pPr marL="0" lvl="0" indent="0" algn="l" rtl="0">
              <a:lnSpc>
                <a:spcPct val="113000"/>
              </a:lnSpc>
              <a:spcBef>
                <a:spcPts val="1000"/>
              </a:spcBef>
              <a:spcAft>
                <a:spcPts val="0"/>
              </a:spcAft>
              <a:buClr>
                <a:schemeClr val="lt1"/>
              </a:buClr>
              <a:buSzPts val="3200"/>
              <a:buNone/>
            </a:pPr>
            <a:r>
              <a:rPr lang="en-US" sz="3200" b="1">
                <a:solidFill>
                  <a:schemeClr val="lt1"/>
                </a:solidFill>
              </a:rPr>
              <a:t>Behold, I tell you a mystery: We shall not all sleep, but we shall all be changed--</a:t>
            </a:r>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939"/>
        <p:cNvGrpSpPr/>
        <p:nvPr/>
      </p:nvGrpSpPr>
      <p:grpSpPr>
        <a:xfrm>
          <a:off x="0" y="0"/>
          <a:ext cx="0" cy="0"/>
          <a:chOff x="0" y="0"/>
          <a:chExt cx="0" cy="0"/>
        </a:xfrm>
      </p:grpSpPr>
      <p:sp>
        <p:nvSpPr>
          <p:cNvPr id="940" name="Google Shape;940;p41"/>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3000"/>
              </a:lnSpc>
              <a:spcBef>
                <a:spcPts val="0"/>
              </a:spcBef>
              <a:spcAft>
                <a:spcPts val="0"/>
              </a:spcAft>
              <a:buClr>
                <a:schemeClr val="lt1"/>
              </a:buClr>
              <a:buSzPts val="3200"/>
              <a:buNone/>
            </a:pPr>
            <a:r>
              <a:rPr lang="en-US" sz="3200" b="1" u="sng">
                <a:solidFill>
                  <a:schemeClr val="lt1"/>
                </a:solidFill>
                <a:latin typeface="Microsoft Yahei"/>
                <a:ea typeface="Microsoft Yahei"/>
                <a:cs typeface="Microsoft Yahei"/>
                <a:sym typeface="Microsoft Yahei"/>
              </a:rPr>
              <a:t>【</a:t>
            </a:r>
            <a:r>
              <a:rPr lang="en-US" sz="3200" b="1" u="sng">
                <a:solidFill>
                  <a:srgbClr val="FFFF00"/>
                </a:solidFill>
                <a:latin typeface="Microsoft Yahei"/>
                <a:ea typeface="Microsoft Yahei"/>
                <a:cs typeface="Microsoft Yahei"/>
                <a:sym typeface="Microsoft Yahei"/>
              </a:rPr>
              <a:t>哥林多前书</a:t>
            </a:r>
            <a:r>
              <a:rPr lang="en-US" sz="3200" b="1" u="sng">
                <a:solidFill>
                  <a:schemeClr val="lt1"/>
                </a:solidFill>
              </a:rPr>
              <a:t> 1 Corinthians 15:50-53】</a:t>
            </a:r>
            <a:endParaRPr/>
          </a:p>
          <a:p>
            <a:pPr marL="0" lvl="0" indent="0" algn="l" rtl="0">
              <a:lnSpc>
                <a:spcPct val="113000"/>
              </a:lnSpc>
              <a:spcBef>
                <a:spcPts val="1000"/>
              </a:spcBef>
              <a:spcAft>
                <a:spcPts val="0"/>
              </a:spcAft>
              <a:buClr>
                <a:srgbClr val="FFFF00"/>
              </a:buClr>
              <a:buSzPts val="3200"/>
              <a:buNone/>
            </a:pPr>
            <a:r>
              <a:rPr lang="en-US" sz="3200" b="1">
                <a:solidFill>
                  <a:srgbClr val="FFFF00"/>
                </a:solidFill>
              </a:rPr>
              <a:t>52 </a:t>
            </a:r>
            <a:r>
              <a:rPr lang="en-US" sz="3200" b="1">
                <a:solidFill>
                  <a:srgbClr val="FFFF00"/>
                </a:solidFill>
                <a:latin typeface="Microsoft Yahei"/>
                <a:ea typeface="Microsoft Yahei"/>
                <a:cs typeface="Microsoft Yahei"/>
                <a:sym typeface="Microsoft Yahei"/>
              </a:rPr>
              <a:t>就在一霎时，眨眼之间，号筒末次吹响的时候；因号筒要响，死人要复活，成为不朽坏的，我们也要改变。</a:t>
            </a:r>
            <a:endParaRPr/>
          </a:p>
          <a:p>
            <a:pPr marL="0" lvl="0" indent="0" algn="l" rtl="0">
              <a:lnSpc>
                <a:spcPct val="113000"/>
              </a:lnSpc>
              <a:spcBef>
                <a:spcPts val="1000"/>
              </a:spcBef>
              <a:spcAft>
                <a:spcPts val="0"/>
              </a:spcAft>
              <a:buClr>
                <a:schemeClr val="lt1"/>
              </a:buClr>
              <a:buSzPts val="3200"/>
              <a:buNone/>
            </a:pPr>
            <a:r>
              <a:rPr lang="en-US" sz="3200" b="1">
                <a:solidFill>
                  <a:schemeClr val="lt1"/>
                </a:solidFill>
              </a:rPr>
              <a:t>in a moment, in the twinkling of an eye, at the last trumpet. For the trumpet will sound, and the dead will be raised incorruptible, and we shall be changed.</a:t>
            </a:r>
            <a:endParaRPr/>
          </a:p>
          <a:p>
            <a:pPr marL="0" lvl="0" indent="0" algn="l" rtl="0">
              <a:lnSpc>
                <a:spcPct val="113000"/>
              </a:lnSpc>
              <a:spcBef>
                <a:spcPts val="1000"/>
              </a:spcBef>
              <a:spcAft>
                <a:spcPts val="0"/>
              </a:spcAft>
              <a:buClr>
                <a:srgbClr val="FFFF00"/>
              </a:buClr>
              <a:buSzPts val="3200"/>
              <a:buNone/>
            </a:pPr>
            <a:r>
              <a:rPr lang="en-US" sz="3200" b="1">
                <a:solidFill>
                  <a:srgbClr val="FFFF00"/>
                </a:solidFill>
              </a:rPr>
              <a:t>53 这必朽坏的总要变成不朽坏的（“变成”原文作“穿”。下同），这必死的总要变成不死的。</a:t>
            </a:r>
            <a:endParaRPr/>
          </a:p>
          <a:p>
            <a:pPr marL="0" lvl="0" indent="0" algn="l" rtl="0">
              <a:lnSpc>
                <a:spcPct val="113000"/>
              </a:lnSpc>
              <a:spcBef>
                <a:spcPts val="1000"/>
              </a:spcBef>
              <a:spcAft>
                <a:spcPts val="0"/>
              </a:spcAft>
              <a:buClr>
                <a:schemeClr val="lt1"/>
              </a:buClr>
              <a:buSzPts val="3200"/>
              <a:buNone/>
            </a:pPr>
            <a:r>
              <a:rPr lang="en-US" sz="3200" b="1">
                <a:solidFill>
                  <a:schemeClr val="lt1"/>
                </a:solidFill>
              </a:rPr>
              <a:t>For this corruptible must put on incorruption, and this mortal must put on immortality.</a:t>
            </a:r>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944"/>
        <p:cNvGrpSpPr/>
        <p:nvPr/>
      </p:nvGrpSpPr>
      <p:grpSpPr>
        <a:xfrm>
          <a:off x="0" y="0"/>
          <a:ext cx="0" cy="0"/>
          <a:chOff x="0" y="0"/>
          <a:chExt cx="0" cy="0"/>
        </a:xfrm>
      </p:grpSpPr>
      <p:sp>
        <p:nvSpPr>
          <p:cNvPr id="945" name="Google Shape;945;p42"/>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3000"/>
              </a:lnSpc>
              <a:spcBef>
                <a:spcPts val="0"/>
              </a:spcBef>
              <a:spcAft>
                <a:spcPts val="0"/>
              </a:spcAft>
              <a:buClr>
                <a:schemeClr val="lt1"/>
              </a:buClr>
              <a:buSzPts val="3200"/>
              <a:buNone/>
            </a:pPr>
            <a:r>
              <a:rPr lang="en-US" sz="3200" b="1" u="sng">
                <a:solidFill>
                  <a:schemeClr val="lt1"/>
                </a:solidFill>
                <a:latin typeface="Microsoft Yahei"/>
                <a:ea typeface="Microsoft Yahei"/>
                <a:cs typeface="Microsoft Yahei"/>
                <a:sym typeface="Microsoft Yahei"/>
              </a:rPr>
              <a:t>【</a:t>
            </a:r>
            <a:r>
              <a:rPr lang="en-US" sz="3200" b="1" u="sng">
                <a:solidFill>
                  <a:srgbClr val="FFFF00"/>
                </a:solidFill>
              </a:rPr>
              <a:t>腓立比书 </a:t>
            </a:r>
            <a:r>
              <a:rPr lang="en-US" sz="3200" b="1" u="sng">
                <a:solidFill>
                  <a:schemeClr val="lt1"/>
                </a:solidFill>
              </a:rPr>
              <a:t>Philippians 3:20-21】</a:t>
            </a:r>
            <a:endParaRPr/>
          </a:p>
          <a:p>
            <a:pPr marL="0" lvl="0" indent="0" algn="l" rtl="0">
              <a:lnSpc>
                <a:spcPct val="113000"/>
              </a:lnSpc>
              <a:spcBef>
                <a:spcPts val="1000"/>
              </a:spcBef>
              <a:spcAft>
                <a:spcPts val="0"/>
              </a:spcAft>
              <a:buClr>
                <a:srgbClr val="FFFF00"/>
              </a:buClr>
              <a:buSzPts val="3200"/>
              <a:buNone/>
            </a:pPr>
            <a:r>
              <a:rPr lang="en-US" sz="3200" b="1">
                <a:solidFill>
                  <a:srgbClr val="FFFF00"/>
                </a:solidFill>
              </a:rPr>
              <a:t>20 </a:t>
            </a:r>
            <a:r>
              <a:rPr lang="en-US" sz="3200" b="1">
                <a:solidFill>
                  <a:srgbClr val="FFFF00"/>
                </a:solidFill>
                <a:latin typeface="Microsoft Yahei"/>
                <a:ea typeface="Microsoft Yahei"/>
                <a:cs typeface="Microsoft Yahei"/>
                <a:sym typeface="Microsoft Yahei"/>
              </a:rPr>
              <a:t>我们却是天上的国民，并且等候救主，就是主耶稣基督从天上降临。</a:t>
            </a:r>
            <a:endParaRPr/>
          </a:p>
          <a:p>
            <a:pPr marL="0" lvl="0" indent="0" algn="l" rtl="0">
              <a:lnSpc>
                <a:spcPct val="113000"/>
              </a:lnSpc>
              <a:spcBef>
                <a:spcPts val="1000"/>
              </a:spcBef>
              <a:spcAft>
                <a:spcPts val="0"/>
              </a:spcAft>
              <a:buClr>
                <a:schemeClr val="lt1"/>
              </a:buClr>
              <a:buSzPts val="3200"/>
              <a:buNone/>
            </a:pPr>
            <a:r>
              <a:rPr lang="en-US" sz="3200" b="1">
                <a:solidFill>
                  <a:schemeClr val="lt1"/>
                </a:solidFill>
              </a:rPr>
              <a:t>For our citizenship is in heaven, from which we also eagerly wait for the Savior, the Lord Jesus Christ,</a:t>
            </a:r>
            <a:endParaRPr/>
          </a:p>
          <a:p>
            <a:pPr marL="0" lvl="0" indent="0" algn="l" rtl="0">
              <a:lnSpc>
                <a:spcPct val="113000"/>
              </a:lnSpc>
              <a:spcBef>
                <a:spcPts val="1000"/>
              </a:spcBef>
              <a:spcAft>
                <a:spcPts val="0"/>
              </a:spcAft>
              <a:buClr>
                <a:srgbClr val="FFFF00"/>
              </a:buClr>
              <a:buSzPts val="3200"/>
              <a:buNone/>
            </a:pPr>
            <a:r>
              <a:rPr lang="en-US" sz="3200" b="1">
                <a:solidFill>
                  <a:srgbClr val="FFFF00"/>
                </a:solidFill>
              </a:rPr>
              <a:t>21 </a:t>
            </a:r>
            <a:r>
              <a:rPr lang="en-US" sz="3200" b="1">
                <a:solidFill>
                  <a:srgbClr val="FFFF00"/>
                </a:solidFill>
                <a:latin typeface="Microsoft Yahei"/>
                <a:ea typeface="Microsoft Yahei"/>
                <a:cs typeface="Microsoft Yahei"/>
                <a:sym typeface="Microsoft Yahei"/>
              </a:rPr>
              <a:t>祂要按着那能叫万有归服自己的大能，将我们这卑贱的身体改变形状，和祂自己荣耀的身体相似。</a:t>
            </a:r>
            <a:endParaRPr/>
          </a:p>
          <a:p>
            <a:pPr marL="0" lvl="0" indent="0" algn="l" rtl="0">
              <a:lnSpc>
                <a:spcPct val="113000"/>
              </a:lnSpc>
              <a:spcBef>
                <a:spcPts val="1000"/>
              </a:spcBef>
              <a:spcAft>
                <a:spcPts val="0"/>
              </a:spcAft>
              <a:buClr>
                <a:schemeClr val="lt1"/>
              </a:buClr>
              <a:buSzPts val="3200"/>
              <a:buNone/>
            </a:pPr>
            <a:r>
              <a:rPr lang="en-US" sz="3200" b="1">
                <a:solidFill>
                  <a:schemeClr val="lt1"/>
                </a:solidFill>
              </a:rPr>
              <a:t>who will transform our lowly body that it may be conformed to His glorious body, according to the working by which He is able even to subdue all things to Himself.</a:t>
            </a:r>
            <a:endParaRPr/>
          </a:p>
          <a:p>
            <a:pPr marL="0" lvl="0" indent="0" algn="l" rtl="0">
              <a:lnSpc>
                <a:spcPct val="112000"/>
              </a:lnSpc>
              <a:spcBef>
                <a:spcPts val="1000"/>
              </a:spcBef>
              <a:spcAft>
                <a:spcPts val="0"/>
              </a:spcAft>
              <a:buClr>
                <a:schemeClr val="dk1"/>
              </a:buClr>
              <a:buSzPts val="3000"/>
              <a:buNone/>
            </a:pPr>
            <a:endParaRPr sz="3000" b="1" u="sng">
              <a:solidFill>
                <a:schemeClr val="lt1"/>
              </a:solidFill>
            </a:endParaRPr>
          </a:p>
          <a:p>
            <a:pPr marL="0" lvl="0" indent="0" algn="l" rtl="0">
              <a:lnSpc>
                <a:spcPct val="112000"/>
              </a:lnSpc>
              <a:spcBef>
                <a:spcPts val="1000"/>
              </a:spcBef>
              <a:spcAft>
                <a:spcPts val="0"/>
              </a:spcAft>
              <a:buClr>
                <a:schemeClr val="dk1"/>
              </a:buClr>
              <a:buSzPts val="3200"/>
              <a:buNone/>
            </a:pPr>
            <a:endParaRPr sz="3200" b="1">
              <a:solidFill>
                <a:schemeClr val="lt1"/>
              </a:solidFill>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949"/>
        <p:cNvGrpSpPr/>
        <p:nvPr/>
      </p:nvGrpSpPr>
      <p:grpSpPr>
        <a:xfrm>
          <a:off x="0" y="0"/>
          <a:ext cx="0" cy="0"/>
          <a:chOff x="0" y="0"/>
          <a:chExt cx="0" cy="0"/>
        </a:xfrm>
      </p:grpSpPr>
      <p:sp>
        <p:nvSpPr>
          <p:cNvPr id="950" name="Google Shape;950;p43"/>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000"/>
              <a:buNone/>
            </a:pPr>
            <a:r>
              <a:rPr lang="en-US" sz="3000" b="1" u="sng">
                <a:solidFill>
                  <a:schemeClr val="lt1"/>
                </a:solidFill>
                <a:latin typeface="Microsoft Yahei"/>
                <a:ea typeface="Microsoft Yahei"/>
                <a:cs typeface="Microsoft Yahei"/>
                <a:sym typeface="Microsoft Yahei"/>
              </a:rPr>
              <a:t>【</a:t>
            </a:r>
            <a:r>
              <a:rPr lang="en-US" sz="3000" b="1" u="sng">
                <a:solidFill>
                  <a:srgbClr val="FFFF00"/>
                </a:solidFill>
                <a:latin typeface="Microsoft Yahei"/>
                <a:ea typeface="Microsoft Yahei"/>
                <a:cs typeface="Microsoft Yahei"/>
                <a:sym typeface="Microsoft Yahei"/>
              </a:rPr>
              <a:t>启示录</a:t>
            </a:r>
            <a:r>
              <a:rPr lang="en-US" sz="3000" b="1" u="sng">
                <a:solidFill>
                  <a:schemeClr val="lt1"/>
                </a:solidFill>
              </a:rPr>
              <a:t> Revelation 21:3-7】</a:t>
            </a:r>
            <a:endParaRPr/>
          </a:p>
          <a:p>
            <a:pPr marL="0" lvl="0" indent="0" algn="l" rtl="0">
              <a:lnSpc>
                <a:spcPct val="112000"/>
              </a:lnSpc>
              <a:spcBef>
                <a:spcPts val="1000"/>
              </a:spcBef>
              <a:spcAft>
                <a:spcPts val="0"/>
              </a:spcAft>
              <a:buClr>
                <a:srgbClr val="FFFF00"/>
              </a:buClr>
              <a:buSzPts val="3000"/>
              <a:buNone/>
            </a:pPr>
            <a:r>
              <a:rPr lang="en-US" sz="3000" b="1">
                <a:solidFill>
                  <a:srgbClr val="FFFF00"/>
                </a:solidFill>
              </a:rPr>
              <a:t>3 我听见有大声音从宝座出来说：“看哪，　神的帐幕在人间。祂要与人同住，他们要作祂的子民；　神要亲自与他们同在，作他们的　神。</a:t>
            </a:r>
            <a:r>
              <a:rPr lang="en-US" sz="2800" b="1">
                <a:solidFill>
                  <a:schemeClr val="lt1"/>
                </a:solidFill>
              </a:rPr>
              <a:t>And I heard a loud voice from heaven saying, “Behold, the tabernacle of God is with men, and He will dwell with them, and they shall be His people. God Himself will be with them and be their God.</a:t>
            </a:r>
            <a:endParaRPr/>
          </a:p>
          <a:p>
            <a:pPr marL="0" lvl="0" indent="0" algn="l" rtl="0">
              <a:lnSpc>
                <a:spcPct val="112000"/>
              </a:lnSpc>
              <a:spcBef>
                <a:spcPts val="1000"/>
              </a:spcBef>
              <a:spcAft>
                <a:spcPts val="0"/>
              </a:spcAft>
              <a:buClr>
                <a:srgbClr val="FFFF00"/>
              </a:buClr>
              <a:buSzPts val="3000"/>
              <a:buNone/>
            </a:pPr>
            <a:r>
              <a:rPr lang="en-US" sz="3000" b="1">
                <a:solidFill>
                  <a:srgbClr val="FFFF00"/>
                </a:solidFill>
              </a:rPr>
              <a:t>4 　神要擦去他们一切的眼泪，不再有死亡，也不再有悲哀、哭号、疼痛，因为以前的事都过去了。”</a:t>
            </a:r>
            <a:r>
              <a:rPr lang="en-US" sz="3000" b="1">
                <a:solidFill>
                  <a:schemeClr val="lt1"/>
                </a:solidFill>
              </a:rPr>
              <a:t> </a:t>
            </a:r>
            <a:r>
              <a:rPr lang="en-US" sz="2800" b="1">
                <a:solidFill>
                  <a:schemeClr val="lt1"/>
                </a:solidFill>
              </a:rPr>
              <a:t>And God will wipe away every tear from their eyes; there shall be no more death, nor sorrow, nor crying. There shall be no more pain, for the former things have passed away.”</a:t>
            </a:r>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954"/>
        <p:cNvGrpSpPr/>
        <p:nvPr/>
      </p:nvGrpSpPr>
      <p:grpSpPr>
        <a:xfrm>
          <a:off x="0" y="0"/>
          <a:ext cx="0" cy="0"/>
          <a:chOff x="0" y="0"/>
          <a:chExt cx="0" cy="0"/>
        </a:xfrm>
      </p:grpSpPr>
      <p:sp>
        <p:nvSpPr>
          <p:cNvPr id="955" name="Google Shape;955;p44"/>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000"/>
              <a:buNone/>
            </a:pPr>
            <a:r>
              <a:rPr lang="en-US" sz="3000" b="1" u="sng">
                <a:solidFill>
                  <a:schemeClr val="lt1"/>
                </a:solidFill>
                <a:latin typeface="Microsoft Yahei"/>
                <a:ea typeface="Microsoft Yahei"/>
                <a:cs typeface="Microsoft Yahei"/>
                <a:sym typeface="Microsoft Yahei"/>
              </a:rPr>
              <a:t>【</a:t>
            </a:r>
            <a:r>
              <a:rPr lang="en-US" sz="3000" b="1" u="sng">
                <a:solidFill>
                  <a:srgbClr val="FFFF00"/>
                </a:solidFill>
                <a:latin typeface="Microsoft Yahei"/>
                <a:ea typeface="Microsoft Yahei"/>
                <a:cs typeface="Microsoft Yahei"/>
                <a:sym typeface="Microsoft Yahei"/>
              </a:rPr>
              <a:t>启示录</a:t>
            </a:r>
            <a:r>
              <a:rPr lang="en-US" sz="3000" b="1" u="sng">
                <a:solidFill>
                  <a:schemeClr val="lt1"/>
                </a:solidFill>
              </a:rPr>
              <a:t> Revelation 21:3-7】</a:t>
            </a:r>
            <a:endParaRPr/>
          </a:p>
          <a:p>
            <a:pPr marL="0" lvl="0" indent="0" algn="l" rtl="0">
              <a:lnSpc>
                <a:spcPct val="112000"/>
              </a:lnSpc>
              <a:spcBef>
                <a:spcPts val="1000"/>
              </a:spcBef>
              <a:spcAft>
                <a:spcPts val="0"/>
              </a:spcAft>
              <a:buClr>
                <a:srgbClr val="FFFF00"/>
              </a:buClr>
              <a:buSzPts val="3000"/>
              <a:buNone/>
            </a:pPr>
            <a:r>
              <a:rPr lang="en-US" sz="3000" b="1">
                <a:solidFill>
                  <a:srgbClr val="FFFF00"/>
                </a:solidFill>
              </a:rPr>
              <a:t>5 坐宝座的说：“看哪，我将一切都更新了。”又说：“你要写上，因这些话是可信的，是真实的。” </a:t>
            </a:r>
            <a:endParaRPr sz="3000" b="1">
              <a:solidFill>
                <a:srgbClr val="FFFF00"/>
              </a:solidFill>
            </a:endParaRPr>
          </a:p>
          <a:p>
            <a:pPr marL="0" lvl="0" indent="0" algn="l" rtl="0">
              <a:lnSpc>
                <a:spcPct val="112000"/>
              </a:lnSpc>
              <a:spcBef>
                <a:spcPts val="1000"/>
              </a:spcBef>
              <a:spcAft>
                <a:spcPts val="0"/>
              </a:spcAft>
              <a:buClr>
                <a:schemeClr val="lt1"/>
              </a:buClr>
              <a:buSzPts val="3000"/>
              <a:buNone/>
            </a:pPr>
            <a:r>
              <a:rPr lang="en-US" sz="3000" b="1">
                <a:solidFill>
                  <a:schemeClr val="lt1"/>
                </a:solidFill>
              </a:rPr>
              <a:t>Then He who sat on the throne said, “Behold, I make all things new.” And He said to me, “Write, for these words are true and faithful.”</a:t>
            </a:r>
            <a:endParaRPr/>
          </a:p>
          <a:p>
            <a:pPr marL="0" lvl="0" indent="0" algn="l" rtl="0">
              <a:lnSpc>
                <a:spcPct val="112000"/>
              </a:lnSpc>
              <a:spcBef>
                <a:spcPts val="1000"/>
              </a:spcBef>
              <a:spcAft>
                <a:spcPts val="0"/>
              </a:spcAft>
              <a:buClr>
                <a:srgbClr val="FFFF00"/>
              </a:buClr>
              <a:buSzPts val="3000"/>
              <a:buNone/>
            </a:pPr>
            <a:r>
              <a:rPr lang="en-US" sz="3000" b="1">
                <a:solidFill>
                  <a:srgbClr val="FFFF00"/>
                </a:solidFill>
              </a:rPr>
              <a:t>6 祂又对我说：“都成了！我是阿拉法，我是俄梅戛；我是初，我是终。我要将生命泉的水白白赐给那口渴的人喝。</a:t>
            </a:r>
            <a:endParaRPr sz="3000" b="1">
              <a:solidFill>
                <a:srgbClr val="FFFF00"/>
              </a:solidFill>
            </a:endParaRPr>
          </a:p>
          <a:p>
            <a:pPr marL="0" lvl="0" indent="0" algn="l" rtl="0">
              <a:lnSpc>
                <a:spcPct val="112000"/>
              </a:lnSpc>
              <a:spcBef>
                <a:spcPts val="1000"/>
              </a:spcBef>
              <a:spcAft>
                <a:spcPts val="0"/>
              </a:spcAft>
              <a:buClr>
                <a:schemeClr val="lt1"/>
              </a:buClr>
              <a:buSzPts val="3000"/>
              <a:buNone/>
            </a:pPr>
            <a:r>
              <a:rPr lang="en-US" sz="3000" b="1">
                <a:solidFill>
                  <a:schemeClr val="lt1"/>
                </a:solidFill>
              </a:rPr>
              <a:t>And He said to me, “It is done! I am the Alpha and the Omega, the Beginning and the End. I will give of the fountain of the water of life freely to him who thirsts.</a:t>
            </a:r>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959"/>
        <p:cNvGrpSpPr/>
        <p:nvPr/>
      </p:nvGrpSpPr>
      <p:grpSpPr>
        <a:xfrm>
          <a:off x="0" y="0"/>
          <a:ext cx="0" cy="0"/>
          <a:chOff x="0" y="0"/>
          <a:chExt cx="0" cy="0"/>
        </a:xfrm>
      </p:grpSpPr>
      <p:sp>
        <p:nvSpPr>
          <p:cNvPr id="960" name="Google Shape;960;p45"/>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000"/>
              <a:buNone/>
            </a:pPr>
            <a:r>
              <a:rPr lang="en-US" sz="3000" b="1" u="sng">
                <a:solidFill>
                  <a:schemeClr val="lt1"/>
                </a:solidFill>
                <a:latin typeface="Microsoft Yahei"/>
                <a:ea typeface="Microsoft Yahei"/>
                <a:cs typeface="Microsoft Yahei"/>
                <a:sym typeface="Microsoft Yahei"/>
              </a:rPr>
              <a:t>【</a:t>
            </a:r>
            <a:r>
              <a:rPr lang="en-US" sz="3000" b="1" u="sng">
                <a:solidFill>
                  <a:srgbClr val="FFFF00"/>
                </a:solidFill>
                <a:latin typeface="Microsoft Yahei"/>
                <a:ea typeface="Microsoft Yahei"/>
                <a:cs typeface="Microsoft Yahei"/>
                <a:sym typeface="Microsoft Yahei"/>
              </a:rPr>
              <a:t>启示录</a:t>
            </a:r>
            <a:r>
              <a:rPr lang="en-US" sz="3000" b="1" u="sng">
                <a:solidFill>
                  <a:schemeClr val="lt1"/>
                </a:solidFill>
              </a:rPr>
              <a:t> Revelation 21:3-7】</a:t>
            </a:r>
            <a:endParaRPr/>
          </a:p>
          <a:p>
            <a:pPr marL="0" lvl="0" indent="0" algn="l" rtl="0">
              <a:lnSpc>
                <a:spcPct val="112000"/>
              </a:lnSpc>
              <a:spcBef>
                <a:spcPts val="1000"/>
              </a:spcBef>
              <a:spcAft>
                <a:spcPts val="0"/>
              </a:spcAft>
              <a:buClr>
                <a:srgbClr val="FFFF00"/>
              </a:buClr>
              <a:buSzPts val="3000"/>
              <a:buNone/>
            </a:pPr>
            <a:r>
              <a:rPr lang="en-US" sz="3000" b="1">
                <a:solidFill>
                  <a:srgbClr val="FFFF00"/>
                </a:solidFill>
              </a:rPr>
              <a:t>7 </a:t>
            </a:r>
            <a:r>
              <a:rPr lang="en-US" sz="3000" b="1">
                <a:solidFill>
                  <a:srgbClr val="FFFF00"/>
                </a:solidFill>
                <a:latin typeface="Microsoft Yahei"/>
                <a:ea typeface="Microsoft Yahei"/>
                <a:cs typeface="Microsoft Yahei"/>
                <a:sym typeface="Microsoft Yahei"/>
              </a:rPr>
              <a:t>胜的，必承受这些为业。我要作他的　神，他要作我的儿子。</a:t>
            </a:r>
            <a:endParaRPr/>
          </a:p>
          <a:p>
            <a:pPr marL="0" lvl="0" indent="0" algn="l" rtl="0">
              <a:lnSpc>
                <a:spcPct val="112000"/>
              </a:lnSpc>
              <a:spcBef>
                <a:spcPts val="1000"/>
              </a:spcBef>
              <a:spcAft>
                <a:spcPts val="0"/>
              </a:spcAft>
              <a:buClr>
                <a:schemeClr val="lt1"/>
              </a:buClr>
              <a:buSzPts val="3000"/>
              <a:buNone/>
            </a:pPr>
            <a:r>
              <a:rPr lang="en-US" sz="3000" b="1">
                <a:solidFill>
                  <a:schemeClr val="lt1"/>
                </a:solidFill>
              </a:rPr>
              <a:t>He who overcomes shall inherit all things, and I will be his God and he shall be My son.</a:t>
            </a:r>
            <a:endParaRPr/>
          </a:p>
          <a:p>
            <a:pPr marL="0" lvl="0" indent="0" algn="l" rtl="0">
              <a:lnSpc>
                <a:spcPct val="112000"/>
              </a:lnSpc>
              <a:spcBef>
                <a:spcPts val="1000"/>
              </a:spcBef>
              <a:spcAft>
                <a:spcPts val="0"/>
              </a:spcAft>
              <a:buClr>
                <a:schemeClr val="dk1"/>
              </a:buClr>
              <a:buSzPts val="3200"/>
              <a:buNone/>
            </a:pPr>
            <a:endParaRPr sz="3200" b="1">
              <a:solidFill>
                <a:schemeClr val="lt1"/>
              </a:solidFill>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2E75B5"/>
        </a:solidFill>
        <a:effectLst/>
      </p:bgPr>
    </p:bg>
    <p:spTree>
      <p:nvGrpSpPr>
        <p:cNvPr id="1" name="Shape 878"/>
        <p:cNvGrpSpPr/>
        <p:nvPr/>
      </p:nvGrpSpPr>
      <p:grpSpPr>
        <a:xfrm>
          <a:off x="0" y="0"/>
          <a:ext cx="0" cy="0"/>
          <a:chOff x="0" y="0"/>
          <a:chExt cx="0" cy="0"/>
        </a:xfrm>
      </p:grpSpPr>
      <p:sp>
        <p:nvSpPr>
          <p:cNvPr id="879" name="Google Shape;879;p29"/>
          <p:cNvSpPr txBox="1">
            <a:spLocks noGrp="1"/>
          </p:cNvSpPr>
          <p:nvPr>
            <p:ph type="ctrTitle"/>
          </p:nvPr>
        </p:nvSpPr>
        <p:spPr>
          <a:xfrm>
            <a:off x="133004" y="681644"/>
            <a:ext cx="8894617" cy="3574472"/>
          </a:xfrm>
          <a:prstGeom prst="rect">
            <a:avLst/>
          </a:prstGeom>
          <a:noFill/>
          <a:ln>
            <a:noFill/>
          </a:ln>
        </p:spPr>
        <p:txBody>
          <a:bodyPr spcFirstLastPara="1" wrap="square" lIns="91425" tIns="45700" rIns="91425" bIns="45700" anchor="b" anchorCtr="0">
            <a:normAutofit/>
          </a:bodyPr>
          <a:lstStyle/>
          <a:p>
            <a:pPr marL="0" lvl="0" indent="0" algn="ctr" rtl="0">
              <a:lnSpc>
                <a:spcPct val="90000"/>
              </a:lnSpc>
              <a:spcBef>
                <a:spcPts val="0"/>
              </a:spcBef>
              <a:spcAft>
                <a:spcPts val="0"/>
              </a:spcAft>
              <a:buClr>
                <a:srgbClr val="FFFF00"/>
              </a:buClr>
              <a:buSzPts val="4600"/>
              <a:buFont typeface="Microsoft Yahei"/>
              <a:buNone/>
            </a:pPr>
            <a:r>
              <a:rPr lang="en-US" sz="4600" b="1" dirty="0" err="1">
                <a:solidFill>
                  <a:srgbClr val="FFFF00"/>
                </a:solidFill>
                <a:latin typeface="Microsoft Yahei"/>
                <a:ea typeface="Microsoft Yahei"/>
                <a:cs typeface="Microsoft Yahei"/>
                <a:sym typeface="Microsoft Yahei"/>
              </a:rPr>
              <a:t>多加的复活</a:t>
            </a:r>
            <a:r>
              <a:rPr lang="en-US" sz="4600" b="1" dirty="0">
                <a:solidFill>
                  <a:srgbClr val="FFFF00"/>
                </a:solidFill>
                <a:latin typeface="Microsoft Yahei"/>
                <a:ea typeface="Microsoft Yahei"/>
                <a:cs typeface="Microsoft Yahei"/>
                <a:sym typeface="Microsoft Yahei"/>
              </a:rPr>
              <a:t/>
            </a:r>
            <a:br>
              <a:rPr lang="en-US" sz="4600" b="1" dirty="0">
                <a:solidFill>
                  <a:srgbClr val="FFFF00"/>
                </a:solidFill>
                <a:latin typeface="Microsoft Yahei"/>
                <a:ea typeface="Microsoft Yahei"/>
                <a:cs typeface="Microsoft Yahei"/>
                <a:sym typeface="Microsoft Yahei"/>
              </a:rPr>
            </a:br>
            <a:r>
              <a:rPr lang="en-US" sz="4600" b="1" dirty="0">
                <a:solidFill>
                  <a:schemeClr val="lt1"/>
                </a:solidFill>
                <a:latin typeface="Microsoft Yahei"/>
                <a:ea typeface="Microsoft Yahei"/>
                <a:cs typeface="Microsoft Yahei"/>
                <a:sym typeface="Microsoft Yahei"/>
              </a:rPr>
              <a:t>Dorcas Returned to Life</a:t>
            </a:r>
            <a:endParaRPr sz="4600" b="1" dirty="0">
              <a:solidFill>
                <a:schemeClr val="lt1"/>
              </a:solidFill>
            </a:endParaRPr>
          </a:p>
        </p:txBody>
      </p:sp>
      <p:sp>
        <p:nvSpPr>
          <p:cNvPr id="880" name="Google Shape;880;p29"/>
          <p:cNvSpPr txBox="1">
            <a:spLocks noGrp="1"/>
          </p:cNvSpPr>
          <p:nvPr>
            <p:ph type="subTitle" idx="1"/>
          </p:nvPr>
        </p:nvSpPr>
        <p:spPr>
          <a:xfrm>
            <a:off x="983511" y="5202238"/>
            <a:ext cx="6858000" cy="1655762"/>
          </a:xfrm>
          <a:prstGeom prst="rect">
            <a:avLst/>
          </a:prstGeom>
          <a:noFill/>
          <a:ln>
            <a:noFill/>
          </a:ln>
        </p:spPr>
        <p:txBody>
          <a:bodyPr spcFirstLastPara="1" wrap="square" lIns="91425" tIns="45700" rIns="91425" bIns="45700" anchor="t" anchorCtr="0">
            <a:normAutofit/>
          </a:bodyPr>
          <a:lstStyle/>
          <a:p>
            <a:pPr marL="0" lvl="0" indent="0" algn="ctr" rtl="0">
              <a:lnSpc>
                <a:spcPct val="90000"/>
              </a:lnSpc>
              <a:spcBef>
                <a:spcPts val="0"/>
              </a:spcBef>
              <a:spcAft>
                <a:spcPts val="0"/>
              </a:spcAft>
              <a:buClr>
                <a:schemeClr val="lt1"/>
              </a:buClr>
              <a:buSzPts val="2400"/>
              <a:buNone/>
            </a:pPr>
            <a:r>
              <a:rPr lang="en-US" b="1">
                <a:solidFill>
                  <a:schemeClr val="lt1"/>
                </a:solidFill>
              </a:rPr>
              <a:t>Boise Chinese Christian Church </a:t>
            </a:r>
            <a:endParaRPr/>
          </a:p>
          <a:p>
            <a:pPr marL="0" lvl="0" indent="0" algn="ctr" rtl="0">
              <a:lnSpc>
                <a:spcPct val="90000"/>
              </a:lnSpc>
              <a:spcBef>
                <a:spcPts val="1000"/>
              </a:spcBef>
              <a:spcAft>
                <a:spcPts val="0"/>
              </a:spcAft>
              <a:buClr>
                <a:schemeClr val="lt1"/>
              </a:buClr>
              <a:buSzPts val="2400"/>
              <a:buNone/>
            </a:pPr>
            <a:r>
              <a:rPr lang="en-US" b="1">
                <a:solidFill>
                  <a:schemeClr val="lt1"/>
                </a:solidFill>
              </a:rPr>
              <a:t>3/31/2024</a:t>
            </a:r>
            <a:endParaRPr b="1">
              <a:solidFill>
                <a:schemeClr val="lt1"/>
              </a:solidFill>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884"/>
        <p:cNvGrpSpPr/>
        <p:nvPr/>
      </p:nvGrpSpPr>
      <p:grpSpPr>
        <a:xfrm>
          <a:off x="0" y="0"/>
          <a:ext cx="0" cy="0"/>
          <a:chOff x="0" y="0"/>
          <a:chExt cx="0" cy="0"/>
        </a:xfrm>
      </p:grpSpPr>
      <p:sp>
        <p:nvSpPr>
          <p:cNvPr id="885" name="Google Shape;885;p30"/>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3000"/>
              </a:lnSpc>
              <a:spcBef>
                <a:spcPts val="0"/>
              </a:spcBef>
              <a:spcAft>
                <a:spcPts val="0"/>
              </a:spcAft>
              <a:buClr>
                <a:schemeClr val="lt1"/>
              </a:buClr>
              <a:buSzPts val="3200"/>
              <a:buNone/>
            </a:pPr>
            <a:r>
              <a:rPr lang="en-US" sz="3200" b="1" u="sng">
                <a:solidFill>
                  <a:schemeClr val="lt1"/>
                </a:solidFill>
                <a:latin typeface="Microsoft Yahei"/>
                <a:ea typeface="Microsoft Yahei"/>
                <a:cs typeface="Microsoft Yahei"/>
                <a:sym typeface="Microsoft Yahei"/>
              </a:rPr>
              <a:t>【</a:t>
            </a:r>
            <a:r>
              <a:rPr lang="en-US" sz="3200" b="1" u="sng">
                <a:solidFill>
                  <a:srgbClr val="FFFF00"/>
                </a:solidFill>
              </a:rPr>
              <a:t>使徒行传 </a:t>
            </a:r>
            <a:r>
              <a:rPr lang="en-US" sz="3200" b="1" u="sng">
                <a:solidFill>
                  <a:schemeClr val="lt1"/>
                </a:solidFill>
              </a:rPr>
              <a:t>Acts 9:36-42】</a:t>
            </a:r>
            <a:endParaRPr/>
          </a:p>
          <a:p>
            <a:pPr marL="0" lvl="0" indent="0" algn="l" rtl="0">
              <a:lnSpc>
                <a:spcPct val="113000"/>
              </a:lnSpc>
              <a:spcBef>
                <a:spcPts val="1000"/>
              </a:spcBef>
              <a:spcAft>
                <a:spcPts val="0"/>
              </a:spcAft>
              <a:buClr>
                <a:srgbClr val="FFFF00"/>
              </a:buClr>
              <a:buSzPts val="3200"/>
              <a:buNone/>
            </a:pPr>
            <a:r>
              <a:rPr lang="en-US" sz="3200" b="1">
                <a:solidFill>
                  <a:srgbClr val="FFFF00"/>
                </a:solidFill>
              </a:rPr>
              <a:t>36 在约帕有一个女徒，名叫大比大，翻希腊话就是多加（“多加”就是“羚羊”的意思）。她广行善事，多施周济。</a:t>
            </a:r>
            <a:endParaRPr sz="3200" b="1">
              <a:solidFill>
                <a:srgbClr val="FFFF00"/>
              </a:solidFill>
            </a:endParaRPr>
          </a:p>
          <a:p>
            <a:pPr marL="0" lvl="0" indent="0" algn="l" rtl="0">
              <a:lnSpc>
                <a:spcPct val="113000"/>
              </a:lnSpc>
              <a:spcBef>
                <a:spcPts val="1000"/>
              </a:spcBef>
              <a:spcAft>
                <a:spcPts val="0"/>
              </a:spcAft>
              <a:buClr>
                <a:schemeClr val="lt1"/>
              </a:buClr>
              <a:buSzPts val="3200"/>
              <a:buNone/>
            </a:pPr>
            <a:r>
              <a:rPr lang="en-US" sz="3200" b="1">
                <a:solidFill>
                  <a:schemeClr val="lt1"/>
                </a:solidFill>
              </a:rPr>
              <a:t>At Joppa there was a certain disciple named Tabitha, which is translated Dorcas. This woman was full of good works and charitable deeds which she did.</a:t>
            </a:r>
            <a:endParaRPr/>
          </a:p>
          <a:p>
            <a:pPr marL="0" lvl="0" indent="0" algn="l" rtl="0">
              <a:lnSpc>
                <a:spcPct val="113000"/>
              </a:lnSpc>
              <a:spcBef>
                <a:spcPts val="1000"/>
              </a:spcBef>
              <a:spcAft>
                <a:spcPts val="0"/>
              </a:spcAft>
              <a:buClr>
                <a:srgbClr val="FFFF00"/>
              </a:buClr>
              <a:buSzPts val="3200"/>
              <a:buNone/>
            </a:pPr>
            <a:r>
              <a:rPr lang="en-US" sz="3200" b="1">
                <a:solidFill>
                  <a:srgbClr val="FFFF00"/>
                </a:solidFill>
              </a:rPr>
              <a:t>37 </a:t>
            </a:r>
            <a:r>
              <a:rPr lang="en-US" sz="3200" b="1">
                <a:solidFill>
                  <a:srgbClr val="FFFF00"/>
                </a:solidFill>
                <a:latin typeface="Microsoft Yahei"/>
                <a:ea typeface="Microsoft Yahei"/>
                <a:cs typeface="Microsoft Yahei"/>
                <a:sym typeface="Microsoft Yahei"/>
              </a:rPr>
              <a:t>当时，她患病而死，有人把她洗了，停在楼上。</a:t>
            </a:r>
            <a:endParaRPr sz="3200" b="1">
              <a:solidFill>
                <a:srgbClr val="FFFF00"/>
              </a:solidFill>
            </a:endParaRPr>
          </a:p>
          <a:p>
            <a:pPr marL="0" lvl="0" indent="0" algn="l" rtl="0">
              <a:lnSpc>
                <a:spcPct val="113000"/>
              </a:lnSpc>
              <a:spcBef>
                <a:spcPts val="1000"/>
              </a:spcBef>
              <a:spcAft>
                <a:spcPts val="0"/>
              </a:spcAft>
              <a:buClr>
                <a:schemeClr val="lt1"/>
              </a:buClr>
              <a:buSzPts val="3200"/>
              <a:buNone/>
            </a:pPr>
            <a:r>
              <a:rPr lang="en-US" sz="3200" b="1">
                <a:solidFill>
                  <a:schemeClr val="lt1"/>
                </a:solidFill>
              </a:rPr>
              <a:t>But it happened in those days that she became sick and died. When they had washed her, they laid her in an upper room.</a:t>
            </a:r>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889"/>
        <p:cNvGrpSpPr/>
        <p:nvPr/>
      </p:nvGrpSpPr>
      <p:grpSpPr>
        <a:xfrm>
          <a:off x="0" y="0"/>
          <a:ext cx="0" cy="0"/>
          <a:chOff x="0" y="0"/>
          <a:chExt cx="0" cy="0"/>
        </a:xfrm>
      </p:grpSpPr>
      <p:sp>
        <p:nvSpPr>
          <p:cNvPr id="890" name="Google Shape;890;p31"/>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3000"/>
              </a:lnSpc>
              <a:spcBef>
                <a:spcPts val="0"/>
              </a:spcBef>
              <a:spcAft>
                <a:spcPts val="0"/>
              </a:spcAft>
              <a:buClr>
                <a:schemeClr val="lt1"/>
              </a:buClr>
              <a:buSzPts val="3000"/>
              <a:buNone/>
            </a:pPr>
            <a:r>
              <a:rPr lang="en-US" sz="3000" b="1" u="sng">
                <a:solidFill>
                  <a:schemeClr val="lt1"/>
                </a:solidFill>
                <a:latin typeface="Microsoft Yahei"/>
                <a:ea typeface="Microsoft Yahei"/>
                <a:cs typeface="Microsoft Yahei"/>
                <a:sym typeface="Microsoft Yahei"/>
              </a:rPr>
              <a:t>【</a:t>
            </a:r>
            <a:r>
              <a:rPr lang="en-US" sz="3000" b="1" u="sng">
                <a:solidFill>
                  <a:srgbClr val="FFFF00"/>
                </a:solidFill>
                <a:latin typeface="Microsoft Yahei"/>
                <a:ea typeface="Microsoft Yahei"/>
                <a:cs typeface="Microsoft Yahei"/>
                <a:sym typeface="Microsoft Yahei"/>
              </a:rPr>
              <a:t>使徒行传</a:t>
            </a:r>
            <a:r>
              <a:rPr lang="en-US" sz="3000" b="1" u="sng">
                <a:solidFill>
                  <a:schemeClr val="lt1"/>
                </a:solidFill>
              </a:rPr>
              <a:t> Acts 9:36-42】</a:t>
            </a:r>
            <a:endParaRPr/>
          </a:p>
          <a:p>
            <a:pPr marL="0" lvl="0" indent="0" algn="l" rtl="0">
              <a:lnSpc>
                <a:spcPct val="113000"/>
              </a:lnSpc>
              <a:spcBef>
                <a:spcPts val="1000"/>
              </a:spcBef>
              <a:spcAft>
                <a:spcPts val="0"/>
              </a:spcAft>
              <a:buClr>
                <a:srgbClr val="FFFF00"/>
              </a:buClr>
              <a:buSzPts val="3000"/>
              <a:buNone/>
            </a:pPr>
            <a:r>
              <a:rPr lang="en-US" sz="3000" b="1">
                <a:solidFill>
                  <a:srgbClr val="FFFF00"/>
                </a:solidFill>
              </a:rPr>
              <a:t>38 吕大原与约帕相近。门徒听见彼得在那里，就打发两个人去见他，央求他说：“快到我们那里去，不要耽延。” </a:t>
            </a:r>
            <a:r>
              <a:rPr lang="en-US" sz="2800" b="1">
                <a:solidFill>
                  <a:schemeClr val="lt1"/>
                </a:solidFill>
              </a:rPr>
              <a:t>And since Lydda was near Joppa, and the disciples had heard that Peter was there, they sent two men to him, imploring him not to delay in coming to them.</a:t>
            </a:r>
            <a:endParaRPr/>
          </a:p>
          <a:p>
            <a:pPr marL="0" lvl="0" indent="0" algn="l" rtl="0">
              <a:lnSpc>
                <a:spcPct val="113000"/>
              </a:lnSpc>
              <a:spcBef>
                <a:spcPts val="1000"/>
              </a:spcBef>
              <a:spcAft>
                <a:spcPts val="0"/>
              </a:spcAft>
              <a:buClr>
                <a:srgbClr val="FFFF00"/>
              </a:buClr>
              <a:buSzPts val="3000"/>
              <a:buNone/>
            </a:pPr>
            <a:r>
              <a:rPr lang="en-US" sz="3000" b="1">
                <a:solidFill>
                  <a:srgbClr val="FFFF00"/>
                </a:solidFill>
              </a:rPr>
              <a:t>39 </a:t>
            </a:r>
            <a:r>
              <a:rPr lang="en-US" sz="3000" b="1">
                <a:solidFill>
                  <a:srgbClr val="FFFF00"/>
                </a:solidFill>
                <a:latin typeface="Microsoft Yahei"/>
                <a:ea typeface="Microsoft Yahei"/>
                <a:cs typeface="Microsoft Yahei"/>
                <a:sym typeface="Microsoft Yahei"/>
              </a:rPr>
              <a:t>彼得就起身和他们同去。到了，便有人领他上楼。众寡妇都站在彼得旁边哭，拿多加与她们同在时所作的里衣外衣给他看。</a:t>
            </a:r>
            <a:endParaRPr sz="3000" b="1">
              <a:solidFill>
                <a:srgbClr val="FFFF00"/>
              </a:solidFill>
            </a:endParaRPr>
          </a:p>
          <a:p>
            <a:pPr marL="0" lvl="0" indent="0" algn="l" rtl="0">
              <a:lnSpc>
                <a:spcPct val="113000"/>
              </a:lnSpc>
              <a:spcBef>
                <a:spcPts val="1000"/>
              </a:spcBef>
              <a:spcAft>
                <a:spcPts val="0"/>
              </a:spcAft>
              <a:buClr>
                <a:schemeClr val="lt1"/>
              </a:buClr>
              <a:buSzPts val="2800"/>
              <a:buNone/>
            </a:pPr>
            <a:r>
              <a:rPr lang="en-US" sz="2800" b="1">
                <a:solidFill>
                  <a:schemeClr val="lt1"/>
                </a:solidFill>
              </a:rPr>
              <a:t>Then Peter arose and went with them. When he had come, they brought him to the upper room. And all the widows stood by him weeping, showing the tunics and garments which Dorcas had made while she was with them.</a:t>
            </a:r>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894"/>
        <p:cNvGrpSpPr/>
        <p:nvPr/>
      </p:nvGrpSpPr>
      <p:grpSpPr>
        <a:xfrm>
          <a:off x="0" y="0"/>
          <a:ext cx="0" cy="0"/>
          <a:chOff x="0" y="0"/>
          <a:chExt cx="0" cy="0"/>
        </a:xfrm>
      </p:grpSpPr>
      <p:sp>
        <p:nvSpPr>
          <p:cNvPr id="895" name="Google Shape;895;p32"/>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3000"/>
              </a:lnSpc>
              <a:spcBef>
                <a:spcPts val="0"/>
              </a:spcBef>
              <a:spcAft>
                <a:spcPts val="0"/>
              </a:spcAft>
              <a:buClr>
                <a:schemeClr val="lt1"/>
              </a:buClr>
              <a:buSzPts val="3200"/>
              <a:buNone/>
            </a:pPr>
            <a:r>
              <a:rPr lang="en-US" sz="3200" b="1" u="sng">
                <a:solidFill>
                  <a:schemeClr val="lt1"/>
                </a:solidFill>
                <a:latin typeface="Microsoft Yahei"/>
                <a:ea typeface="Microsoft Yahei"/>
                <a:cs typeface="Microsoft Yahei"/>
                <a:sym typeface="Microsoft Yahei"/>
              </a:rPr>
              <a:t>【</a:t>
            </a:r>
            <a:r>
              <a:rPr lang="en-US" sz="3200" b="1" u="sng">
                <a:solidFill>
                  <a:srgbClr val="FFFF00"/>
                </a:solidFill>
                <a:latin typeface="Microsoft Yahei"/>
                <a:ea typeface="Microsoft Yahei"/>
                <a:cs typeface="Microsoft Yahei"/>
                <a:sym typeface="Microsoft Yahei"/>
              </a:rPr>
              <a:t>使徒行传</a:t>
            </a:r>
            <a:r>
              <a:rPr lang="en-US" sz="3200" b="1" u="sng">
                <a:solidFill>
                  <a:schemeClr val="lt1"/>
                </a:solidFill>
              </a:rPr>
              <a:t> Acts 9:36-42】</a:t>
            </a:r>
            <a:endParaRPr/>
          </a:p>
          <a:p>
            <a:pPr marL="0" lvl="0" indent="0" algn="l" rtl="0">
              <a:lnSpc>
                <a:spcPct val="113000"/>
              </a:lnSpc>
              <a:spcBef>
                <a:spcPts val="1000"/>
              </a:spcBef>
              <a:spcAft>
                <a:spcPts val="0"/>
              </a:spcAft>
              <a:buClr>
                <a:srgbClr val="FFFF00"/>
              </a:buClr>
              <a:buSzPts val="3200"/>
              <a:buNone/>
            </a:pPr>
            <a:r>
              <a:rPr lang="en-US" sz="3200" b="1">
                <a:solidFill>
                  <a:srgbClr val="FFFF00"/>
                </a:solidFill>
              </a:rPr>
              <a:t>40 彼得叫她们都出去，就跪下祷告，转身对着死人说：“大比大，起来！”她就睁开眼睛，见了彼得，便坐起来。</a:t>
            </a:r>
            <a:r>
              <a:rPr lang="en-US" sz="3200" b="1">
                <a:solidFill>
                  <a:schemeClr val="lt1"/>
                </a:solidFill>
              </a:rPr>
              <a:t>But Peter put them all out, and knelt down and prayed. And turning to the body he said, “Tabitha, arise.” And she opened her eyes, and when she saw Peter she sat up.</a:t>
            </a:r>
            <a:endParaRPr/>
          </a:p>
          <a:p>
            <a:pPr marL="0" lvl="0" indent="0" algn="l" rtl="0">
              <a:lnSpc>
                <a:spcPct val="113000"/>
              </a:lnSpc>
              <a:spcBef>
                <a:spcPts val="1000"/>
              </a:spcBef>
              <a:spcAft>
                <a:spcPts val="0"/>
              </a:spcAft>
              <a:buClr>
                <a:srgbClr val="FFFF00"/>
              </a:buClr>
              <a:buSzPts val="3200"/>
              <a:buNone/>
            </a:pPr>
            <a:r>
              <a:rPr lang="en-US" sz="3200" b="1">
                <a:solidFill>
                  <a:srgbClr val="FFFF00"/>
                </a:solidFill>
              </a:rPr>
              <a:t>41 </a:t>
            </a:r>
            <a:r>
              <a:rPr lang="en-US" sz="3200" b="1">
                <a:solidFill>
                  <a:srgbClr val="FFFF00"/>
                </a:solidFill>
                <a:latin typeface="Microsoft Yahei"/>
                <a:ea typeface="Microsoft Yahei"/>
                <a:cs typeface="Microsoft Yahei"/>
                <a:sym typeface="Microsoft Yahei"/>
              </a:rPr>
              <a:t>彼得伸手扶她起来，叫众圣徒和寡妇进去，把多加活活地交给他们。</a:t>
            </a:r>
            <a:endParaRPr sz="3200" b="1">
              <a:solidFill>
                <a:srgbClr val="FFFF00"/>
              </a:solidFill>
            </a:endParaRPr>
          </a:p>
          <a:p>
            <a:pPr marL="0" lvl="0" indent="0" algn="l" rtl="0">
              <a:lnSpc>
                <a:spcPct val="100000"/>
              </a:lnSpc>
              <a:spcBef>
                <a:spcPts val="1000"/>
              </a:spcBef>
              <a:spcAft>
                <a:spcPts val="0"/>
              </a:spcAft>
              <a:buClr>
                <a:schemeClr val="lt1"/>
              </a:buClr>
              <a:buSzPts val="3200"/>
              <a:buNone/>
            </a:pPr>
            <a:r>
              <a:rPr lang="en-US" sz="3200" b="1">
                <a:solidFill>
                  <a:schemeClr val="lt1"/>
                </a:solidFill>
              </a:rPr>
              <a:t>Then he gave her his hand and lifted her up; and when he had called the saints and widows, he presented her alive.</a:t>
            </a:r>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899"/>
        <p:cNvGrpSpPr/>
        <p:nvPr/>
      </p:nvGrpSpPr>
      <p:grpSpPr>
        <a:xfrm>
          <a:off x="0" y="0"/>
          <a:ext cx="0" cy="0"/>
          <a:chOff x="0" y="0"/>
          <a:chExt cx="0" cy="0"/>
        </a:xfrm>
      </p:grpSpPr>
      <p:sp>
        <p:nvSpPr>
          <p:cNvPr id="900" name="Google Shape;900;p33"/>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3000"/>
              </a:lnSpc>
              <a:spcBef>
                <a:spcPts val="0"/>
              </a:spcBef>
              <a:spcAft>
                <a:spcPts val="0"/>
              </a:spcAft>
              <a:buClr>
                <a:schemeClr val="lt1"/>
              </a:buClr>
              <a:buSzPts val="3200"/>
              <a:buNone/>
            </a:pPr>
            <a:r>
              <a:rPr lang="en-US" sz="3200" b="1" u="sng">
                <a:solidFill>
                  <a:schemeClr val="lt1"/>
                </a:solidFill>
                <a:latin typeface="Microsoft Yahei"/>
                <a:ea typeface="Microsoft Yahei"/>
                <a:cs typeface="Microsoft Yahei"/>
                <a:sym typeface="Microsoft Yahei"/>
              </a:rPr>
              <a:t>【</a:t>
            </a:r>
            <a:r>
              <a:rPr lang="en-US" sz="3200" b="1" u="sng">
                <a:solidFill>
                  <a:srgbClr val="FFFF00"/>
                </a:solidFill>
                <a:latin typeface="Microsoft Yahei"/>
                <a:ea typeface="Microsoft Yahei"/>
                <a:cs typeface="Microsoft Yahei"/>
                <a:sym typeface="Microsoft Yahei"/>
              </a:rPr>
              <a:t>使徒行传</a:t>
            </a:r>
            <a:r>
              <a:rPr lang="en-US" sz="3200" b="1" u="sng">
                <a:solidFill>
                  <a:schemeClr val="lt1"/>
                </a:solidFill>
              </a:rPr>
              <a:t> Acts 9:36-42】</a:t>
            </a:r>
            <a:endParaRPr/>
          </a:p>
          <a:p>
            <a:pPr marL="0" lvl="0" indent="0" algn="l" rtl="0">
              <a:lnSpc>
                <a:spcPct val="113000"/>
              </a:lnSpc>
              <a:spcBef>
                <a:spcPts val="1000"/>
              </a:spcBef>
              <a:spcAft>
                <a:spcPts val="0"/>
              </a:spcAft>
              <a:buClr>
                <a:srgbClr val="FFFF00"/>
              </a:buClr>
              <a:buSzPts val="3200"/>
              <a:buNone/>
            </a:pPr>
            <a:r>
              <a:rPr lang="en-US" sz="3200" b="1">
                <a:solidFill>
                  <a:srgbClr val="FFFF00"/>
                </a:solidFill>
              </a:rPr>
              <a:t>42 </a:t>
            </a:r>
            <a:r>
              <a:rPr lang="en-US" sz="3200" b="1">
                <a:solidFill>
                  <a:srgbClr val="FFFF00"/>
                </a:solidFill>
                <a:latin typeface="Microsoft Yahei"/>
                <a:ea typeface="Microsoft Yahei"/>
                <a:cs typeface="Microsoft Yahei"/>
                <a:sym typeface="Microsoft Yahei"/>
              </a:rPr>
              <a:t>这事传遍了约帕，就有许多人信了主。</a:t>
            </a:r>
            <a:endParaRPr/>
          </a:p>
          <a:p>
            <a:pPr marL="0" lvl="0" indent="0" algn="l" rtl="0">
              <a:lnSpc>
                <a:spcPct val="113000"/>
              </a:lnSpc>
              <a:spcBef>
                <a:spcPts val="1000"/>
              </a:spcBef>
              <a:spcAft>
                <a:spcPts val="0"/>
              </a:spcAft>
              <a:buClr>
                <a:schemeClr val="lt1"/>
              </a:buClr>
              <a:buSzPts val="3200"/>
              <a:buNone/>
            </a:pPr>
            <a:r>
              <a:rPr lang="en-US" sz="3200" b="1">
                <a:solidFill>
                  <a:schemeClr val="lt1"/>
                </a:solidFill>
              </a:rPr>
              <a:t>And it became known throughout all Joppa, and many believed on the Lord.</a:t>
            </a:r>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904"/>
        <p:cNvGrpSpPr/>
        <p:nvPr/>
      </p:nvGrpSpPr>
      <p:grpSpPr>
        <a:xfrm>
          <a:off x="0" y="0"/>
          <a:ext cx="0" cy="0"/>
          <a:chOff x="0" y="0"/>
          <a:chExt cx="0" cy="0"/>
        </a:xfrm>
      </p:grpSpPr>
      <p:sp>
        <p:nvSpPr>
          <p:cNvPr id="905" name="Google Shape;905;p34"/>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3000"/>
              </a:lnSpc>
              <a:spcBef>
                <a:spcPts val="0"/>
              </a:spcBef>
              <a:spcAft>
                <a:spcPts val="0"/>
              </a:spcAft>
              <a:buClr>
                <a:schemeClr val="lt1"/>
              </a:buClr>
              <a:buSzPts val="3200"/>
              <a:buNone/>
            </a:pPr>
            <a:r>
              <a:rPr lang="en-US" sz="3200" b="1" u="sng">
                <a:solidFill>
                  <a:schemeClr val="lt1"/>
                </a:solidFill>
                <a:latin typeface="Microsoft Yahei"/>
                <a:ea typeface="Microsoft Yahei"/>
                <a:cs typeface="Microsoft Yahei"/>
                <a:sym typeface="Microsoft Yahei"/>
              </a:rPr>
              <a:t>【</a:t>
            </a:r>
            <a:r>
              <a:rPr lang="en-US" sz="3200" b="1" u="sng">
                <a:solidFill>
                  <a:srgbClr val="FFFF00"/>
                </a:solidFill>
                <a:latin typeface="Microsoft Yahei"/>
                <a:ea typeface="Microsoft Yahei"/>
                <a:cs typeface="Microsoft Yahei"/>
                <a:sym typeface="Microsoft Yahei"/>
              </a:rPr>
              <a:t>约翰福音</a:t>
            </a:r>
            <a:r>
              <a:rPr lang="en-US" sz="3200" b="1" u="sng">
                <a:solidFill>
                  <a:schemeClr val="lt1"/>
                </a:solidFill>
              </a:rPr>
              <a:t> John 11:25】</a:t>
            </a:r>
            <a:endParaRPr/>
          </a:p>
          <a:p>
            <a:pPr marL="0" lvl="0" indent="0" algn="l" rtl="0">
              <a:lnSpc>
                <a:spcPct val="113000"/>
              </a:lnSpc>
              <a:spcBef>
                <a:spcPts val="1000"/>
              </a:spcBef>
              <a:spcAft>
                <a:spcPts val="0"/>
              </a:spcAft>
              <a:buClr>
                <a:srgbClr val="FFFF00"/>
              </a:buClr>
              <a:buSzPts val="3200"/>
              <a:buNone/>
            </a:pPr>
            <a:r>
              <a:rPr lang="en-US" sz="3200" b="1">
                <a:solidFill>
                  <a:srgbClr val="FFFF00"/>
                </a:solidFill>
              </a:rPr>
              <a:t>耶稣对她说：“复活在我，生命也在我；信我的人，虽然死了，也必复活。</a:t>
            </a:r>
            <a:endParaRPr/>
          </a:p>
          <a:p>
            <a:pPr marL="0" lvl="0" indent="0" algn="l" rtl="0">
              <a:lnSpc>
                <a:spcPct val="113000"/>
              </a:lnSpc>
              <a:spcBef>
                <a:spcPts val="1000"/>
              </a:spcBef>
              <a:spcAft>
                <a:spcPts val="0"/>
              </a:spcAft>
              <a:buClr>
                <a:schemeClr val="lt1"/>
              </a:buClr>
              <a:buSzPts val="3200"/>
              <a:buNone/>
            </a:pPr>
            <a:r>
              <a:rPr lang="en-US" sz="3200" b="1">
                <a:solidFill>
                  <a:schemeClr val="lt1"/>
                </a:solidFill>
              </a:rPr>
              <a:t>Jesus said to her, “I am the resurrection and the life. He who believes in Me, though he may die, he shall live.</a:t>
            </a:r>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909"/>
        <p:cNvGrpSpPr/>
        <p:nvPr/>
      </p:nvGrpSpPr>
      <p:grpSpPr>
        <a:xfrm>
          <a:off x="0" y="0"/>
          <a:ext cx="0" cy="0"/>
          <a:chOff x="0" y="0"/>
          <a:chExt cx="0" cy="0"/>
        </a:xfrm>
      </p:grpSpPr>
      <p:sp>
        <p:nvSpPr>
          <p:cNvPr id="910" name="Google Shape;910;p35"/>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3000"/>
              </a:lnSpc>
              <a:spcBef>
                <a:spcPts val="0"/>
              </a:spcBef>
              <a:spcAft>
                <a:spcPts val="0"/>
              </a:spcAft>
              <a:buClr>
                <a:schemeClr val="lt1"/>
              </a:buClr>
              <a:buSzPts val="3200"/>
              <a:buNone/>
            </a:pPr>
            <a:r>
              <a:rPr lang="en-US" sz="3200" b="1" u="sng">
                <a:solidFill>
                  <a:schemeClr val="lt1"/>
                </a:solidFill>
                <a:latin typeface="Microsoft Yahei"/>
                <a:ea typeface="Microsoft Yahei"/>
                <a:cs typeface="Microsoft Yahei"/>
                <a:sym typeface="Microsoft Yahei"/>
              </a:rPr>
              <a:t>【</a:t>
            </a:r>
            <a:r>
              <a:rPr lang="en-US" sz="3200" b="1" u="sng">
                <a:solidFill>
                  <a:srgbClr val="FFFF00"/>
                </a:solidFill>
              </a:rPr>
              <a:t>哥林多前书 </a:t>
            </a:r>
            <a:r>
              <a:rPr lang="en-US" sz="3200" b="1" u="sng">
                <a:solidFill>
                  <a:schemeClr val="lt1"/>
                </a:solidFill>
              </a:rPr>
              <a:t>1 Corinthians 15</a:t>
            </a:r>
            <a:r>
              <a:rPr lang="en-US" sz="3200" b="1" u="sng">
                <a:solidFill>
                  <a:schemeClr val="lt1"/>
                </a:solidFill>
                <a:latin typeface="Microsoft Yahei"/>
                <a:ea typeface="Microsoft Yahei"/>
                <a:cs typeface="Microsoft Yahei"/>
                <a:sym typeface="Microsoft Yahei"/>
              </a:rPr>
              <a:t>：</a:t>
            </a:r>
            <a:r>
              <a:rPr lang="en-US" sz="3200" b="1" u="sng">
                <a:solidFill>
                  <a:schemeClr val="lt1"/>
                </a:solidFill>
              </a:rPr>
              <a:t>17-22】</a:t>
            </a:r>
            <a:endParaRPr/>
          </a:p>
          <a:p>
            <a:pPr marL="0" lvl="0" indent="0" algn="l" rtl="0">
              <a:lnSpc>
                <a:spcPct val="113000"/>
              </a:lnSpc>
              <a:spcBef>
                <a:spcPts val="1000"/>
              </a:spcBef>
              <a:spcAft>
                <a:spcPts val="0"/>
              </a:spcAft>
              <a:buClr>
                <a:srgbClr val="FFFF00"/>
              </a:buClr>
              <a:buSzPts val="3200"/>
              <a:buNone/>
            </a:pPr>
            <a:r>
              <a:rPr lang="en-US" sz="3200" b="1">
                <a:solidFill>
                  <a:srgbClr val="FFFF00"/>
                </a:solidFill>
              </a:rPr>
              <a:t>17 </a:t>
            </a:r>
            <a:r>
              <a:rPr lang="en-US" sz="3200" b="1">
                <a:solidFill>
                  <a:srgbClr val="FFFF00"/>
                </a:solidFill>
                <a:latin typeface="Microsoft Yahei"/>
                <a:ea typeface="Microsoft Yahei"/>
                <a:cs typeface="Microsoft Yahei"/>
                <a:sym typeface="Microsoft Yahei"/>
              </a:rPr>
              <a:t>基督若没有复活，你们的信便是徒然，你们仍在罪里。</a:t>
            </a:r>
            <a:r>
              <a:rPr lang="en-US" sz="3200" b="1">
                <a:solidFill>
                  <a:schemeClr val="lt1"/>
                </a:solidFill>
              </a:rPr>
              <a:t>And if Christ is not risen, your faith is futile; you are still in your sins!</a:t>
            </a:r>
            <a:endParaRPr/>
          </a:p>
          <a:p>
            <a:pPr marL="0" lvl="0" indent="0" algn="l" rtl="0">
              <a:lnSpc>
                <a:spcPct val="113000"/>
              </a:lnSpc>
              <a:spcBef>
                <a:spcPts val="1000"/>
              </a:spcBef>
              <a:spcAft>
                <a:spcPts val="0"/>
              </a:spcAft>
              <a:buClr>
                <a:srgbClr val="FFFF00"/>
              </a:buClr>
              <a:buSzPts val="3200"/>
              <a:buNone/>
            </a:pPr>
            <a:r>
              <a:rPr lang="en-US" sz="3200" b="1">
                <a:solidFill>
                  <a:srgbClr val="FFFF00"/>
                </a:solidFill>
              </a:rPr>
              <a:t>18 </a:t>
            </a:r>
            <a:r>
              <a:rPr lang="en-US" sz="3200" b="1">
                <a:solidFill>
                  <a:srgbClr val="FFFF00"/>
                </a:solidFill>
                <a:latin typeface="Microsoft Yahei"/>
                <a:ea typeface="Microsoft Yahei"/>
                <a:cs typeface="Microsoft Yahei"/>
                <a:sym typeface="Microsoft Yahei"/>
              </a:rPr>
              <a:t>就是在基督里睡了的人也灭亡了。</a:t>
            </a:r>
            <a:endParaRPr/>
          </a:p>
          <a:p>
            <a:pPr marL="0" lvl="0" indent="0" algn="l" rtl="0">
              <a:lnSpc>
                <a:spcPct val="113000"/>
              </a:lnSpc>
              <a:spcBef>
                <a:spcPts val="1000"/>
              </a:spcBef>
              <a:spcAft>
                <a:spcPts val="0"/>
              </a:spcAft>
              <a:buClr>
                <a:schemeClr val="lt1"/>
              </a:buClr>
              <a:buSzPts val="3200"/>
              <a:buNone/>
            </a:pPr>
            <a:r>
              <a:rPr lang="en-US" sz="3200" b="1">
                <a:solidFill>
                  <a:schemeClr val="lt1"/>
                </a:solidFill>
              </a:rPr>
              <a:t>Then also those who have fallen asleep in Christ have perished.</a:t>
            </a:r>
            <a:endParaRPr/>
          </a:p>
          <a:p>
            <a:pPr marL="0" lvl="0" indent="0" algn="l" rtl="0">
              <a:lnSpc>
                <a:spcPct val="113000"/>
              </a:lnSpc>
              <a:spcBef>
                <a:spcPts val="1000"/>
              </a:spcBef>
              <a:spcAft>
                <a:spcPts val="0"/>
              </a:spcAft>
              <a:buClr>
                <a:srgbClr val="FFFF00"/>
              </a:buClr>
              <a:buSzPts val="3200"/>
              <a:buNone/>
            </a:pPr>
            <a:r>
              <a:rPr lang="en-US" sz="3200" b="1">
                <a:solidFill>
                  <a:srgbClr val="FFFF00"/>
                </a:solidFill>
              </a:rPr>
              <a:t>19 </a:t>
            </a:r>
            <a:r>
              <a:rPr lang="en-US" sz="3200" b="1">
                <a:solidFill>
                  <a:srgbClr val="FFFF00"/>
                </a:solidFill>
                <a:latin typeface="Microsoft Yahei"/>
                <a:ea typeface="Microsoft Yahei"/>
                <a:cs typeface="Microsoft Yahei"/>
                <a:sym typeface="Microsoft Yahei"/>
              </a:rPr>
              <a:t>我们若靠基督只在今生有指望，就算比众人更可怜。</a:t>
            </a:r>
            <a:r>
              <a:rPr lang="en-US" sz="3200" b="1">
                <a:solidFill>
                  <a:schemeClr val="lt1"/>
                </a:solidFill>
              </a:rPr>
              <a:t>If in this life only we have hope in Christ, we are of all men the most pitiable.</a:t>
            </a:r>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914"/>
        <p:cNvGrpSpPr/>
        <p:nvPr/>
      </p:nvGrpSpPr>
      <p:grpSpPr>
        <a:xfrm>
          <a:off x="0" y="0"/>
          <a:ext cx="0" cy="0"/>
          <a:chOff x="0" y="0"/>
          <a:chExt cx="0" cy="0"/>
        </a:xfrm>
      </p:grpSpPr>
      <p:sp>
        <p:nvSpPr>
          <p:cNvPr id="915" name="Google Shape;915;p36"/>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3000"/>
              </a:lnSpc>
              <a:spcBef>
                <a:spcPts val="0"/>
              </a:spcBef>
              <a:spcAft>
                <a:spcPts val="0"/>
              </a:spcAft>
              <a:buClr>
                <a:schemeClr val="lt1"/>
              </a:buClr>
              <a:buSzPts val="3200"/>
              <a:buNone/>
            </a:pPr>
            <a:r>
              <a:rPr lang="en-US" sz="3200" b="1" u="sng">
                <a:solidFill>
                  <a:schemeClr val="lt1"/>
                </a:solidFill>
                <a:latin typeface="Microsoft Yahei"/>
                <a:ea typeface="Microsoft Yahei"/>
                <a:cs typeface="Microsoft Yahei"/>
                <a:sym typeface="Microsoft Yahei"/>
              </a:rPr>
              <a:t>【</a:t>
            </a:r>
            <a:r>
              <a:rPr lang="en-US" sz="3200" b="1" u="sng">
                <a:solidFill>
                  <a:srgbClr val="FFFF00"/>
                </a:solidFill>
              </a:rPr>
              <a:t>哥林多前书 </a:t>
            </a:r>
            <a:r>
              <a:rPr lang="en-US" sz="3200" b="1" u="sng">
                <a:solidFill>
                  <a:schemeClr val="lt1"/>
                </a:solidFill>
              </a:rPr>
              <a:t>1 Corinthians 15</a:t>
            </a:r>
            <a:r>
              <a:rPr lang="en-US" sz="3200" b="1" u="sng">
                <a:solidFill>
                  <a:schemeClr val="lt1"/>
                </a:solidFill>
                <a:latin typeface="Microsoft Yahei"/>
                <a:ea typeface="Microsoft Yahei"/>
                <a:cs typeface="Microsoft Yahei"/>
                <a:sym typeface="Microsoft Yahei"/>
              </a:rPr>
              <a:t>：</a:t>
            </a:r>
            <a:r>
              <a:rPr lang="en-US" sz="3200" b="1" u="sng">
                <a:solidFill>
                  <a:schemeClr val="lt1"/>
                </a:solidFill>
              </a:rPr>
              <a:t>17-22】</a:t>
            </a:r>
            <a:endParaRPr/>
          </a:p>
          <a:p>
            <a:pPr marL="0" lvl="0" indent="0" algn="l" rtl="0">
              <a:lnSpc>
                <a:spcPct val="113000"/>
              </a:lnSpc>
              <a:spcBef>
                <a:spcPts val="1000"/>
              </a:spcBef>
              <a:spcAft>
                <a:spcPts val="0"/>
              </a:spcAft>
              <a:buClr>
                <a:srgbClr val="FFFF00"/>
              </a:buClr>
              <a:buSzPts val="3200"/>
              <a:buNone/>
            </a:pPr>
            <a:r>
              <a:rPr lang="en-US" sz="3200" b="1">
                <a:solidFill>
                  <a:srgbClr val="FFFF00"/>
                </a:solidFill>
              </a:rPr>
              <a:t>20 </a:t>
            </a:r>
            <a:r>
              <a:rPr lang="en-US" sz="3200" b="1">
                <a:solidFill>
                  <a:srgbClr val="FFFF00"/>
                </a:solidFill>
                <a:latin typeface="Microsoft Yahei"/>
                <a:ea typeface="Microsoft Yahei"/>
                <a:cs typeface="Microsoft Yahei"/>
                <a:sym typeface="Microsoft Yahei"/>
              </a:rPr>
              <a:t>但基督已经从死里复活，成为睡了之人初熟的果子。</a:t>
            </a:r>
            <a:r>
              <a:rPr lang="en-US" sz="3200" b="1">
                <a:solidFill>
                  <a:schemeClr val="lt1"/>
                </a:solidFill>
              </a:rPr>
              <a:t>But now Christ is risen from the dead, and has become the firstfruits of those who have fallen asleep.</a:t>
            </a:r>
            <a:endParaRPr/>
          </a:p>
          <a:p>
            <a:pPr marL="0" lvl="0" indent="0" algn="l" rtl="0">
              <a:lnSpc>
                <a:spcPct val="113000"/>
              </a:lnSpc>
              <a:spcBef>
                <a:spcPts val="1000"/>
              </a:spcBef>
              <a:spcAft>
                <a:spcPts val="0"/>
              </a:spcAft>
              <a:buClr>
                <a:srgbClr val="FFFF00"/>
              </a:buClr>
              <a:buSzPts val="3200"/>
              <a:buNone/>
            </a:pPr>
            <a:r>
              <a:rPr lang="en-US" sz="3200" b="1">
                <a:solidFill>
                  <a:srgbClr val="FFFF00"/>
                </a:solidFill>
              </a:rPr>
              <a:t>21 </a:t>
            </a:r>
            <a:r>
              <a:rPr lang="en-US" sz="3200" b="1">
                <a:solidFill>
                  <a:srgbClr val="FFFF00"/>
                </a:solidFill>
                <a:latin typeface="Microsoft Yahei"/>
                <a:ea typeface="Microsoft Yahei"/>
                <a:cs typeface="Microsoft Yahei"/>
                <a:sym typeface="Microsoft Yahei"/>
              </a:rPr>
              <a:t>死既是因一人而来，死人复活也是因一人而来。</a:t>
            </a:r>
            <a:endParaRPr/>
          </a:p>
          <a:p>
            <a:pPr marL="0" lvl="0" indent="0" algn="l" rtl="0">
              <a:lnSpc>
                <a:spcPct val="113000"/>
              </a:lnSpc>
              <a:spcBef>
                <a:spcPts val="1000"/>
              </a:spcBef>
              <a:spcAft>
                <a:spcPts val="0"/>
              </a:spcAft>
              <a:buClr>
                <a:schemeClr val="lt1"/>
              </a:buClr>
              <a:buSzPts val="3200"/>
              <a:buNone/>
            </a:pPr>
            <a:r>
              <a:rPr lang="en-US" sz="3200" b="1">
                <a:solidFill>
                  <a:schemeClr val="lt1"/>
                </a:solidFill>
              </a:rPr>
              <a:t>For since by man came death, by Man also came the resurrection of the dead.</a:t>
            </a:r>
            <a:endParaRPr/>
          </a:p>
          <a:p>
            <a:pPr marL="0" lvl="0" indent="0" algn="l" rtl="0">
              <a:lnSpc>
                <a:spcPct val="113000"/>
              </a:lnSpc>
              <a:spcBef>
                <a:spcPts val="1000"/>
              </a:spcBef>
              <a:spcAft>
                <a:spcPts val="0"/>
              </a:spcAft>
              <a:buClr>
                <a:srgbClr val="FFFF00"/>
              </a:buClr>
              <a:buSzPts val="3200"/>
              <a:buNone/>
            </a:pPr>
            <a:r>
              <a:rPr lang="en-US" sz="3200" b="1">
                <a:solidFill>
                  <a:srgbClr val="FFFF00"/>
                </a:solidFill>
              </a:rPr>
              <a:t>22 </a:t>
            </a:r>
            <a:r>
              <a:rPr lang="en-US" sz="3200" b="1">
                <a:solidFill>
                  <a:srgbClr val="FFFF00"/>
                </a:solidFill>
                <a:latin typeface="Microsoft Yahei"/>
                <a:ea typeface="Microsoft Yahei"/>
                <a:cs typeface="Microsoft Yahei"/>
                <a:sym typeface="Microsoft Yahei"/>
              </a:rPr>
              <a:t>在亚当里众人都死了，照样，在基督里众人也都要复活。</a:t>
            </a:r>
            <a:r>
              <a:rPr lang="en-US" sz="3200" b="1">
                <a:solidFill>
                  <a:schemeClr val="lt1"/>
                </a:solidFill>
              </a:rPr>
              <a:t>For as in Adam all die, even so in Christ all shall be made alive.</a:t>
            </a:r>
            <a:endParaRPr/>
          </a:p>
          <a:p>
            <a:pPr marL="0" lvl="0" indent="0" algn="l" rtl="0">
              <a:lnSpc>
                <a:spcPct val="112000"/>
              </a:lnSpc>
              <a:spcBef>
                <a:spcPts val="1000"/>
              </a:spcBef>
              <a:spcAft>
                <a:spcPts val="0"/>
              </a:spcAft>
              <a:buClr>
                <a:schemeClr val="dk1"/>
              </a:buClr>
              <a:buSzPts val="3200"/>
              <a:buNone/>
            </a:pPr>
            <a:endParaRPr sz="3200" b="1">
              <a:solidFill>
                <a:schemeClr val="lt1"/>
              </a:solidFill>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主题">
  <a:themeElements>
    <a:clrScheme name="Office 主题">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Default Design">
  <a:themeElements>
    <a:clrScheme name="Default Design 13">
      <a:dk1>
        <a:srgbClr val="336699"/>
      </a:dk1>
      <a:lt1>
        <a:srgbClr val="FFFFFF"/>
      </a:lt1>
      <a:dk2>
        <a:srgbClr val="000000"/>
      </a:dk2>
      <a:lt2>
        <a:srgbClr val="66FFFF"/>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104</TotalTime>
  <Words>955</Words>
  <Application>Microsoft Office PowerPoint</Application>
  <PresentationFormat>On-screen Show (4:3)</PresentationFormat>
  <Paragraphs>70</Paragraphs>
  <Slides>18</Slides>
  <Notes>18</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18</vt:i4>
      </vt:variant>
    </vt:vector>
  </HeadingPairs>
  <TitlesOfParts>
    <vt:vector size="25" baseType="lpstr">
      <vt:lpstr>Microsoft Yahei</vt:lpstr>
      <vt:lpstr>Arial</vt:lpstr>
      <vt:lpstr>KaiTi</vt:lpstr>
      <vt:lpstr>Calibri</vt:lpstr>
      <vt:lpstr>Garamond</vt:lpstr>
      <vt:lpstr>Office 主题</vt:lpstr>
      <vt:lpstr>1_Default Design</vt:lpstr>
      <vt:lpstr>PowerPoint Presentation</vt:lpstr>
      <vt:lpstr>多加的复活 Dorcas Returned to Life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Fwu-Shan Shieh</dc:creator>
  <cp:lastModifiedBy>BCCC</cp:lastModifiedBy>
  <cp:revision>3</cp:revision>
  <dcterms:created xsi:type="dcterms:W3CDTF">2005-10-06T16:33:29Z</dcterms:created>
  <dcterms:modified xsi:type="dcterms:W3CDTF">2024-03-31T18:01:19Z</dcterms:modified>
</cp:coreProperties>
</file>