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7" r:id="rId2"/>
    <p:sldId id="3817" r:id="rId3"/>
    <p:sldId id="3818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54" y="-60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2024/3/31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2024/3/31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2024/3/31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2024/3/31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海德堡要理問答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Heidelberg Catechism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       	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四十五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问：我们从基督的复活得了什么恩惠呢？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How does Christ’s resurrection benefit us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?</a:t>
            </a:r>
          </a:p>
          <a:p>
            <a:pPr marL="914400" lvl="1" indent="-457200" algn="l">
              <a:lnSpc>
                <a:spcPct val="120000"/>
              </a:lnSpc>
              <a:buFont typeface="Wingdings" panose="05000000000000000000" pitchFamily="2" charset="2"/>
              <a:buChar char="l"/>
            </a:pPr>
            <a:endParaRPr lang="en-US" altLang="zh-CN" sz="8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第一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，祂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藉着复活战胜了死亡，叫我们分享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祂 藉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死为我们所取得的公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义；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第二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，我们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现在也因祂复活的大能，得着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新生命。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第三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，基督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的复活成为我们将来荣耀复活的确实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保证。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en-US" altLang="zh-CN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4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海德堡要理問答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Heidelberg Catechism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       	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五十七问：“我信身体复活”，这带给你什么安慰呢？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How does “the resurrection of the body” comfort you?</a:t>
            </a:r>
            <a:endParaRPr lang="en-US" altLang="zh-CN" sz="8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第一，在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我死后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，我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的灵魂立刻被带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到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主耶稣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那里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第二，我的身体也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要活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过来，与我的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灵魂联合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，并要与基督荣耀的身体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相似。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en-US" altLang="zh-CN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6544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海德堡要理問答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Heidelberg Catechism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       	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五十八问：“我信永生”，你从中得着什么安慰呢？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How does the article concerning “life everlasting” comfort you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?</a:t>
            </a:r>
          </a:p>
          <a:p>
            <a:pPr algn="l">
              <a:lnSpc>
                <a:spcPct val="120000"/>
              </a:lnSpc>
            </a:pPr>
            <a:endParaRPr lang="en-US" altLang="zh-CN" sz="8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第一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，我现在从心里就已经开始经历到那永恒的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快乐；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第二，此生之后我也要得着那眼睛未曾看见，耳朵未曾听见，人心也未曾想到的完全的福乐，并在其中永远地赞美上帝。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en-US" altLang="zh-CN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99185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12335</TotalTime>
  <Words>30</Words>
  <Application>Microsoft Office PowerPoint</Application>
  <PresentationFormat>全屏显示(4:3)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1161</cp:revision>
  <dcterms:created xsi:type="dcterms:W3CDTF">2018-02-16T18:09:56Z</dcterms:created>
  <dcterms:modified xsi:type="dcterms:W3CDTF">2024-03-31T07:53:40Z</dcterms:modified>
</cp:coreProperties>
</file>