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202" r:id="rId2"/>
  </p:sldMasterIdLst>
  <p:notesMasterIdLst>
    <p:notesMasterId r:id="rId19"/>
  </p:notesMasterIdLst>
  <p:sldIdLst>
    <p:sldId id="2214" r:id="rId3"/>
    <p:sldId id="3707" r:id="rId4"/>
    <p:sldId id="3839" r:id="rId5"/>
    <p:sldId id="3840" r:id="rId6"/>
    <p:sldId id="3841" r:id="rId7"/>
    <p:sldId id="3842" r:id="rId8"/>
    <p:sldId id="3843" r:id="rId9"/>
    <p:sldId id="3825" r:id="rId10"/>
    <p:sldId id="3844" r:id="rId11"/>
    <p:sldId id="3826" r:id="rId12"/>
    <p:sldId id="3845" r:id="rId13"/>
    <p:sldId id="3805" r:id="rId14"/>
    <p:sldId id="3846" r:id="rId15"/>
    <p:sldId id="3827" r:id="rId16"/>
    <p:sldId id="3806" r:id="rId17"/>
    <p:sldId id="3847" r:id="rId1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4679" autoAdjust="0"/>
  </p:normalViewPr>
  <p:slideViewPr>
    <p:cSldViewPr>
      <p:cViewPr varScale="1">
        <p:scale>
          <a:sx n="70" d="100"/>
          <a:sy n="70" d="100"/>
        </p:scale>
        <p:origin x="5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4/7/2024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4/7/2024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4/7/2024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4/7/2024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479316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31304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910465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200018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8083678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0235096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1344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2245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4/7/2024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59336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96370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2024/4/7</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8975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4/7/2024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4/7/2024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4/7/2024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4/7/2024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4/7/2024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4/7/2024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4/7/2024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4/7/2024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2024/4/7</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84174084"/>
      </p:ext>
    </p:extLst>
  </p:cSld>
  <p:clrMap bg1="lt1" tx1="dk1" bg2="lt2" tx2="dk2" accent1="accent1" accent2="accent2" accent3="accent3" accent4="accent4" accent5="accent5" accent6="accent6" hlink="hlink" folHlink="folHlink"/>
  <p:sldLayoutIdLst>
    <p:sldLayoutId id="2147487203" r:id="rId1"/>
    <p:sldLayoutId id="2147487204" r:id="rId2"/>
    <p:sldLayoutId id="2147487205" r:id="rId3"/>
    <p:sldLayoutId id="2147487206" r:id="rId4"/>
    <p:sldLayoutId id="2147487207" r:id="rId5"/>
    <p:sldLayoutId id="2147487208" r:id="rId6"/>
    <p:sldLayoutId id="2147487209" r:id="rId7"/>
    <p:sldLayoutId id="2147487210" r:id="rId8"/>
    <p:sldLayoutId id="2147487211" r:id="rId9"/>
    <p:sldLayoutId id="2147487212" r:id="rId10"/>
    <p:sldLayoutId id="214748721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彼得的错误</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Peter’s Mistake</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4/7/2024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16:21-23】</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从此，耶稣才指示门徒，祂必须上耶路撒冷去，受长老、祭司长、文士许多的苦，并且被杀，第三日复活。</a:t>
            </a:r>
            <a:r>
              <a:rPr lang="en-US" altLang="zh-CN" sz="3000" b="1" dirty="0">
                <a:solidFill>
                  <a:schemeClr val="bg1"/>
                </a:solidFill>
                <a:ea typeface="微软雅黑" panose="020B0503020204020204" pitchFamily="34" charset="-122"/>
              </a:rPr>
              <a:t>From that time Jesus began to show to His disciples that He must go to Jerusalem, and suffer many things from the elders and chief priests and scribes, and be killed, and be raised the third day.</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彼得就拉着祂，劝祂说：“主啊，万不可如此！这事必不临到你身上。”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Peter took Him aside and began to rebuke Him, saying, “Far be it from You, Lord; this shall not happen to You!”</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04341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马太福音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Matthew 16:21-23】</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耶稣转过来，对彼得说：“撒但，退我后边去吧！你是绊我脚的，因为你不体贴　神的意思，只体贴人的意思。”</a:t>
            </a:r>
          </a:p>
          <a:p>
            <a:pPr algn="l">
              <a:lnSpc>
                <a:spcPct val="112000"/>
              </a:lnSpc>
            </a:pPr>
            <a:r>
              <a:rPr lang="en-US" altLang="zh-CN" sz="3000" b="1" dirty="0">
                <a:solidFill>
                  <a:schemeClr val="bg1"/>
                </a:solidFill>
                <a:ea typeface="微软雅黑" panose="020B0503020204020204" pitchFamily="34" charset="-122"/>
              </a:rPr>
              <a:t>But He turned and said to Peter, “Get behind Me, Satan! You are an offense to Me, for you are not mindful of the things of God, but the things of men.”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047808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13:3-8】</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耶稣知道父已将万有交在祂手里，且知道自己是从　神出来的，又要归到　神那里去，</a:t>
            </a:r>
            <a:r>
              <a:rPr lang="en-US" altLang="zh-CN" sz="3000" b="1" dirty="0">
                <a:solidFill>
                  <a:schemeClr val="bg1"/>
                </a:solidFill>
                <a:ea typeface="微软雅黑" panose="020B0503020204020204" pitchFamily="34" charset="-122"/>
              </a:rPr>
              <a:t>Jesus, knowing that the Father had given all things into His hands, and that He had come from God and was going to God,</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就离席站起来脱了衣服，拿一条手巾束腰。</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rose from supper and laid aside His garments, took a towel and girded Himself.</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随后把水倒在盆里，就洗门徒的脚，并用自己所束的手巾擦干。</a:t>
            </a:r>
            <a:r>
              <a:rPr lang="en-US" altLang="zh-CN" sz="3000" b="1" dirty="0">
                <a:solidFill>
                  <a:schemeClr val="bg1"/>
                </a:solidFill>
                <a:ea typeface="微软雅黑" panose="020B0503020204020204" pitchFamily="34" charset="-122"/>
              </a:rPr>
              <a:t>After that, He poured water into a basin and began to wash the disciples’ feet, and to wipe them with the towel with which He was girded.</a:t>
            </a:r>
          </a:p>
        </p:txBody>
      </p:sp>
    </p:spTree>
    <p:extLst>
      <p:ext uri="{BB962C8B-B14F-4D97-AF65-F5344CB8AC3E}">
        <p14:creationId xmlns:p14="http://schemas.microsoft.com/office/powerpoint/2010/main" val="23743155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约翰福音</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John 13:3-8】</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挨到西门彼得，彼得对祂说：“主啊，你洗我的脚吗？” </a:t>
            </a:r>
            <a:r>
              <a:rPr lang="en-US" altLang="zh-CN" sz="3000" b="1" dirty="0">
                <a:solidFill>
                  <a:schemeClr val="bg1"/>
                </a:solidFill>
                <a:ea typeface="微软雅黑" panose="020B0503020204020204" pitchFamily="34" charset="-122"/>
              </a:rPr>
              <a:t>Then He came to Simon Peter. And Peter said to Him, “Lord, are You washing my feet?”</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耶稣回答说：“我所作的，你如今不知道，后来必明白。” </a:t>
            </a:r>
            <a:r>
              <a:rPr lang="en-US" altLang="zh-CN" sz="3000" b="1" dirty="0">
                <a:solidFill>
                  <a:schemeClr val="bg1"/>
                </a:solidFill>
                <a:ea typeface="微软雅黑" panose="020B0503020204020204" pitchFamily="34" charset="-122"/>
              </a:rPr>
              <a:t>Jesus answered and said to him, “What I am doing you do not understand now, but you will know after this.”</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彼得说：“你永不可洗我的脚。”耶稣说：“我若不洗你，你就与我无份了。”</a:t>
            </a:r>
            <a:r>
              <a:rPr lang="en-US" altLang="zh-CN" sz="3000" b="1" dirty="0">
                <a:solidFill>
                  <a:schemeClr val="bg1"/>
                </a:solidFill>
                <a:ea typeface="微软雅黑" panose="020B0503020204020204" pitchFamily="34" charset="-122"/>
              </a:rPr>
              <a:t>Peter said to Him, “You shall never wash my feet!” Jesus answered him, “If I do not wash you, you have no part with Me.”</a:t>
            </a:r>
          </a:p>
          <a:p>
            <a:pPr algn="l">
              <a:lnSpc>
                <a:spcPct val="112000"/>
              </a:lnSpc>
            </a:pP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966963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10:14】</a:t>
            </a:r>
          </a:p>
          <a:p>
            <a:pPr algn="l">
              <a:lnSpc>
                <a:spcPct val="112000"/>
              </a:lnSpc>
            </a:pPr>
            <a:r>
              <a:rPr lang="zh-CN" altLang="en-US" sz="3000" b="1" dirty="0">
                <a:solidFill>
                  <a:srgbClr val="FFFF00"/>
                </a:solidFill>
                <a:ea typeface="微软雅黑" panose="020B0503020204020204" pitchFamily="34" charset="-122"/>
              </a:rPr>
              <a:t>彼得却说：“主啊，这是不可的，凡俗物和不洁净的物我从来没有吃过。”</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Peter said, “Not so, Lord! For I have never eaten anything common or unclean.”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09737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以弗所书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Ephesians 4:21-24】</a:t>
            </a:r>
          </a:p>
          <a:p>
            <a:pPr algn="l">
              <a:lnSpc>
                <a:spcPct val="112000"/>
              </a:lnSpc>
            </a:pPr>
            <a:r>
              <a:rPr lang="en-US" altLang="zh-CN" sz="3000" b="1" dirty="0">
                <a:solidFill>
                  <a:srgbClr val="FFFF00"/>
                </a:solidFill>
                <a:ea typeface="微软雅黑" panose="020B0503020204020204" pitchFamily="34" charset="-122"/>
              </a:rPr>
              <a:t>21 </a:t>
            </a:r>
            <a:r>
              <a:rPr lang="zh-CN" altLang="en-US" sz="3000" b="1" dirty="0">
                <a:solidFill>
                  <a:srgbClr val="FFFF00"/>
                </a:solidFill>
                <a:ea typeface="微软雅黑" panose="020B0503020204020204" pitchFamily="34" charset="-122"/>
              </a:rPr>
              <a:t>如果你们听过祂的道，领了祂的教，学了祂的真理，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if indeed you have heard Him and have been taught by Him, as the truth is in Jesus:</a:t>
            </a:r>
          </a:p>
          <a:p>
            <a:pPr algn="l">
              <a:lnSpc>
                <a:spcPct val="112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就要脱去你们从前行为上的旧人，这旧人是因私欲的迷惑渐渐变坏的。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that you put off, concerning your former conduct, the old man which grows corrupt according to the deceitful lusts,</a:t>
            </a:r>
          </a:p>
        </p:txBody>
      </p:sp>
    </p:spTree>
    <p:extLst>
      <p:ext uri="{BB962C8B-B14F-4D97-AF65-F5344CB8AC3E}">
        <p14:creationId xmlns:p14="http://schemas.microsoft.com/office/powerpoint/2010/main" val="33151260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以弗所书</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Ephesians 4:21-24】</a:t>
            </a:r>
          </a:p>
          <a:p>
            <a:pPr algn="l">
              <a:lnSpc>
                <a:spcPct val="112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又要将你们的心志改换一新，</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be renewed in the spirit of your mind,</a:t>
            </a:r>
          </a:p>
          <a:p>
            <a:pPr algn="l">
              <a:lnSpc>
                <a:spcPct val="112000"/>
              </a:lnSpc>
            </a:pPr>
            <a:r>
              <a:rPr lang="en-US" altLang="zh-CN" sz="3000" b="1" dirty="0">
                <a:solidFill>
                  <a:srgbClr val="FFFF00"/>
                </a:solidFill>
                <a:ea typeface="微软雅黑" panose="020B0503020204020204" pitchFamily="34" charset="-122"/>
              </a:rPr>
              <a:t>24 </a:t>
            </a:r>
            <a:r>
              <a:rPr lang="zh-CN" altLang="en-US" sz="3000" b="1" dirty="0">
                <a:solidFill>
                  <a:srgbClr val="FFFF00"/>
                </a:solidFill>
                <a:ea typeface="微软雅黑" panose="020B0503020204020204" pitchFamily="34" charset="-122"/>
              </a:rPr>
              <a:t>并且穿上新人，这新人是照着　神的形像造的，有真理的仁义和圣洁。</a:t>
            </a:r>
          </a:p>
          <a:p>
            <a:pPr algn="l">
              <a:lnSpc>
                <a:spcPct val="112000"/>
              </a:lnSpc>
            </a:pPr>
            <a:r>
              <a:rPr lang="en-US" altLang="zh-CN" sz="3000" b="1" dirty="0">
                <a:solidFill>
                  <a:schemeClr val="bg1"/>
                </a:solidFill>
                <a:ea typeface="微软雅黑" panose="020B0503020204020204" pitchFamily="34" charset="-122"/>
              </a:rPr>
              <a:t>and that you put on the new man which was created according to God, in true righteousness and holiness.</a:t>
            </a:r>
          </a:p>
        </p:txBody>
      </p:sp>
    </p:spTree>
    <p:extLst>
      <p:ext uri="{BB962C8B-B14F-4D97-AF65-F5344CB8AC3E}">
        <p14:creationId xmlns:p14="http://schemas.microsoft.com/office/powerpoint/2010/main" val="8187446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10:1-16】</a:t>
            </a:r>
          </a:p>
          <a:p>
            <a:pPr algn="l">
              <a:lnSpc>
                <a:spcPct val="112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在凯撒利亚有一个人，名叫哥尼流，是意大利营的百夫长。</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There was a certain man in Caesarea called Cornelius, a centurion of what was called the Italian Regiment,</a:t>
            </a:r>
          </a:p>
          <a:p>
            <a:pPr algn="l">
              <a:lnSpc>
                <a:spcPct val="112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他是个虔诚人，他和全家都敬畏　神，多多周济百姓，常常祷告　神。</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 devout man and one who feared God with all his household, who gave alms generously to the people, and prayed to God always.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343233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10:1-16】</a:t>
            </a:r>
          </a:p>
          <a:p>
            <a:pPr algn="l">
              <a:lnSpc>
                <a:spcPct val="112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有一天，约在申初，他在异象中明明看见　神的一个使者进去，到他那里，说：“哥尼流。”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About the ninth hour of the day he saw clearly in a vision an angel of God coming in and saying to him, “Cornelius!”</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哥尼流定睛看他，惊怕说：“主啊，什么事呢？”天使说：“你的祷告和你的周济达到　神面前，已蒙记念了。</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when he observed him, he was afraid, and said, “What is it, lord?” So he said to him, “Your prayers and your alms have come up for a memorial before God.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85920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10:1-16】</a:t>
            </a:r>
          </a:p>
          <a:p>
            <a:pPr algn="l">
              <a:lnSpc>
                <a:spcPct val="112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现在你当打发人往约帕去，请那称呼彼得的西门来。</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Now send men to Joppa, and send for Simon whose surname is Peter.</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他住在海边一个硝皮匠西门的家里，房子在海边上。” </a:t>
            </a:r>
            <a:r>
              <a:rPr lang="en-US" altLang="zh-CN" sz="3000" b="1" dirty="0">
                <a:solidFill>
                  <a:schemeClr val="bg1"/>
                </a:solidFill>
                <a:ea typeface="微软雅黑" panose="020B0503020204020204" pitchFamily="34" charset="-122"/>
              </a:rPr>
              <a:t>He is lodging with Simon, a tanner, whose house is by the sea. He will tell you what you must do.”</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向他说话的天使去后，哥尼流叫了两个家人和常伺候他的一个虔诚兵来，</a:t>
            </a:r>
            <a:r>
              <a:rPr lang="en-US" altLang="zh-CN" sz="3000" b="1" dirty="0">
                <a:solidFill>
                  <a:schemeClr val="bg1"/>
                </a:solidFill>
                <a:ea typeface="微软雅黑" panose="020B0503020204020204" pitchFamily="34" charset="-122"/>
              </a:rPr>
              <a:t>And when the angel who spoke to him had departed, Cornelius called two of his household servants and a devout soldier from among those who waited on him continually.</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321511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10:1-16】</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把这事都述说给他们听，就打发他们往约帕去。</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So when he had explained all these things to them, he sent them to Joppa.</a:t>
            </a:r>
          </a:p>
          <a:p>
            <a:pPr algn="l">
              <a:lnSpc>
                <a:spcPct val="112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第二天，他们行路将近那城，彼得约在午正上房顶去祷告。</a:t>
            </a:r>
            <a:r>
              <a:rPr lang="en-US" altLang="zh-CN" sz="3000" b="1" dirty="0">
                <a:solidFill>
                  <a:schemeClr val="bg1"/>
                </a:solidFill>
                <a:ea typeface="微软雅黑" panose="020B0503020204020204" pitchFamily="34" charset="-122"/>
              </a:rPr>
              <a:t>The next day, as they went on their journey and drew near the city, Peter went up on the housetop to pray, about the sixth hour.</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觉得饿了，想要吃。那家的人正预备饭的时候，彼得魂游象外，</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Then he became very hungry and wanted to eat; but while they made ready, he fell into a trance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173718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10:1-16】</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看见天开了，有一物降下，好像一块大布，系着四角，缒在地上。</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saw heaven opened and an object like a great sheet bound at the four corners, descending to him and let down to the earth.</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里面有地上各样四足的走兽和昆虫，并天上的飞鸟。</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In it were all kinds of four-footed animals of the earth, wild beasts, creeping things, and birds of the air.</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又有声音向他说：“彼得，起来，宰了吃。”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a voice came to him, “Rise, Peter; kill and eat.”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281079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10:1-16】</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彼得却说：“主啊，这是不可的，凡俗物和不洁净的物我从来没有吃过。” </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Peter said, “Not so, Lord! For I have never eaten anything common or unclean.”</a:t>
            </a:r>
          </a:p>
          <a:p>
            <a:pPr algn="l">
              <a:lnSpc>
                <a:spcPct val="112000"/>
              </a:lnSpc>
            </a:pPr>
            <a:r>
              <a:rPr lang="en-US" altLang="zh-CN" sz="3000" b="1" dirty="0">
                <a:solidFill>
                  <a:srgbClr val="FFFF00"/>
                </a:solidFill>
                <a:ea typeface="微软雅黑" panose="020B0503020204020204" pitchFamily="34" charset="-122"/>
              </a:rPr>
              <a:t>15 </a:t>
            </a:r>
            <a:r>
              <a:rPr lang="zh-CN" altLang="en-US" sz="3000" b="1" dirty="0">
                <a:solidFill>
                  <a:srgbClr val="FFFF00"/>
                </a:solidFill>
                <a:ea typeface="微软雅黑" panose="020B0503020204020204" pitchFamily="34" charset="-122"/>
              </a:rPr>
              <a:t>第二次有声音向他说：“　神所洁净的，你不可当作俗物。” </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And a voice spoke to him again the second time, “What God has cleansed you must not call common.”</a:t>
            </a:r>
          </a:p>
          <a:p>
            <a:pPr algn="l">
              <a:lnSpc>
                <a:spcPct val="112000"/>
              </a:lnSpc>
            </a:pPr>
            <a:r>
              <a:rPr lang="en-US" altLang="zh-CN" sz="3000" b="1" dirty="0">
                <a:solidFill>
                  <a:srgbClr val="FFFF00"/>
                </a:solidFill>
                <a:ea typeface="微软雅黑" panose="020B0503020204020204" pitchFamily="34" charset="-122"/>
              </a:rPr>
              <a:t>16 </a:t>
            </a:r>
            <a:r>
              <a:rPr lang="zh-CN" altLang="en-US" sz="3000" b="1" dirty="0">
                <a:solidFill>
                  <a:srgbClr val="FFFF00"/>
                </a:solidFill>
                <a:ea typeface="微软雅黑" panose="020B0503020204020204" pitchFamily="34" charset="-122"/>
              </a:rPr>
              <a:t>这样一连三次，那物随即收回天上去了。</a:t>
            </a:r>
          </a:p>
          <a:p>
            <a:pPr algn="l">
              <a:lnSpc>
                <a:spcPct val="100000"/>
              </a:lnSpc>
            </a:pPr>
            <a:r>
              <a:rPr lang="en-US" altLang="zh-CN" sz="3000" b="1" dirty="0">
                <a:solidFill>
                  <a:schemeClr val="bg1"/>
                </a:solidFill>
                <a:ea typeface="微软雅黑" panose="020B0503020204020204" pitchFamily="34" charset="-122"/>
              </a:rPr>
              <a:t>This was done three times. And the object was taken up into heaven again.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2250418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10:11-14】</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看见天开了，有一物降下，好像一块大布，系着四角，缒在地上。</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saw heaven opened and an object like a great sheet bound at the four corners, descending to him and let down to the earth.</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里面有地上各样四足的走兽和昆虫，并天上的飞鸟。</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In it were all kinds of four-footed animals of the earth, wild beasts, creeping things, and birds of the air.</a:t>
            </a:r>
          </a:p>
        </p:txBody>
      </p:sp>
    </p:spTree>
    <p:extLst>
      <p:ext uri="{BB962C8B-B14F-4D97-AF65-F5344CB8AC3E}">
        <p14:creationId xmlns:p14="http://schemas.microsoft.com/office/powerpoint/2010/main" val="26333404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10:11-14】</a:t>
            </a:r>
          </a:p>
          <a:p>
            <a:pPr algn="l">
              <a:lnSpc>
                <a:spcPct val="112000"/>
              </a:lnSpc>
            </a:pPr>
            <a:r>
              <a:rPr lang="en-US" altLang="zh-CN" sz="3000" b="1" dirty="0">
                <a:solidFill>
                  <a:srgbClr val="FFFF00"/>
                </a:solidFill>
                <a:ea typeface="微软雅黑" panose="020B0503020204020204" pitchFamily="34" charset="-122"/>
              </a:rPr>
              <a:t>13 </a:t>
            </a:r>
            <a:r>
              <a:rPr lang="zh-CN" altLang="en-US" sz="3000" b="1" dirty="0">
                <a:solidFill>
                  <a:srgbClr val="FFFF00"/>
                </a:solidFill>
                <a:ea typeface="微软雅黑" panose="020B0503020204020204" pitchFamily="34" charset="-122"/>
              </a:rPr>
              <a:t>又有声音向他说：“彼得，起来，宰了吃。”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And a voice came to him, “Rise, Peter; kill and eat.”</a:t>
            </a:r>
          </a:p>
          <a:p>
            <a:pPr algn="l">
              <a:lnSpc>
                <a:spcPct val="112000"/>
              </a:lnSpc>
            </a:pPr>
            <a:r>
              <a:rPr lang="en-US" altLang="zh-CN" sz="3000" b="1" dirty="0">
                <a:solidFill>
                  <a:srgbClr val="FFFF00"/>
                </a:solidFill>
                <a:ea typeface="微软雅黑" panose="020B0503020204020204" pitchFamily="34" charset="-122"/>
              </a:rPr>
              <a:t>14 </a:t>
            </a:r>
            <a:r>
              <a:rPr lang="zh-CN" altLang="en-US" sz="3000" b="1" dirty="0">
                <a:solidFill>
                  <a:srgbClr val="FFFF00"/>
                </a:solidFill>
                <a:ea typeface="微软雅黑" panose="020B0503020204020204" pitchFamily="34" charset="-122"/>
              </a:rPr>
              <a:t>彼得却说：“主啊，这是不可的，凡俗物和不洁净的物我从来没有吃过。” </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But Peter said, “Not so, Lord! For I have never eaten anything common or unclean.”</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688523347"/>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19990</TotalTime>
  <Words>1458</Words>
  <Application>Microsoft Office PowerPoint</Application>
  <PresentationFormat>On-screen Show (4:3)</PresentationFormat>
  <Paragraphs>77</Paragraphs>
  <Slides>16</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16</vt:i4>
      </vt:variant>
    </vt:vector>
  </HeadingPairs>
  <TitlesOfParts>
    <vt:vector size="26" baseType="lpstr">
      <vt:lpstr>微软雅黑</vt:lpstr>
      <vt:lpstr>新細明體</vt:lpstr>
      <vt:lpstr>宋体</vt:lpstr>
      <vt:lpstr>宋体</vt:lpstr>
      <vt:lpstr>Arial</vt:lpstr>
      <vt:lpstr>Calibri</vt:lpstr>
      <vt:lpstr>Calibri Light</vt:lpstr>
      <vt:lpstr>Garamond</vt:lpstr>
      <vt:lpstr>3_Office Theme</vt:lpstr>
      <vt:lpstr>Office 主题</vt:lpstr>
      <vt:lpstr>彼得的错误 Peter’s Mistake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638</cp:revision>
  <dcterms:created xsi:type="dcterms:W3CDTF">2005-10-06T16:33:29Z</dcterms:created>
  <dcterms:modified xsi:type="dcterms:W3CDTF">2024-04-07T18:13:02Z</dcterms:modified>
</cp:coreProperties>
</file>