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046" r:id="rId2"/>
    <p:sldMasterId id="2147487250" r:id="rId3"/>
  </p:sldMasterIdLst>
  <p:notesMasterIdLst>
    <p:notesMasterId r:id="rId14"/>
  </p:notesMasterIdLst>
  <p:sldIdLst>
    <p:sldId id="2455" r:id="rId4"/>
    <p:sldId id="2214" r:id="rId5"/>
    <p:sldId id="3707" r:id="rId6"/>
    <p:sldId id="3853" r:id="rId7"/>
    <p:sldId id="3854" r:id="rId8"/>
    <p:sldId id="3839" r:id="rId9"/>
    <p:sldId id="3840" r:id="rId10"/>
    <p:sldId id="3841" r:id="rId11"/>
    <p:sldId id="3842" r:id="rId12"/>
    <p:sldId id="3843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79" autoAdjust="0"/>
  </p:normalViewPr>
  <p:slideViewPr>
    <p:cSldViewPr>
      <p:cViewPr varScale="1">
        <p:scale>
          <a:sx n="70" d="100"/>
          <a:sy n="70" d="100"/>
        </p:scale>
        <p:origin x="53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43123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14362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08821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97688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88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8361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412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4904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27456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7545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2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4/14/2024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347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251" r:id="rId1"/>
    <p:sldLayoutId id="2147487252" r:id="rId2"/>
    <p:sldLayoutId id="2147487253" r:id="rId3"/>
    <p:sldLayoutId id="2147487254" r:id="rId4"/>
    <p:sldLayoutId id="2147487255" r:id="rId5"/>
    <p:sldLayoutId id="2147487256" r:id="rId6"/>
    <p:sldLayoutId id="2147487257" r:id="rId7"/>
    <p:sldLayoutId id="2147487258" r:id="rId8"/>
    <p:sldLayoutId id="2147487259" r:id="rId9"/>
    <p:sldLayoutId id="2147487260" r:id="rId10"/>
    <p:sldLayoutId id="21474872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10:31】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所以，你们或吃或喝，无论作什么，都要为荣耀　神而行。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Therefore, whether you eat or drink, or whatever you do, do all to the glory of God.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2525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信心的突破</a:t>
            </a:r>
            <a: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Breakthrough Faith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4/14/2024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10:1-8】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在凯撒利亚有一个人，名叫哥尼流，是意大利营的百夫长。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 was a certain man in Caesarea called Cornelius, a centurion of what was called the Italian Regiment,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他是个虔诚人，他和全家都敬畏　神，多多周济百姓，常常祷告　神。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a devout man and one who feared God with all his household, who gave alms generously to the people, and prayed to God always.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有一天，约在申初，他在异象中明明看见　神的一个使者进去，到他那里，说：“哥尼流。”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About the ninth hour of the day he saw clearly in a vision an angel of God coming in and saying to him, “Cornelius!”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323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10:1-8】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哥尼流定睛看他，惊怕说：“主啊，什么事呢？”天使说：“你的祷告和你的周济达到　神面前，已蒙记念了。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he observed him, he was afraid, and said, “What is it,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lord?”So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he said to him, “Your prayers and your alms have come up for a memorial before God.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现在你当打发人往约帕去，请那称呼彼得的西门来。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send men to Joppa, and send for Simon whose surname is Peter.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他住在海边一个硝皮匠西门的家里，房子在海边上。”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is lodging with Simon, a tanner, whose house is by the sea. He will tell you what you must do.”</a:t>
            </a:r>
          </a:p>
        </p:txBody>
      </p:sp>
    </p:spTree>
    <p:extLst>
      <p:ext uri="{BB962C8B-B14F-4D97-AF65-F5344CB8AC3E}">
        <p14:creationId xmlns:p14="http://schemas.microsoft.com/office/powerpoint/2010/main" val="20874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10:1-8】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向他说话的天使去后，哥尼流叫了两个家人和常伺候他的一个虔诚兵来，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 angel who spoke to him had departed, Cornelius called two of his household servants and a devout soldier from among those who waited on him continually.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把这事都述说给他们听，就打发他们往约帕去。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when he had explained all these things to them, he sent them to Joppa.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449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10:5】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将各样的计谋，各样拦阻人认识　神的那些自高之事一概攻破了，又将人所有的心意夺回，使他都顺服基督。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casting down arguments and every high thing that exalts itself against the knowledge of God, bringing every thought into captivity to the obedience of Christ,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859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10:47-48】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于是彼得说：“这些人既受了圣灵，与我们一样，谁能禁止用水给他们施洗呢？”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Can anyone forbid water, that these should not be baptized who have received the Holy Spirit just as we have?”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就吩咐奉耶稣基督的名给他们施洗。他们又请彼得住了几天。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commanded them to be baptized in the name of the Lord. Then they asked him to stay a few days.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166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10:1-2】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在凯撒利亚有一个人，名叫哥尼流，是意大利营的百夫长。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 was a certain man in Caesarea called Cornelius, a centurion of what was called the Italian Regiment,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他是个虔诚人，他和全家都敬畏　神，多多周济百姓，常常祷告　神。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 devout man and one who feared God with all his household, who gave alms generously to the people, and prayed to God always.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8183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5:14-15】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原来基督的爱激励我们。因我们想，一人既替众人死，众人就都死了；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love of Christ compels us, because we judge thus: that if One died for all, then all died;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并且祂替众人死，是叫那些活着的人不再为自己活，乃为替他们死而复活的主活。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died for all, that those who live should live no longer for themselves, but for Him who died for them and rose again.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997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19977</TotalTime>
  <Words>613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DFYuanMedium-B5</vt:lpstr>
      <vt:lpstr>KaiTi</vt:lpstr>
      <vt:lpstr>微软雅黑</vt:lpstr>
      <vt:lpstr>新細明體</vt:lpstr>
      <vt:lpstr>SimSun</vt:lpstr>
      <vt:lpstr>SimSun</vt:lpstr>
      <vt:lpstr>Arial</vt:lpstr>
      <vt:lpstr>Calibri</vt:lpstr>
      <vt:lpstr>Calibri Light</vt:lpstr>
      <vt:lpstr>Garamond</vt:lpstr>
      <vt:lpstr>Times New Roman</vt:lpstr>
      <vt:lpstr>3_Office Theme</vt:lpstr>
      <vt:lpstr>1_Default Design</vt:lpstr>
      <vt:lpstr>Office 主题</vt:lpstr>
      <vt:lpstr>PowerPoint Presentation</vt:lpstr>
      <vt:lpstr>信心的突破 Breakthrough Faith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640</cp:revision>
  <dcterms:created xsi:type="dcterms:W3CDTF">2005-10-06T16:33:29Z</dcterms:created>
  <dcterms:modified xsi:type="dcterms:W3CDTF">2024-04-14T17:56:32Z</dcterms:modified>
</cp:coreProperties>
</file>