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9" r:id="rId1"/>
    <p:sldMasterId id="2147487046" r:id="rId2"/>
    <p:sldMasterId id="2147487202" r:id="rId3"/>
  </p:sldMasterIdLst>
  <p:notesMasterIdLst>
    <p:notesMasterId r:id="rId30"/>
  </p:notesMasterIdLst>
  <p:sldIdLst>
    <p:sldId id="2455" r:id="rId4"/>
    <p:sldId id="2214" r:id="rId5"/>
    <p:sldId id="3707" r:id="rId6"/>
    <p:sldId id="3878" r:id="rId7"/>
    <p:sldId id="3879" r:id="rId8"/>
    <p:sldId id="3880" r:id="rId9"/>
    <p:sldId id="3881" r:id="rId10"/>
    <p:sldId id="3839" r:id="rId11"/>
    <p:sldId id="3840" r:id="rId12"/>
    <p:sldId id="3853" r:id="rId13"/>
    <p:sldId id="3854" r:id="rId14"/>
    <p:sldId id="3855" r:id="rId15"/>
    <p:sldId id="3856" r:id="rId16"/>
    <p:sldId id="3882" r:id="rId17"/>
    <p:sldId id="3857" r:id="rId18"/>
    <p:sldId id="3883" r:id="rId19"/>
    <p:sldId id="3841" r:id="rId20"/>
    <p:sldId id="3858" r:id="rId21"/>
    <p:sldId id="3842" r:id="rId22"/>
    <p:sldId id="3859" r:id="rId23"/>
    <p:sldId id="3843" r:id="rId24"/>
    <p:sldId id="3860" r:id="rId25"/>
    <p:sldId id="3884" r:id="rId26"/>
    <p:sldId id="3885" r:id="rId27"/>
    <p:sldId id="3966" r:id="rId28"/>
    <p:sldId id="3967" r:id="rId29"/>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1pPr>
    <a:lvl2pPr marL="4572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2pPr>
    <a:lvl3pPr marL="9144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3pPr>
    <a:lvl4pPr marL="13716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4pPr>
    <a:lvl5pPr marL="18288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5pPr>
    <a:lvl6pPr marL="22860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6pPr>
    <a:lvl7pPr marL="27432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7pPr>
    <a:lvl8pPr marL="32004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8pPr>
    <a:lvl9pPr marL="36576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C582E"/>
    <a:srgbClr val="ECD3ED"/>
    <a:srgbClr val="E6F159"/>
    <a:srgbClr val="D5D4F0"/>
    <a:srgbClr val="C6C4EA"/>
    <a:srgbClr val="B3F7CF"/>
    <a:srgbClr val="F2E6DE"/>
    <a:srgbClr val="F4F9B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492" autoAdjust="0"/>
    <p:restoredTop sz="94679" autoAdjust="0"/>
  </p:normalViewPr>
  <p:slideViewPr>
    <p:cSldViewPr>
      <p:cViewPr varScale="1">
        <p:scale>
          <a:sx n="70" d="100"/>
          <a:sy n="70" d="100"/>
        </p:scale>
        <p:origin x="552"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tableStyles" Target="tableStyle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vl1pPr>
          </a:lstStyle>
          <a:p>
            <a:pPr>
              <a:defRPr/>
            </a:pPr>
            <a:fld id="{99CCE0B4-C554-4028-BE49-6CBFC4E010E2}" type="datetimeFigureOut">
              <a:rPr lang="en-US"/>
              <a:pPr>
                <a:defRPr/>
              </a:pPr>
              <a:t>6/2/2024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42236B70-6EF3-423E-AD2A-A676B2D6A9D0}" type="slidenum">
              <a:rPr lang="en-US" altLang="en-US"/>
              <a:pPr>
                <a:defRPr/>
              </a:pPr>
              <a:t>‹#›</a:t>
            </a:fld>
            <a:endParaRPr lang="en-US" altLang="en-US"/>
          </a:p>
        </p:txBody>
      </p:sp>
    </p:spTree>
    <p:extLst>
      <p:ext uri="{BB962C8B-B14F-4D97-AF65-F5344CB8AC3E}">
        <p14:creationId xmlns:p14="http://schemas.microsoft.com/office/powerpoint/2010/main" val="223361332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xmlns="" id="{AAA547EE-9C5F-4B7F-B881-4B67D407AE6B}"/>
              </a:ext>
            </a:extLst>
          </p:cNvPr>
          <p:cNvSpPr>
            <a:spLocks noGrp="1"/>
          </p:cNvSpPr>
          <p:nvPr>
            <p:ph type="dt" sz="half" idx="10"/>
          </p:nvPr>
        </p:nvSpPr>
        <p:spPr/>
        <p:txBody>
          <a:bodyPr/>
          <a:lstStyle>
            <a:lvl1pPr>
              <a:defRPr/>
            </a:lvl1pPr>
          </a:lstStyle>
          <a:p>
            <a:pPr>
              <a:defRPr/>
            </a:pPr>
            <a:fld id="{3E067D8B-447D-4806-840C-3761697763ED}" type="datetime1">
              <a:rPr lang="en-US"/>
              <a:pPr>
                <a:defRPr/>
              </a:pPr>
              <a:t>6/2/2024</a:t>
            </a:fld>
            <a:endParaRPr lang="en-US"/>
          </a:p>
        </p:txBody>
      </p:sp>
      <p:sp>
        <p:nvSpPr>
          <p:cNvPr id="5" name="Footer Placeholder 4">
            <a:extLst>
              <a:ext uri="{FF2B5EF4-FFF2-40B4-BE49-F238E27FC236}">
                <a16:creationId xmlns:a16="http://schemas.microsoft.com/office/drawing/2014/main" xmlns="" id="{C06C25BD-E135-4117-A265-131B2351AE62}"/>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AFE3A814-5C35-4693-9A8D-ECCE9F952597}"/>
              </a:ext>
            </a:extLst>
          </p:cNvPr>
          <p:cNvSpPr>
            <a:spLocks noGrp="1"/>
          </p:cNvSpPr>
          <p:nvPr>
            <p:ph type="sldNum" sz="quarter" idx="12"/>
          </p:nvPr>
        </p:nvSpPr>
        <p:spPr/>
        <p:txBody>
          <a:bodyPr/>
          <a:lstStyle>
            <a:lvl1pPr>
              <a:defRPr/>
            </a:lvl1pPr>
          </a:lstStyle>
          <a:p>
            <a:pPr>
              <a:defRPr/>
            </a:pPr>
            <a:fld id="{01FFF816-7056-4407-9C4C-9DBF6102623A}" type="slidenum">
              <a:rPr lang="en-US" altLang="en-US"/>
              <a:pPr>
                <a:defRPr/>
              </a:pPr>
              <a:t>‹#›</a:t>
            </a:fld>
            <a:endParaRPr lang="en-US" altLang="en-US"/>
          </a:p>
        </p:txBody>
      </p:sp>
    </p:spTree>
    <p:extLst>
      <p:ext uri="{BB962C8B-B14F-4D97-AF65-F5344CB8AC3E}">
        <p14:creationId xmlns:p14="http://schemas.microsoft.com/office/powerpoint/2010/main" val="25648530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61034C19-0131-4963-8FB1-7F59CC4F2239}"/>
              </a:ext>
            </a:extLst>
          </p:cNvPr>
          <p:cNvSpPr>
            <a:spLocks noGrp="1"/>
          </p:cNvSpPr>
          <p:nvPr>
            <p:ph type="dt" sz="half" idx="10"/>
          </p:nvPr>
        </p:nvSpPr>
        <p:spPr/>
        <p:txBody>
          <a:bodyPr/>
          <a:lstStyle>
            <a:lvl1pPr>
              <a:defRPr/>
            </a:lvl1pPr>
          </a:lstStyle>
          <a:p>
            <a:pPr>
              <a:defRPr/>
            </a:pPr>
            <a:fld id="{A437812D-8455-49F8-8763-31EA88F711F5}" type="datetime1">
              <a:rPr lang="en-US"/>
              <a:pPr>
                <a:defRPr/>
              </a:pPr>
              <a:t>6/2/2024</a:t>
            </a:fld>
            <a:endParaRPr lang="en-US"/>
          </a:p>
        </p:txBody>
      </p:sp>
      <p:sp>
        <p:nvSpPr>
          <p:cNvPr id="5" name="Footer Placeholder 4">
            <a:extLst>
              <a:ext uri="{FF2B5EF4-FFF2-40B4-BE49-F238E27FC236}">
                <a16:creationId xmlns:a16="http://schemas.microsoft.com/office/drawing/2014/main" xmlns="" id="{F485FD7C-70A1-4FD7-99DA-2C3009340D6F}"/>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11C0EB3A-C3AC-4EE7-B900-EE64CB9BBAC1}"/>
              </a:ext>
            </a:extLst>
          </p:cNvPr>
          <p:cNvSpPr>
            <a:spLocks noGrp="1"/>
          </p:cNvSpPr>
          <p:nvPr>
            <p:ph type="sldNum" sz="quarter" idx="12"/>
          </p:nvPr>
        </p:nvSpPr>
        <p:spPr/>
        <p:txBody>
          <a:bodyPr/>
          <a:lstStyle>
            <a:lvl1pPr>
              <a:defRPr/>
            </a:lvl1pPr>
          </a:lstStyle>
          <a:p>
            <a:pPr>
              <a:defRPr/>
            </a:pPr>
            <a:fld id="{BA26FF59-23D7-4ACB-84D0-45C3BD644BF8}" type="slidenum">
              <a:rPr lang="en-US" altLang="en-US"/>
              <a:pPr>
                <a:defRPr/>
              </a:pPr>
              <a:t>‹#›</a:t>
            </a:fld>
            <a:endParaRPr lang="en-US" altLang="en-US"/>
          </a:p>
        </p:txBody>
      </p:sp>
    </p:spTree>
    <p:extLst>
      <p:ext uri="{BB962C8B-B14F-4D97-AF65-F5344CB8AC3E}">
        <p14:creationId xmlns:p14="http://schemas.microsoft.com/office/powerpoint/2010/main" val="15007090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34BE0837-DB8D-4463-9AE4-479A73181FD6}"/>
              </a:ext>
            </a:extLst>
          </p:cNvPr>
          <p:cNvSpPr>
            <a:spLocks noGrp="1"/>
          </p:cNvSpPr>
          <p:nvPr>
            <p:ph type="dt" sz="half" idx="10"/>
          </p:nvPr>
        </p:nvSpPr>
        <p:spPr/>
        <p:txBody>
          <a:bodyPr/>
          <a:lstStyle>
            <a:lvl1pPr>
              <a:defRPr/>
            </a:lvl1pPr>
          </a:lstStyle>
          <a:p>
            <a:pPr>
              <a:defRPr/>
            </a:pPr>
            <a:fld id="{93C8E269-E917-4493-87CF-A70118104007}" type="datetime1">
              <a:rPr lang="en-US"/>
              <a:pPr>
                <a:defRPr/>
              </a:pPr>
              <a:t>6/2/2024</a:t>
            </a:fld>
            <a:endParaRPr lang="en-US"/>
          </a:p>
        </p:txBody>
      </p:sp>
      <p:sp>
        <p:nvSpPr>
          <p:cNvPr id="5" name="Footer Placeholder 4">
            <a:extLst>
              <a:ext uri="{FF2B5EF4-FFF2-40B4-BE49-F238E27FC236}">
                <a16:creationId xmlns:a16="http://schemas.microsoft.com/office/drawing/2014/main" xmlns="" id="{D75C03EF-48A9-417C-8F08-26A287FC76EC}"/>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88199034-5E40-4A43-BC5A-ABFF129BCC28}"/>
              </a:ext>
            </a:extLst>
          </p:cNvPr>
          <p:cNvSpPr>
            <a:spLocks noGrp="1"/>
          </p:cNvSpPr>
          <p:nvPr>
            <p:ph type="sldNum" sz="quarter" idx="12"/>
          </p:nvPr>
        </p:nvSpPr>
        <p:spPr/>
        <p:txBody>
          <a:bodyPr/>
          <a:lstStyle>
            <a:lvl1pPr>
              <a:defRPr/>
            </a:lvl1pPr>
          </a:lstStyle>
          <a:p>
            <a:pPr>
              <a:defRPr/>
            </a:pPr>
            <a:fld id="{FBF69AFB-4F7A-4EAB-931E-EC9B55EE2986}" type="slidenum">
              <a:rPr lang="en-US" altLang="en-US"/>
              <a:pPr>
                <a:defRPr/>
              </a:pPr>
              <a:t>‹#›</a:t>
            </a:fld>
            <a:endParaRPr lang="en-US" altLang="en-US"/>
          </a:p>
        </p:txBody>
      </p:sp>
    </p:spTree>
    <p:extLst>
      <p:ext uri="{BB962C8B-B14F-4D97-AF65-F5344CB8AC3E}">
        <p14:creationId xmlns:p14="http://schemas.microsoft.com/office/powerpoint/2010/main" val="42923831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241082219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619061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111113392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28600" y="609600"/>
            <a:ext cx="4229100" cy="6096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10100" y="609600"/>
            <a:ext cx="4229100" cy="6096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99564327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7199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420312822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9509797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5809415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802226D8-D52D-41B5-ACA1-2352531B230F}"/>
              </a:ext>
            </a:extLst>
          </p:cNvPr>
          <p:cNvSpPr>
            <a:spLocks noGrp="1"/>
          </p:cNvSpPr>
          <p:nvPr>
            <p:ph type="dt" sz="half" idx="10"/>
          </p:nvPr>
        </p:nvSpPr>
        <p:spPr/>
        <p:txBody>
          <a:bodyPr/>
          <a:lstStyle>
            <a:lvl1pPr>
              <a:defRPr/>
            </a:lvl1pPr>
          </a:lstStyle>
          <a:p>
            <a:pPr>
              <a:defRPr/>
            </a:pPr>
            <a:fld id="{1B304EDE-B6F7-4B63-8BCC-2981C887842A}" type="datetime1">
              <a:rPr lang="en-US"/>
              <a:pPr>
                <a:defRPr/>
              </a:pPr>
              <a:t>6/2/2024</a:t>
            </a:fld>
            <a:endParaRPr lang="en-US"/>
          </a:p>
        </p:txBody>
      </p:sp>
      <p:sp>
        <p:nvSpPr>
          <p:cNvPr id="5" name="Footer Placeholder 4">
            <a:extLst>
              <a:ext uri="{FF2B5EF4-FFF2-40B4-BE49-F238E27FC236}">
                <a16:creationId xmlns:a16="http://schemas.microsoft.com/office/drawing/2014/main" xmlns="" id="{DDAD5FB6-4E42-42B0-A91D-5A6C3C22E60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0FFF8D12-AE3C-40FC-875F-42F7027B51D7}"/>
              </a:ext>
            </a:extLst>
          </p:cNvPr>
          <p:cNvSpPr>
            <a:spLocks noGrp="1"/>
          </p:cNvSpPr>
          <p:nvPr>
            <p:ph type="sldNum" sz="quarter" idx="12"/>
          </p:nvPr>
        </p:nvSpPr>
        <p:spPr/>
        <p:txBody>
          <a:bodyPr/>
          <a:lstStyle>
            <a:lvl1pPr>
              <a:defRPr/>
            </a:lvl1pPr>
          </a:lstStyle>
          <a:p>
            <a:pPr>
              <a:defRPr/>
            </a:pPr>
            <a:fld id="{85531465-F40B-4509-B7CF-2EE0D8B9E1FB}" type="slidenum">
              <a:rPr lang="en-US" altLang="en-US"/>
              <a:pPr>
                <a:defRPr/>
              </a:pPr>
              <a:t>‹#›</a:t>
            </a:fld>
            <a:endParaRPr lang="en-US" altLang="en-US"/>
          </a:p>
        </p:txBody>
      </p:sp>
    </p:spTree>
    <p:extLst>
      <p:ext uri="{BB962C8B-B14F-4D97-AF65-F5344CB8AC3E}">
        <p14:creationId xmlns:p14="http://schemas.microsoft.com/office/powerpoint/2010/main" val="75798261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45961814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2804877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6550" y="152400"/>
            <a:ext cx="2152650" cy="6553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28600" y="152400"/>
            <a:ext cx="6305550" cy="6553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6621434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2024/6/2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4793169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2024/6/2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3130433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2024/6/2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89104656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2024/6/2</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92000186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2024/6/2</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80836786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2024/6/2</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0235096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2024/6/2</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1344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737C0A4B-3120-4193-9CBC-E35CEC4A91C1}"/>
              </a:ext>
            </a:extLst>
          </p:cNvPr>
          <p:cNvSpPr>
            <a:spLocks noGrp="1"/>
          </p:cNvSpPr>
          <p:nvPr>
            <p:ph type="dt" sz="half" idx="10"/>
          </p:nvPr>
        </p:nvSpPr>
        <p:spPr/>
        <p:txBody>
          <a:bodyPr/>
          <a:lstStyle>
            <a:lvl1pPr>
              <a:defRPr/>
            </a:lvl1pPr>
          </a:lstStyle>
          <a:p>
            <a:pPr>
              <a:defRPr/>
            </a:pPr>
            <a:fld id="{D121EC4D-2419-4B22-93B1-51C67215E1FC}" type="datetime1">
              <a:rPr lang="en-US"/>
              <a:pPr>
                <a:defRPr/>
              </a:pPr>
              <a:t>6/2/2024</a:t>
            </a:fld>
            <a:endParaRPr lang="en-US"/>
          </a:p>
        </p:txBody>
      </p:sp>
      <p:sp>
        <p:nvSpPr>
          <p:cNvPr id="5" name="Footer Placeholder 4">
            <a:extLst>
              <a:ext uri="{FF2B5EF4-FFF2-40B4-BE49-F238E27FC236}">
                <a16:creationId xmlns:a16="http://schemas.microsoft.com/office/drawing/2014/main" xmlns="" id="{54F3BBF6-D928-4C0C-8B78-A8CCFC84E82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907217AC-2FB6-4377-A875-4C43E79261B7}"/>
              </a:ext>
            </a:extLst>
          </p:cNvPr>
          <p:cNvSpPr>
            <a:spLocks noGrp="1"/>
          </p:cNvSpPr>
          <p:nvPr>
            <p:ph type="sldNum" sz="quarter" idx="12"/>
          </p:nvPr>
        </p:nvSpPr>
        <p:spPr/>
        <p:txBody>
          <a:bodyPr/>
          <a:lstStyle>
            <a:lvl1pPr>
              <a:defRPr/>
            </a:lvl1pPr>
          </a:lstStyle>
          <a:p>
            <a:pPr>
              <a:defRPr/>
            </a:pPr>
            <a:fld id="{D0FD6C0F-3C4E-4678-B1C2-68AD9883DFAD}" type="slidenum">
              <a:rPr lang="en-US" altLang="en-US"/>
              <a:pPr>
                <a:defRPr/>
              </a:pPr>
              <a:t>‹#›</a:t>
            </a:fld>
            <a:endParaRPr lang="en-US" altLang="en-US"/>
          </a:p>
        </p:txBody>
      </p:sp>
    </p:spTree>
    <p:extLst>
      <p:ext uri="{BB962C8B-B14F-4D97-AF65-F5344CB8AC3E}">
        <p14:creationId xmlns:p14="http://schemas.microsoft.com/office/powerpoint/2010/main" val="261592194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2024/6/2</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98224512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2024/6/2</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593365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2024/6/2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49637069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2024/6/2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489758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xmlns="" id="{99813387-DD00-42F4-B65F-9827263B6432}"/>
              </a:ext>
            </a:extLst>
          </p:cNvPr>
          <p:cNvSpPr>
            <a:spLocks noGrp="1"/>
          </p:cNvSpPr>
          <p:nvPr>
            <p:ph type="dt" sz="half" idx="10"/>
          </p:nvPr>
        </p:nvSpPr>
        <p:spPr/>
        <p:txBody>
          <a:bodyPr/>
          <a:lstStyle>
            <a:lvl1pPr>
              <a:defRPr/>
            </a:lvl1pPr>
          </a:lstStyle>
          <a:p>
            <a:pPr>
              <a:defRPr/>
            </a:pPr>
            <a:fld id="{39AFAC5B-FFE3-4B23-9764-C27BCF322085}" type="datetime1">
              <a:rPr lang="en-US"/>
              <a:pPr>
                <a:defRPr/>
              </a:pPr>
              <a:t>6/2/2024</a:t>
            </a:fld>
            <a:endParaRPr lang="en-US"/>
          </a:p>
        </p:txBody>
      </p:sp>
      <p:sp>
        <p:nvSpPr>
          <p:cNvPr id="6" name="Footer Placeholder 4">
            <a:extLst>
              <a:ext uri="{FF2B5EF4-FFF2-40B4-BE49-F238E27FC236}">
                <a16:creationId xmlns:a16="http://schemas.microsoft.com/office/drawing/2014/main" xmlns="" id="{96071734-1BAC-471A-B552-256545B72927}"/>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xmlns="" id="{1F7C286D-8B60-476E-B064-1A0567051600}"/>
              </a:ext>
            </a:extLst>
          </p:cNvPr>
          <p:cNvSpPr>
            <a:spLocks noGrp="1"/>
          </p:cNvSpPr>
          <p:nvPr>
            <p:ph type="sldNum" sz="quarter" idx="12"/>
          </p:nvPr>
        </p:nvSpPr>
        <p:spPr/>
        <p:txBody>
          <a:bodyPr/>
          <a:lstStyle>
            <a:lvl1pPr>
              <a:defRPr/>
            </a:lvl1pPr>
          </a:lstStyle>
          <a:p>
            <a:pPr>
              <a:defRPr/>
            </a:pPr>
            <a:fld id="{25969938-843D-429C-83EA-95C64632D989}" type="slidenum">
              <a:rPr lang="en-US" altLang="en-US"/>
              <a:pPr>
                <a:defRPr/>
              </a:pPr>
              <a:t>‹#›</a:t>
            </a:fld>
            <a:endParaRPr lang="en-US" altLang="en-US"/>
          </a:p>
        </p:txBody>
      </p:sp>
    </p:spTree>
    <p:extLst>
      <p:ext uri="{BB962C8B-B14F-4D97-AF65-F5344CB8AC3E}">
        <p14:creationId xmlns:p14="http://schemas.microsoft.com/office/powerpoint/2010/main" val="7791975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xmlns="" id="{6916749C-18BF-48FE-8A3C-59ADCFAD9E4A}"/>
              </a:ext>
            </a:extLst>
          </p:cNvPr>
          <p:cNvSpPr>
            <a:spLocks noGrp="1"/>
          </p:cNvSpPr>
          <p:nvPr>
            <p:ph type="dt" sz="half" idx="10"/>
          </p:nvPr>
        </p:nvSpPr>
        <p:spPr/>
        <p:txBody>
          <a:bodyPr/>
          <a:lstStyle>
            <a:lvl1pPr>
              <a:defRPr/>
            </a:lvl1pPr>
          </a:lstStyle>
          <a:p>
            <a:pPr>
              <a:defRPr/>
            </a:pPr>
            <a:fld id="{1AF6CC98-713D-4111-B2FE-3D63E890C5D9}" type="datetime1">
              <a:rPr lang="en-US"/>
              <a:pPr>
                <a:defRPr/>
              </a:pPr>
              <a:t>6/2/2024</a:t>
            </a:fld>
            <a:endParaRPr lang="en-US"/>
          </a:p>
        </p:txBody>
      </p:sp>
      <p:sp>
        <p:nvSpPr>
          <p:cNvPr id="8" name="Footer Placeholder 4">
            <a:extLst>
              <a:ext uri="{FF2B5EF4-FFF2-40B4-BE49-F238E27FC236}">
                <a16:creationId xmlns:a16="http://schemas.microsoft.com/office/drawing/2014/main" xmlns="" id="{EBCF58F3-4B2E-46A4-B066-CA373CD7ABE2}"/>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xmlns="" id="{BD6E3B31-10EA-4E3C-AC6D-A2B42B3730E7}"/>
              </a:ext>
            </a:extLst>
          </p:cNvPr>
          <p:cNvSpPr>
            <a:spLocks noGrp="1"/>
          </p:cNvSpPr>
          <p:nvPr>
            <p:ph type="sldNum" sz="quarter" idx="12"/>
          </p:nvPr>
        </p:nvSpPr>
        <p:spPr/>
        <p:txBody>
          <a:bodyPr/>
          <a:lstStyle>
            <a:lvl1pPr>
              <a:defRPr/>
            </a:lvl1pPr>
          </a:lstStyle>
          <a:p>
            <a:pPr>
              <a:defRPr/>
            </a:pPr>
            <a:fld id="{77CA4D73-F60C-440E-93E3-012DEC5B270C}" type="slidenum">
              <a:rPr lang="en-US" altLang="en-US"/>
              <a:pPr>
                <a:defRPr/>
              </a:pPr>
              <a:t>‹#›</a:t>
            </a:fld>
            <a:endParaRPr lang="en-US" altLang="en-US"/>
          </a:p>
        </p:txBody>
      </p:sp>
    </p:spTree>
    <p:extLst>
      <p:ext uri="{BB962C8B-B14F-4D97-AF65-F5344CB8AC3E}">
        <p14:creationId xmlns:p14="http://schemas.microsoft.com/office/powerpoint/2010/main" val="25952004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xmlns="" id="{2AC161EB-7B9A-4DED-B2CC-7A2CDB8689F6}"/>
              </a:ext>
            </a:extLst>
          </p:cNvPr>
          <p:cNvSpPr>
            <a:spLocks noGrp="1"/>
          </p:cNvSpPr>
          <p:nvPr>
            <p:ph type="dt" sz="half" idx="10"/>
          </p:nvPr>
        </p:nvSpPr>
        <p:spPr/>
        <p:txBody>
          <a:bodyPr/>
          <a:lstStyle>
            <a:lvl1pPr>
              <a:defRPr/>
            </a:lvl1pPr>
          </a:lstStyle>
          <a:p>
            <a:pPr>
              <a:defRPr/>
            </a:pPr>
            <a:fld id="{AD613DD9-E229-4AA9-A02A-63C2F5BF25D2}" type="datetime1">
              <a:rPr lang="en-US"/>
              <a:pPr>
                <a:defRPr/>
              </a:pPr>
              <a:t>6/2/2024</a:t>
            </a:fld>
            <a:endParaRPr lang="en-US"/>
          </a:p>
        </p:txBody>
      </p:sp>
      <p:sp>
        <p:nvSpPr>
          <p:cNvPr id="4" name="Footer Placeholder 4">
            <a:extLst>
              <a:ext uri="{FF2B5EF4-FFF2-40B4-BE49-F238E27FC236}">
                <a16:creationId xmlns:a16="http://schemas.microsoft.com/office/drawing/2014/main" xmlns="" id="{F88B699F-DC4E-404A-9195-DDD69450C3B6}"/>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xmlns="" id="{D25A9CC8-E29C-4199-A222-1CD4739703FD}"/>
              </a:ext>
            </a:extLst>
          </p:cNvPr>
          <p:cNvSpPr>
            <a:spLocks noGrp="1"/>
          </p:cNvSpPr>
          <p:nvPr>
            <p:ph type="sldNum" sz="quarter" idx="12"/>
          </p:nvPr>
        </p:nvSpPr>
        <p:spPr/>
        <p:txBody>
          <a:bodyPr/>
          <a:lstStyle>
            <a:lvl1pPr>
              <a:defRPr/>
            </a:lvl1pPr>
          </a:lstStyle>
          <a:p>
            <a:pPr>
              <a:defRPr/>
            </a:pPr>
            <a:fld id="{811C2B2B-3B11-4F3E-AC7E-1C470D068689}" type="slidenum">
              <a:rPr lang="en-US" altLang="en-US"/>
              <a:pPr>
                <a:defRPr/>
              </a:pPr>
              <a:t>‹#›</a:t>
            </a:fld>
            <a:endParaRPr lang="en-US" altLang="en-US"/>
          </a:p>
        </p:txBody>
      </p:sp>
    </p:spTree>
    <p:extLst>
      <p:ext uri="{BB962C8B-B14F-4D97-AF65-F5344CB8AC3E}">
        <p14:creationId xmlns:p14="http://schemas.microsoft.com/office/powerpoint/2010/main" val="30514998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xmlns="" id="{DC4F2A25-AFF8-4894-8262-2EDCB480C246}"/>
              </a:ext>
            </a:extLst>
          </p:cNvPr>
          <p:cNvSpPr>
            <a:spLocks noGrp="1"/>
          </p:cNvSpPr>
          <p:nvPr>
            <p:ph type="dt" sz="half" idx="10"/>
          </p:nvPr>
        </p:nvSpPr>
        <p:spPr/>
        <p:txBody>
          <a:bodyPr/>
          <a:lstStyle>
            <a:lvl1pPr>
              <a:defRPr/>
            </a:lvl1pPr>
          </a:lstStyle>
          <a:p>
            <a:pPr>
              <a:defRPr/>
            </a:pPr>
            <a:fld id="{CE4232AB-25B5-4749-8F7C-DA579E56FEA4}" type="datetime1">
              <a:rPr lang="en-US"/>
              <a:pPr>
                <a:defRPr/>
              </a:pPr>
              <a:t>6/2/2024</a:t>
            </a:fld>
            <a:endParaRPr lang="en-US"/>
          </a:p>
        </p:txBody>
      </p:sp>
      <p:sp>
        <p:nvSpPr>
          <p:cNvPr id="3" name="Footer Placeholder 4">
            <a:extLst>
              <a:ext uri="{FF2B5EF4-FFF2-40B4-BE49-F238E27FC236}">
                <a16:creationId xmlns:a16="http://schemas.microsoft.com/office/drawing/2014/main" xmlns="" id="{39214CB8-1D0B-485F-8216-F8C88322076F}"/>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xmlns="" id="{9DB0EFC4-D4FC-4A4A-ABB7-F8B38B63C092}"/>
              </a:ext>
            </a:extLst>
          </p:cNvPr>
          <p:cNvSpPr>
            <a:spLocks noGrp="1"/>
          </p:cNvSpPr>
          <p:nvPr>
            <p:ph type="sldNum" sz="quarter" idx="12"/>
          </p:nvPr>
        </p:nvSpPr>
        <p:spPr/>
        <p:txBody>
          <a:bodyPr/>
          <a:lstStyle>
            <a:lvl1pPr>
              <a:defRPr/>
            </a:lvl1pPr>
          </a:lstStyle>
          <a:p>
            <a:pPr>
              <a:defRPr/>
            </a:pPr>
            <a:fld id="{8B935964-74FD-49DD-A88E-61BE6975745F}" type="slidenum">
              <a:rPr lang="en-US" altLang="en-US"/>
              <a:pPr>
                <a:defRPr/>
              </a:pPr>
              <a:t>‹#›</a:t>
            </a:fld>
            <a:endParaRPr lang="en-US" altLang="en-US"/>
          </a:p>
        </p:txBody>
      </p:sp>
    </p:spTree>
    <p:extLst>
      <p:ext uri="{BB962C8B-B14F-4D97-AF65-F5344CB8AC3E}">
        <p14:creationId xmlns:p14="http://schemas.microsoft.com/office/powerpoint/2010/main" val="29709152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xmlns="" id="{C2C43CD0-CEA4-471E-81BE-DD34DC7E7E53}"/>
              </a:ext>
            </a:extLst>
          </p:cNvPr>
          <p:cNvSpPr>
            <a:spLocks noGrp="1"/>
          </p:cNvSpPr>
          <p:nvPr>
            <p:ph type="dt" sz="half" idx="10"/>
          </p:nvPr>
        </p:nvSpPr>
        <p:spPr/>
        <p:txBody>
          <a:bodyPr/>
          <a:lstStyle>
            <a:lvl1pPr>
              <a:defRPr/>
            </a:lvl1pPr>
          </a:lstStyle>
          <a:p>
            <a:pPr>
              <a:defRPr/>
            </a:pPr>
            <a:fld id="{5D503A79-4993-4327-844E-9966A046CEB7}" type="datetime1">
              <a:rPr lang="en-US"/>
              <a:pPr>
                <a:defRPr/>
              </a:pPr>
              <a:t>6/2/2024</a:t>
            </a:fld>
            <a:endParaRPr lang="en-US"/>
          </a:p>
        </p:txBody>
      </p:sp>
      <p:sp>
        <p:nvSpPr>
          <p:cNvPr id="6" name="Footer Placeholder 4">
            <a:extLst>
              <a:ext uri="{FF2B5EF4-FFF2-40B4-BE49-F238E27FC236}">
                <a16:creationId xmlns:a16="http://schemas.microsoft.com/office/drawing/2014/main" xmlns="" id="{AD2A6082-F6FD-45D3-B7CF-8D2C01B00E1B}"/>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xmlns="" id="{066BA9CE-22DD-44BD-9BCC-925EF3BC77B7}"/>
              </a:ext>
            </a:extLst>
          </p:cNvPr>
          <p:cNvSpPr>
            <a:spLocks noGrp="1"/>
          </p:cNvSpPr>
          <p:nvPr>
            <p:ph type="sldNum" sz="quarter" idx="12"/>
          </p:nvPr>
        </p:nvSpPr>
        <p:spPr/>
        <p:txBody>
          <a:bodyPr/>
          <a:lstStyle>
            <a:lvl1pPr>
              <a:defRPr/>
            </a:lvl1pPr>
          </a:lstStyle>
          <a:p>
            <a:pPr>
              <a:defRPr/>
            </a:pPr>
            <a:fld id="{3B19C334-597B-49EB-BFBE-C854CFA8678C}" type="slidenum">
              <a:rPr lang="en-US" altLang="en-US"/>
              <a:pPr>
                <a:defRPr/>
              </a:pPr>
              <a:t>‹#›</a:t>
            </a:fld>
            <a:endParaRPr lang="en-US" altLang="en-US"/>
          </a:p>
        </p:txBody>
      </p:sp>
    </p:spTree>
    <p:extLst>
      <p:ext uri="{BB962C8B-B14F-4D97-AF65-F5344CB8AC3E}">
        <p14:creationId xmlns:p14="http://schemas.microsoft.com/office/powerpoint/2010/main" val="13513943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xmlns="" id="{3F33BC50-C44C-4424-B200-B1D0AE19816C}"/>
              </a:ext>
            </a:extLst>
          </p:cNvPr>
          <p:cNvSpPr>
            <a:spLocks noGrp="1"/>
          </p:cNvSpPr>
          <p:nvPr>
            <p:ph type="dt" sz="half" idx="10"/>
          </p:nvPr>
        </p:nvSpPr>
        <p:spPr/>
        <p:txBody>
          <a:bodyPr/>
          <a:lstStyle>
            <a:lvl1pPr>
              <a:defRPr/>
            </a:lvl1pPr>
          </a:lstStyle>
          <a:p>
            <a:pPr>
              <a:defRPr/>
            </a:pPr>
            <a:fld id="{8E2F45A4-FF06-402D-9BF2-97C4A9066CB9}" type="datetime1">
              <a:rPr lang="en-US"/>
              <a:pPr>
                <a:defRPr/>
              </a:pPr>
              <a:t>6/2/2024</a:t>
            </a:fld>
            <a:endParaRPr lang="en-US"/>
          </a:p>
        </p:txBody>
      </p:sp>
      <p:sp>
        <p:nvSpPr>
          <p:cNvPr id="6" name="Footer Placeholder 4">
            <a:extLst>
              <a:ext uri="{FF2B5EF4-FFF2-40B4-BE49-F238E27FC236}">
                <a16:creationId xmlns:a16="http://schemas.microsoft.com/office/drawing/2014/main" xmlns="" id="{632DB6DC-ECC8-4701-B2FF-CC2D714849EC}"/>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xmlns="" id="{9CD468CE-9765-45FD-BDF2-C84AA8FC9753}"/>
              </a:ext>
            </a:extLst>
          </p:cNvPr>
          <p:cNvSpPr>
            <a:spLocks noGrp="1"/>
          </p:cNvSpPr>
          <p:nvPr>
            <p:ph type="sldNum" sz="quarter" idx="12"/>
          </p:nvPr>
        </p:nvSpPr>
        <p:spPr/>
        <p:txBody>
          <a:bodyPr/>
          <a:lstStyle>
            <a:lvl1pPr>
              <a:defRPr/>
            </a:lvl1pPr>
          </a:lstStyle>
          <a:p>
            <a:pPr>
              <a:defRPr/>
            </a:pPr>
            <a:fld id="{3B23AAA0-3C81-4D50-A004-B208CF0044EB}" type="slidenum">
              <a:rPr lang="en-US" altLang="en-US"/>
              <a:pPr>
                <a:defRPr/>
              </a:pPr>
              <a:t>‹#›</a:t>
            </a:fld>
            <a:endParaRPr lang="en-US" altLang="en-US"/>
          </a:p>
        </p:txBody>
      </p:sp>
    </p:spTree>
    <p:extLst>
      <p:ext uri="{BB962C8B-B14F-4D97-AF65-F5344CB8AC3E}">
        <p14:creationId xmlns:p14="http://schemas.microsoft.com/office/powerpoint/2010/main" val="14098959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170" name="Title Placeholder 1">
            <a:extLst>
              <a:ext uri="{FF2B5EF4-FFF2-40B4-BE49-F238E27FC236}">
                <a16:creationId xmlns:a16="http://schemas.microsoft.com/office/drawing/2014/main" xmlns="" id="{72DBEFF4-EA75-4B0F-B08D-8EE1C4C74150}"/>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7171" name="Text Placeholder 2">
            <a:extLst>
              <a:ext uri="{FF2B5EF4-FFF2-40B4-BE49-F238E27FC236}">
                <a16:creationId xmlns:a16="http://schemas.microsoft.com/office/drawing/2014/main" xmlns="" id="{D334935C-DC33-49C7-A87B-6DF672008547}"/>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xmlns="" id="{AAA58CFB-F10E-46B1-9998-1821AF5A0BE0}"/>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prstClr val="black">
                    <a:tint val="75000"/>
                  </a:prstClr>
                </a:solidFill>
                <a:latin typeface="+mn-lt"/>
              </a:defRPr>
            </a:lvl1pPr>
          </a:lstStyle>
          <a:p>
            <a:pPr>
              <a:defRPr/>
            </a:pPr>
            <a:fld id="{FD1FEF7B-61E1-456A-A82C-40901A8BB5CE}" type="datetime1">
              <a:rPr lang="en-US"/>
              <a:pPr>
                <a:defRPr/>
              </a:pPr>
              <a:t>6/2/2024</a:t>
            </a:fld>
            <a:endParaRPr lang="en-US"/>
          </a:p>
        </p:txBody>
      </p:sp>
      <p:sp>
        <p:nvSpPr>
          <p:cNvPr id="5" name="Footer Placeholder 4">
            <a:extLst>
              <a:ext uri="{FF2B5EF4-FFF2-40B4-BE49-F238E27FC236}">
                <a16:creationId xmlns:a16="http://schemas.microsoft.com/office/drawing/2014/main" xmlns="" id="{5ADA4005-53F5-437C-B30E-FB8253474B68}"/>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prstClr val="black">
                    <a:tint val="75000"/>
                  </a:prstClr>
                </a:soli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xmlns="" id="{C1457264-7802-45E4-833D-91E013BCF316}"/>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82252FA8-32CF-42B2-A90F-16AA4833DC4B}" type="slidenum">
              <a:rPr lang="en-US" altLang="en-US"/>
              <a:pPr>
                <a:defRPr/>
              </a:pPr>
              <a:t>‹#›</a:t>
            </a:fld>
            <a:endParaRPr lang="en-US" altLang="en-US"/>
          </a:p>
        </p:txBody>
      </p:sp>
    </p:spTree>
    <p:extLst>
      <p:ext uri="{BB962C8B-B14F-4D97-AF65-F5344CB8AC3E}">
        <p14:creationId xmlns:p14="http://schemas.microsoft.com/office/powerpoint/2010/main" val="923265358"/>
      </p:ext>
    </p:extLst>
  </p:cSld>
  <p:clrMap bg1="lt1" tx1="dk1" bg2="lt2" tx2="dk2" accent1="accent1" accent2="accent2" accent3="accent3" accent4="accent4" accent5="accent5" accent6="accent6" hlink="hlink" folHlink="folHlink"/>
  <p:sldLayoutIdLst>
    <p:sldLayoutId id="2147483840" r:id="rId1"/>
    <p:sldLayoutId id="2147483841" r:id="rId2"/>
    <p:sldLayoutId id="2147483842" r:id="rId3"/>
    <p:sldLayoutId id="2147483843" r:id="rId4"/>
    <p:sldLayoutId id="2147483844" r:id="rId5"/>
    <p:sldLayoutId id="2147483845" r:id="rId6"/>
    <p:sldLayoutId id="2147483846" r:id="rId7"/>
    <p:sldLayoutId id="2147483847" r:id="rId8"/>
    <p:sldLayoutId id="2147483848" r:id="rId9"/>
    <p:sldLayoutId id="2147483849" r:id="rId10"/>
    <p:sldLayoutId id="2147483850" r:id="rId11"/>
  </p:sldLayoutIdLst>
  <p:hf sldNum="0" hd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2pPr>
      <a:lvl3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3pPr>
      <a:lvl4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4pPr>
      <a:lvl5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304800" y="152400"/>
            <a:ext cx="85344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zh-TW"/>
              <a:t>【</a:t>
            </a:r>
            <a:r>
              <a:rPr lang="zh-TW" altLang="en-US"/>
              <a:t>全能的創造主</a:t>
            </a:r>
            <a:r>
              <a:rPr lang="en-US" altLang="zh-TW"/>
              <a:t>】1/4                        </a:t>
            </a:r>
            <a:r>
              <a:rPr lang="zh-TW" altLang="en-US"/>
              <a:t>讚美之泉</a:t>
            </a:r>
            <a:r>
              <a:rPr lang="en-US" altLang="zh-TW"/>
              <a:t>/</a:t>
            </a:r>
            <a:r>
              <a:rPr lang="zh-TW" altLang="en-US"/>
              <a:t>全能的創造主</a:t>
            </a:r>
          </a:p>
        </p:txBody>
      </p:sp>
      <p:sp>
        <p:nvSpPr>
          <p:cNvPr id="2051" name="Rectangle 3"/>
          <p:cNvSpPr>
            <a:spLocks noGrp="1" noChangeArrowheads="1"/>
          </p:cNvSpPr>
          <p:nvPr>
            <p:ph type="body" idx="1"/>
          </p:nvPr>
        </p:nvSpPr>
        <p:spPr bwMode="auto">
          <a:xfrm>
            <a:off x="228600" y="609600"/>
            <a:ext cx="8610600" cy="60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TW" altLang="en-US"/>
              <a:t>你使天空絢麗，大地富足 </a:t>
            </a:r>
          </a:p>
          <a:p>
            <a:pPr lvl="0"/>
            <a:r>
              <a:rPr lang="zh-TW" altLang="en-US"/>
              <a:t>你令江河涌流，群山復甦 </a:t>
            </a:r>
          </a:p>
          <a:p>
            <a:pPr lvl="0"/>
            <a:r>
              <a:rPr lang="zh-TW" altLang="en-US"/>
              <a:t>你使百鳥歡唱，百花盛開 </a:t>
            </a:r>
          </a:p>
          <a:p>
            <a:pPr lvl="0"/>
            <a:r>
              <a:rPr lang="zh-TW" altLang="en-US"/>
              <a:t>你賜生命綿延，命令萬物 </a:t>
            </a:r>
          </a:p>
          <a:p>
            <a:pPr lvl="0"/>
            <a:r>
              <a:rPr lang="zh-TW" altLang="en-US"/>
              <a:t>哈利路亞， </a:t>
            </a:r>
          </a:p>
          <a:p>
            <a:pPr lvl="0"/>
            <a:r>
              <a:rPr lang="zh-TW" altLang="en-US"/>
              <a:t>全能的創造主！</a:t>
            </a:r>
          </a:p>
          <a:p>
            <a:pPr lvl="0"/>
            <a:r>
              <a:rPr lang="zh-TW" altLang="en-US"/>
              <a:t>哈利路亞， </a:t>
            </a:r>
          </a:p>
          <a:p>
            <a:pPr lvl="0"/>
            <a:r>
              <a:rPr lang="zh-TW" altLang="en-US"/>
              <a:t>萬國萬民都向你跪拜。</a:t>
            </a:r>
          </a:p>
        </p:txBody>
      </p:sp>
    </p:spTree>
    <p:extLst>
      <p:ext uri="{BB962C8B-B14F-4D97-AF65-F5344CB8AC3E}">
        <p14:creationId xmlns:p14="http://schemas.microsoft.com/office/powerpoint/2010/main" val="467548378"/>
      </p:ext>
    </p:extLst>
  </p:cSld>
  <p:clrMap bg1="dk2" tx1="lt1" bg2="dk1" tx2="lt2" accent1="accent1" accent2="accent2" accent3="accent3" accent4="accent4" accent5="accent5" accent6="accent6" hlink="hlink" folHlink="folHlink"/>
  <p:sldLayoutIdLst>
    <p:sldLayoutId id="2147487047" r:id="rId1"/>
    <p:sldLayoutId id="2147487048" r:id="rId2"/>
    <p:sldLayoutId id="2147487049" r:id="rId3"/>
    <p:sldLayoutId id="2147487050" r:id="rId4"/>
    <p:sldLayoutId id="2147487051" r:id="rId5"/>
    <p:sldLayoutId id="2147487052" r:id="rId6"/>
    <p:sldLayoutId id="2147487053" r:id="rId7"/>
    <p:sldLayoutId id="2147487054" r:id="rId8"/>
    <p:sldLayoutId id="2147487055" r:id="rId9"/>
    <p:sldLayoutId id="2147487056" r:id="rId10"/>
    <p:sldLayoutId id="2147487057" r:id="rId11"/>
  </p:sldLayoutIdLst>
  <p:txStyles>
    <p:titleStyle>
      <a:lvl1pPr algn="l" rtl="0" eaLnBrk="0" fontAlgn="base" hangingPunct="0">
        <a:spcBef>
          <a:spcPct val="0"/>
        </a:spcBef>
        <a:spcAft>
          <a:spcPct val="0"/>
        </a:spcAft>
        <a:defRPr kumimoji="1" sz="2000" u="sng">
          <a:solidFill>
            <a:schemeClr val="tx2"/>
          </a:solidFill>
          <a:latin typeface="+mj-lt"/>
          <a:ea typeface="+mj-ea"/>
          <a:cs typeface="DFYuanMedium-B5"/>
        </a:defRPr>
      </a:lvl1pPr>
      <a:lvl2pPr algn="l" rtl="0" eaLnBrk="0" fontAlgn="base" hangingPunct="0">
        <a:spcBef>
          <a:spcPct val="0"/>
        </a:spcBef>
        <a:spcAft>
          <a:spcPct val="0"/>
        </a:spcAft>
        <a:defRPr kumimoji="1" sz="2000" u="sng">
          <a:solidFill>
            <a:schemeClr val="tx2"/>
          </a:solidFill>
          <a:latin typeface="DFYuanMedium-B5" pitchFamily="49" charset="-120"/>
          <a:ea typeface="DFYuanMedium-B5" pitchFamily="49" charset="-120"/>
          <a:cs typeface="DFYuanMedium-B5"/>
        </a:defRPr>
      </a:lvl2pPr>
      <a:lvl3pPr algn="l" rtl="0" eaLnBrk="0" fontAlgn="base" hangingPunct="0">
        <a:spcBef>
          <a:spcPct val="0"/>
        </a:spcBef>
        <a:spcAft>
          <a:spcPct val="0"/>
        </a:spcAft>
        <a:defRPr kumimoji="1" sz="2000" u="sng">
          <a:solidFill>
            <a:schemeClr val="tx2"/>
          </a:solidFill>
          <a:latin typeface="DFYuanMedium-B5" pitchFamily="49" charset="-120"/>
          <a:ea typeface="DFYuanMedium-B5" pitchFamily="49" charset="-120"/>
          <a:cs typeface="DFYuanMedium-B5"/>
        </a:defRPr>
      </a:lvl3pPr>
      <a:lvl4pPr algn="l" rtl="0" eaLnBrk="0" fontAlgn="base" hangingPunct="0">
        <a:spcBef>
          <a:spcPct val="0"/>
        </a:spcBef>
        <a:spcAft>
          <a:spcPct val="0"/>
        </a:spcAft>
        <a:defRPr kumimoji="1" sz="2000" u="sng">
          <a:solidFill>
            <a:schemeClr val="tx2"/>
          </a:solidFill>
          <a:latin typeface="DFYuanMedium-B5" pitchFamily="49" charset="-120"/>
          <a:ea typeface="DFYuanMedium-B5" pitchFamily="49" charset="-120"/>
          <a:cs typeface="DFYuanMedium-B5"/>
        </a:defRPr>
      </a:lvl4pPr>
      <a:lvl5pPr algn="l" rtl="0" eaLnBrk="0" fontAlgn="base" hangingPunct="0">
        <a:spcBef>
          <a:spcPct val="0"/>
        </a:spcBef>
        <a:spcAft>
          <a:spcPct val="0"/>
        </a:spcAft>
        <a:defRPr kumimoji="1" sz="2000" u="sng">
          <a:solidFill>
            <a:schemeClr val="tx2"/>
          </a:solidFill>
          <a:latin typeface="DFYuanMedium-B5" pitchFamily="49" charset="-120"/>
          <a:ea typeface="DFYuanMedium-B5" pitchFamily="49" charset="-120"/>
          <a:cs typeface="DFYuanMedium-B5"/>
        </a:defRPr>
      </a:lvl5pPr>
      <a:lvl6pPr marL="457200" algn="l" rtl="0" fontAlgn="base">
        <a:spcBef>
          <a:spcPct val="0"/>
        </a:spcBef>
        <a:spcAft>
          <a:spcPct val="0"/>
        </a:spcAft>
        <a:defRPr kumimoji="1" sz="2000" u="sng">
          <a:solidFill>
            <a:schemeClr val="tx2"/>
          </a:solidFill>
          <a:latin typeface="DFYuanMedium-B5" pitchFamily="49" charset="-120"/>
          <a:ea typeface="DFYuanMedium-B5" pitchFamily="49" charset="-120"/>
        </a:defRPr>
      </a:lvl6pPr>
      <a:lvl7pPr marL="914400" algn="l" rtl="0" fontAlgn="base">
        <a:spcBef>
          <a:spcPct val="0"/>
        </a:spcBef>
        <a:spcAft>
          <a:spcPct val="0"/>
        </a:spcAft>
        <a:defRPr kumimoji="1" sz="2000" u="sng">
          <a:solidFill>
            <a:schemeClr val="tx2"/>
          </a:solidFill>
          <a:latin typeface="DFYuanMedium-B5" pitchFamily="49" charset="-120"/>
          <a:ea typeface="DFYuanMedium-B5" pitchFamily="49" charset="-120"/>
        </a:defRPr>
      </a:lvl7pPr>
      <a:lvl8pPr marL="1371600" algn="l" rtl="0" fontAlgn="base">
        <a:spcBef>
          <a:spcPct val="0"/>
        </a:spcBef>
        <a:spcAft>
          <a:spcPct val="0"/>
        </a:spcAft>
        <a:defRPr kumimoji="1" sz="2000" u="sng">
          <a:solidFill>
            <a:schemeClr val="tx2"/>
          </a:solidFill>
          <a:latin typeface="DFYuanMedium-B5" pitchFamily="49" charset="-120"/>
          <a:ea typeface="DFYuanMedium-B5" pitchFamily="49" charset="-120"/>
        </a:defRPr>
      </a:lvl8pPr>
      <a:lvl9pPr marL="1828800" algn="l" rtl="0" fontAlgn="base">
        <a:spcBef>
          <a:spcPct val="0"/>
        </a:spcBef>
        <a:spcAft>
          <a:spcPct val="0"/>
        </a:spcAft>
        <a:defRPr kumimoji="1" sz="2000" u="sng">
          <a:solidFill>
            <a:schemeClr val="tx2"/>
          </a:solidFill>
          <a:latin typeface="DFYuanMedium-B5" pitchFamily="49" charset="-120"/>
          <a:ea typeface="DFYuanMedium-B5" pitchFamily="49" charset="-120"/>
        </a:defRPr>
      </a:lvl9pPr>
    </p:titleStyle>
    <p:bodyStyle>
      <a:lvl1pPr marL="342900" indent="-342900" algn="ctr" rtl="0" eaLnBrk="0" fontAlgn="base" hangingPunct="0">
        <a:spcBef>
          <a:spcPct val="0"/>
        </a:spcBef>
        <a:spcAft>
          <a:spcPct val="0"/>
        </a:spcAft>
        <a:defRPr kumimoji="1" sz="48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Arial" charset="0"/>
          <a:ea typeface="+mn-ea"/>
          <a:cs typeface="DFYuanMedium-B5"/>
        </a:defRPr>
      </a:lvl2pPr>
      <a:lvl3pPr marL="1143000" indent="-228600" algn="l" rtl="0" eaLnBrk="0" fontAlgn="base" hangingPunct="0">
        <a:spcBef>
          <a:spcPct val="20000"/>
        </a:spcBef>
        <a:spcAft>
          <a:spcPct val="0"/>
        </a:spcAft>
        <a:buChar char="•"/>
        <a:defRPr kumimoji="1" sz="2400">
          <a:solidFill>
            <a:schemeClr val="tx1"/>
          </a:solidFill>
          <a:latin typeface="Arial" charset="0"/>
          <a:ea typeface="+mn-ea"/>
          <a:cs typeface="DFYuanMedium-B5"/>
        </a:defRPr>
      </a:lvl3pPr>
      <a:lvl4pPr marL="1600200" indent="-228600" algn="l" rtl="0" eaLnBrk="0" fontAlgn="base" hangingPunct="0">
        <a:spcBef>
          <a:spcPct val="20000"/>
        </a:spcBef>
        <a:spcAft>
          <a:spcPct val="0"/>
        </a:spcAft>
        <a:buChar char="–"/>
        <a:defRPr kumimoji="1" sz="2000">
          <a:solidFill>
            <a:schemeClr val="tx1"/>
          </a:solidFill>
          <a:latin typeface="Arial" charset="0"/>
          <a:ea typeface="+mn-ea"/>
          <a:cs typeface="DFYuanMedium-B5"/>
        </a:defRPr>
      </a:lvl4pPr>
      <a:lvl5pPr marL="2057400" indent="-228600" algn="l" rtl="0" eaLnBrk="0" fontAlgn="base" hangingPunct="0">
        <a:spcBef>
          <a:spcPct val="20000"/>
        </a:spcBef>
        <a:spcAft>
          <a:spcPct val="0"/>
        </a:spcAft>
        <a:buChar char="»"/>
        <a:defRPr kumimoji="1" sz="2000">
          <a:solidFill>
            <a:schemeClr val="tx1"/>
          </a:solidFill>
          <a:latin typeface="Arial" charset="0"/>
          <a:ea typeface="+mn-ea"/>
          <a:cs typeface="DFYuanMedium-B5"/>
        </a:defRPr>
      </a:lvl5pPr>
      <a:lvl6pPr marL="2514600" indent="-228600" algn="l" rtl="0" fontAlgn="base">
        <a:spcBef>
          <a:spcPct val="20000"/>
        </a:spcBef>
        <a:spcAft>
          <a:spcPct val="0"/>
        </a:spcAft>
        <a:buChar char="»"/>
        <a:defRPr kumimoji="1" sz="2000">
          <a:solidFill>
            <a:schemeClr val="tx1"/>
          </a:solidFill>
          <a:latin typeface="Arial" charset="0"/>
          <a:ea typeface="+mn-ea"/>
        </a:defRPr>
      </a:lvl6pPr>
      <a:lvl7pPr marL="2971800" indent="-228600" algn="l" rtl="0" fontAlgn="base">
        <a:spcBef>
          <a:spcPct val="20000"/>
        </a:spcBef>
        <a:spcAft>
          <a:spcPct val="0"/>
        </a:spcAft>
        <a:buChar char="»"/>
        <a:defRPr kumimoji="1" sz="2000">
          <a:solidFill>
            <a:schemeClr val="tx1"/>
          </a:solidFill>
          <a:latin typeface="Arial" charset="0"/>
          <a:ea typeface="+mn-ea"/>
        </a:defRPr>
      </a:lvl7pPr>
      <a:lvl8pPr marL="3429000" indent="-228600" algn="l" rtl="0" fontAlgn="base">
        <a:spcBef>
          <a:spcPct val="20000"/>
        </a:spcBef>
        <a:spcAft>
          <a:spcPct val="0"/>
        </a:spcAft>
        <a:buChar char="»"/>
        <a:defRPr kumimoji="1" sz="2000">
          <a:solidFill>
            <a:schemeClr val="tx1"/>
          </a:solidFill>
          <a:latin typeface="Arial" charset="0"/>
          <a:ea typeface="+mn-ea"/>
        </a:defRPr>
      </a:lvl8pPr>
      <a:lvl9pPr marL="3886200" indent="-228600" algn="l" rtl="0" fontAlgn="base">
        <a:spcBef>
          <a:spcPct val="20000"/>
        </a:spcBef>
        <a:spcAft>
          <a:spcPct val="0"/>
        </a:spcAft>
        <a:buChar char="»"/>
        <a:defRPr kumimoji="1" sz="2000">
          <a:solidFill>
            <a:schemeClr val="tx1"/>
          </a:solidFill>
          <a:latin typeface="Arial" charset="0"/>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2024/6/2</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84174084"/>
      </p:ext>
    </p:extLst>
  </p:cSld>
  <p:clrMap bg1="lt1" tx1="dk1" bg2="lt2" tx2="dk2" accent1="accent1" accent2="accent2" accent3="accent3" accent4="accent4" accent5="accent5" accent6="accent6" hlink="hlink" folHlink="folHlink"/>
  <p:sldLayoutIdLst>
    <p:sldLayoutId id="2147487203" r:id="rId1"/>
    <p:sldLayoutId id="2147487204" r:id="rId2"/>
    <p:sldLayoutId id="2147487205" r:id="rId3"/>
    <p:sldLayoutId id="2147487206" r:id="rId4"/>
    <p:sldLayoutId id="2147487207" r:id="rId5"/>
    <p:sldLayoutId id="2147487208" r:id="rId6"/>
    <p:sldLayoutId id="2147487209" r:id="rId7"/>
    <p:sldLayoutId id="2147487210" r:id="rId8"/>
    <p:sldLayoutId id="2147487211" r:id="rId9"/>
    <p:sldLayoutId id="2147487212" r:id="rId10"/>
    <p:sldLayoutId id="214748721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AutoShape 2" descr="Here is the link for Sunday's sermon &amp;... - Van Riper Ellis ..."/>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Garamond" panose="02020404030301010803" pitchFamily="18" charset="0"/>
              <a:ea typeface="SimSun" panose="02010600030101010101" pitchFamily="2" charset="-122"/>
              <a:cs typeface="Times New Roman"/>
            </a:endParaRPr>
          </a:p>
        </p:txBody>
      </p:sp>
      <p:sp>
        <p:nvSpPr>
          <p:cNvPr id="3" name="AutoShape 4" descr="Here is the link for Sunday's sermon &amp;... - Van Riper Ellis ..."/>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Garamond" panose="02020404030301010803" pitchFamily="18" charset="0"/>
              <a:ea typeface="SimSun" panose="02010600030101010101" pitchFamily="2" charset="-122"/>
              <a:cs typeface="Times New Roman"/>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0375" y="3132690"/>
            <a:ext cx="8476313" cy="2810911"/>
          </a:xfrm>
          <a:prstGeom prst="rect">
            <a:avLst/>
          </a:prstGeom>
        </p:spPr>
      </p:pic>
      <p:sp>
        <p:nvSpPr>
          <p:cNvPr id="7" name="TextBox 6"/>
          <p:cNvSpPr txBox="1"/>
          <p:nvPr/>
        </p:nvSpPr>
        <p:spPr>
          <a:xfrm>
            <a:off x="2544736" y="1524000"/>
            <a:ext cx="4307589" cy="1323439"/>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zh-TW" altLang="en-US" sz="8000" b="1" i="0" u="none" strike="noStrike" kern="1200" cap="none" spc="0" normalizeH="0" baseline="0" noProof="0" dirty="0">
                <a:ln>
                  <a:noFill/>
                </a:ln>
                <a:solidFill>
                  <a:srgbClr val="FFFF00"/>
                </a:solidFill>
                <a:effectLst/>
                <a:uLnTx/>
                <a:uFillTx/>
                <a:latin typeface="KaiTi" panose="02010609060101010101" pitchFamily="49" charset="-122"/>
                <a:ea typeface="KaiTi" panose="02010609060101010101" pitchFamily="49" charset="-122"/>
                <a:cs typeface="Times New Roman"/>
              </a:rPr>
              <a:t>主日信息</a:t>
            </a:r>
            <a:endParaRPr kumimoji="0" lang="en-US" sz="8000" b="1" i="0" u="none" strike="noStrike" kern="1200" cap="none" spc="0" normalizeH="0" baseline="0" noProof="0" dirty="0">
              <a:ln>
                <a:noFill/>
              </a:ln>
              <a:solidFill>
                <a:srgbClr val="FFFF00"/>
              </a:solidFill>
              <a:effectLst/>
              <a:uLnTx/>
              <a:uFillTx/>
              <a:latin typeface="KaiTi" panose="02010609060101010101" pitchFamily="49" charset="-122"/>
              <a:ea typeface="KaiTi" panose="02010609060101010101" pitchFamily="49" charset="-122"/>
              <a:cs typeface="Times New Roman"/>
            </a:endParaRPr>
          </a:p>
        </p:txBody>
      </p:sp>
    </p:spTree>
    <p:extLst>
      <p:ext uri="{BB962C8B-B14F-4D97-AF65-F5344CB8AC3E}">
        <p14:creationId xmlns:p14="http://schemas.microsoft.com/office/powerpoint/2010/main" val="2674092291"/>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约翰福音</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John 1:9-11】</a:t>
            </a:r>
          </a:p>
          <a:p>
            <a:pPr algn="l">
              <a:lnSpc>
                <a:spcPct val="112000"/>
              </a:lnSpc>
            </a:pPr>
            <a:r>
              <a:rPr lang="en-US" altLang="zh-CN" sz="3000" b="1" dirty="0">
                <a:solidFill>
                  <a:srgbClr val="FFFF00"/>
                </a:solidFill>
                <a:ea typeface="微软雅黑" panose="020B0503020204020204" pitchFamily="34" charset="-122"/>
              </a:rPr>
              <a:t>9 </a:t>
            </a:r>
            <a:r>
              <a:rPr lang="zh-CN" altLang="en-US" sz="3000" b="1" dirty="0">
                <a:solidFill>
                  <a:srgbClr val="FFFF00"/>
                </a:solidFill>
                <a:ea typeface="微软雅黑" panose="020B0503020204020204" pitchFamily="34" charset="-122"/>
              </a:rPr>
              <a:t>那光是真光，照亮一切生在世上的人。</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That was the true Light which gives light to every man coming into the world.</a:t>
            </a:r>
          </a:p>
          <a:p>
            <a:pPr algn="l">
              <a:lnSpc>
                <a:spcPct val="112000"/>
              </a:lnSpc>
            </a:pPr>
            <a:r>
              <a:rPr lang="en-US" altLang="zh-CN" sz="3000" b="1" dirty="0">
                <a:solidFill>
                  <a:srgbClr val="FFFF00"/>
                </a:solidFill>
                <a:ea typeface="微软雅黑" panose="020B0503020204020204" pitchFamily="34" charset="-122"/>
              </a:rPr>
              <a:t>10 </a:t>
            </a:r>
            <a:r>
              <a:rPr lang="zh-CN" altLang="en-US" sz="3000" b="1" dirty="0">
                <a:solidFill>
                  <a:srgbClr val="FFFF00"/>
                </a:solidFill>
                <a:ea typeface="微软雅黑" panose="020B0503020204020204" pitchFamily="34" charset="-122"/>
              </a:rPr>
              <a:t>祂在世界，世界也是藉着祂造的，世界却不认识祂。</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He was in the world, and the world was made through Him, and the world did not know Him.</a:t>
            </a:r>
          </a:p>
          <a:p>
            <a:pPr algn="l">
              <a:lnSpc>
                <a:spcPct val="112000"/>
              </a:lnSpc>
            </a:pPr>
            <a:r>
              <a:rPr lang="en-US" altLang="zh-CN" sz="3000" b="1" dirty="0">
                <a:solidFill>
                  <a:srgbClr val="FFFF00"/>
                </a:solidFill>
                <a:ea typeface="微软雅黑" panose="020B0503020204020204" pitchFamily="34" charset="-122"/>
              </a:rPr>
              <a:t>11 </a:t>
            </a:r>
            <a:r>
              <a:rPr lang="zh-CN" altLang="en-US" sz="3000" b="1" dirty="0">
                <a:solidFill>
                  <a:srgbClr val="FFFF00"/>
                </a:solidFill>
                <a:ea typeface="微软雅黑" panose="020B0503020204020204" pitchFamily="34" charset="-122"/>
              </a:rPr>
              <a:t>祂到自己的地方来，自己的人倒不接待祂。</a:t>
            </a:r>
          </a:p>
          <a:p>
            <a:pPr algn="l">
              <a:lnSpc>
                <a:spcPct val="112000"/>
              </a:lnSpc>
            </a:pPr>
            <a:r>
              <a:rPr lang="en-US" altLang="zh-CN" sz="3000" b="1" dirty="0">
                <a:solidFill>
                  <a:schemeClr val="bg1"/>
                </a:solidFill>
                <a:ea typeface="微软雅黑" panose="020B0503020204020204" pitchFamily="34" charset="-122"/>
              </a:rPr>
              <a:t>He came to His own, and His own did not receive Him.</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41635100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约翰福音</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John 3:19-20】</a:t>
            </a:r>
          </a:p>
          <a:p>
            <a:pPr algn="l">
              <a:lnSpc>
                <a:spcPct val="112000"/>
              </a:lnSpc>
            </a:pPr>
            <a:r>
              <a:rPr lang="en-US" altLang="zh-CN" sz="3000" b="1" dirty="0">
                <a:solidFill>
                  <a:srgbClr val="FFFF00"/>
                </a:solidFill>
                <a:ea typeface="微软雅黑" panose="020B0503020204020204" pitchFamily="34" charset="-122"/>
              </a:rPr>
              <a:t>19 </a:t>
            </a:r>
            <a:r>
              <a:rPr lang="zh-CN" altLang="en-US" sz="3000" b="1" dirty="0">
                <a:solidFill>
                  <a:srgbClr val="FFFF00"/>
                </a:solidFill>
                <a:ea typeface="微软雅黑" panose="020B0503020204020204" pitchFamily="34" charset="-122"/>
              </a:rPr>
              <a:t>光来到世间，世人因自己的行为是恶的，不爱光倒爱黑暗，定他们的罪就是在此。</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And this is the condemnation, that the light has come into the world, and men loved darkness rather than light, because their deeds were evil.</a:t>
            </a:r>
          </a:p>
          <a:p>
            <a:pPr algn="l">
              <a:lnSpc>
                <a:spcPct val="112000"/>
              </a:lnSpc>
            </a:pPr>
            <a:r>
              <a:rPr lang="en-US" altLang="zh-CN" sz="3000" b="1" dirty="0">
                <a:solidFill>
                  <a:srgbClr val="FFFF00"/>
                </a:solidFill>
                <a:ea typeface="微软雅黑" panose="020B0503020204020204" pitchFamily="34" charset="-122"/>
              </a:rPr>
              <a:t>20 </a:t>
            </a:r>
            <a:r>
              <a:rPr lang="zh-CN" altLang="en-US" sz="3000" b="1" dirty="0">
                <a:solidFill>
                  <a:srgbClr val="FFFF00"/>
                </a:solidFill>
                <a:ea typeface="微软雅黑" panose="020B0503020204020204" pitchFamily="34" charset="-122"/>
              </a:rPr>
              <a:t>凡作恶的便恨光，并不来就光，恐怕他的行为受责备；</a:t>
            </a:r>
          </a:p>
          <a:p>
            <a:pPr algn="l">
              <a:lnSpc>
                <a:spcPct val="112000"/>
              </a:lnSpc>
            </a:pPr>
            <a:r>
              <a:rPr lang="en-US" altLang="zh-CN" sz="3000" b="1" dirty="0">
                <a:solidFill>
                  <a:schemeClr val="bg1"/>
                </a:solidFill>
                <a:ea typeface="微软雅黑" panose="020B0503020204020204" pitchFamily="34" charset="-122"/>
              </a:rPr>
              <a:t>For everyone practicing evil hates the light and does not come to the light, lest his deeds should be exposed.</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51741684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马太福音</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Matthew 5:14】</a:t>
            </a:r>
          </a:p>
          <a:p>
            <a:pPr algn="l">
              <a:lnSpc>
                <a:spcPct val="112000"/>
              </a:lnSpc>
            </a:pPr>
            <a:r>
              <a:rPr lang="zh-CN" altLang="en-US" sz="3000" b="1" dirty="0">
                <a:solidFill>
                  <a:srgbClr val="FFFF00"/>
                </a:solidFill>
                <a:ea typeface="微软雅黑" panose="020B0503020204020204" pitchFamily="34" charset="-122"/>
              </a:rPr>
              <a:t>你们是世上的光。城造在山上，是不能隐藏的。</a:t>
            </a:r>
          </a:p>
          <a:p>
            <a:pPr algn="l">
              <a:lnSpc>
                <a:spcPct val="100000"/>
              </a:lnSpc>
            </a:pPr>
            <a:r>
              <a:rPr lang="zh-CN" altLang="en-US" sz="3000" b="1" dirty="0">
                <a:solidFill>
                  <a:schemeClr val="bg1"/>
                </a:solidFill>
                <a:ea typeface="微软雅黑" panose="020B0503020204020204" pitchFamily="34" charset="-122"/>
              </a:rPr>
              <a:t>“</a:t>
            </a:r>
            <a:r>
              <a:rPr lang="en-US" altLang="zh-CN" sz="3000" b="1" dirty="0">
                <a:solidFill>
                  <a:schemeClr val="bg1"/>
                </a:solidFill>
                <a:ea typeface="微软雅黑" panose="020B0503020204020204" pitchFamily="34" charset="-122"/>
              </a:rPr>
              <a:t>You are the light of the world. A city that is set on a hill cannot be hidden.</a:t>
            </a:r>
          </a:p>
          <a:p>
            <a:pPr algn="l">
              <a:lnSpc>
                <a:spcPct val="112000"/>
              </a:lnSpc>
            </a:pPr>
            <a:endParaRPr lang="en-US" altLang="zh-CN" sz="800" b="1" u="sng" dirty="0">
              <a:solidFill>
                <a:schemeClr val="bg1"/>
              </a:solidFill>
              <a:ea typeface="微软雅黑" panose="020B0503020204020204" pitchFamily="34" charset="-122"/>
            </a:endParaRPr>
          </a:p>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腓立比书</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Philippians 2:15-16a】</a:t>
            </a:r>
          </a:p>
          <a:p>
            <a:pPr algn="l">
              <a:lnSpc>
                <a:spcPct val="112000"/>
              </a:lnSpc>
            </a:pPr>
            <a:r>
              <a:rPr lang="zh-CN" altLang="en-US" sz="3000" b="1" dirty="0">
                <a:solidFill>
                  <a:srgbClr val="FFFF00"/>
                </a:solidFill>
                <a:ea typeface="微软雅黑" panose="020B0503020204020204" pitchFamily="34" charset="-122"/>
              </a:rPr>
              <a:t>使你们无可指摘，诚实无伪，在这弯曲悖谬的世代作　神无瑕疵的儿女。你们显在这世代中，好像明光照耀，将生命的道表明出来</a:t>
            </a:r>
            <a:r>
              <a:rPr lang="en-US" altLang="zh-CN" sz="3000" b="1" dirty="0">
                <a:solidFill>
                  <a:srgbClr val="FFFF00"/>
                </a:solidFill>
                <a:ea typeface="微软雅黑" panose="020B0503020204020204" pitchFamily="34" charset="-122"/>
              </a:rPr>
              <a:t>……</a:t>
            </a:r>
          </a:p>
          <a:p>
            <a:pPr algn="l">
              <a:lnSpc>
                <a:spcPct val="100000"/>
              </a:lnSpc>
            </a:pPr>
            <a:r>
              <a:rPr lang="en-US" altLang="zh-CN" sz="3000" b="1" dirty="0">
                <a:solidFill>
                  <a:schemeClr val="bg1"/>
                </a:solidFill>
                <a:ea typeface="微软雅黑" panose="020B0503020204020204" pitchFamily="34" charset="-122"/>
              </a:rPr>
              <a:t>that you may become blameless and harmless, children of God without fault in the midst of a crooked and perverse generation, among whom you shine as lights in the world, holding fast the word of life….</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63718204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使徒行传</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Acts 12:1-4】</a:t>
            </a:r>
          </a:p>
          <a:p>
            <a:pPr algn="l">
              <a:lnSpc>
                <a:spcPct val="112000"/>
              </a:lnSpc>
            </a:pPr>
            <a:r>
              <a:rPr lang="en-US" altLang="zh-CN" sz="3000" b="1" dirty="0">
                <a:solidFill>
                  <a:srgbClr val="FFFF00"/>
                </a:solidFill>
                <a:ea typeface="微软雅黑" panose="020B0503020204020204" pitchFamily="34" charset="-122"/>
              </a:rPr>
              <a:t>1 </a:t>
            </a:r>
            <a:r>
              <a:rPr lang="zh-CN" altLang="en-US" sz="3000" b="1" dirty="0">
                <a:solidFill>
                  <a:srgbClr val="FFFF00"/>
                </a:solidFill>
                <a:ea typeface="微软雅黑" panose="020B0503020204020204" pitchFamily="34" charset="-122"/>
              </a:rPr>
              <a:t>那时，希律王下手苦害教会中几个人，</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Now about that time Herod the king stretched out his hand to harass some from the church.</a:t>
            </a:r>
          </a:p>
          <a:p>
            <a:pPr algn="l">
              <a:lnSpc>
                <a:spcPct val="112000"/>
              </a:lnSpc>
            </a:pPr>
            <a:r>
              <a:rPr lang="en-US" altLang="zh-CN" sz="3000" b="1" dirty="0">
                <a:solidFill>
                  <a:srgbClr val="FFFF00"/>
                </a:solidFill>
                <a:ea typeface="微软雅黑" panose="020B0503020204020204" pitchFamily="34" charset="-122"/>
              </a:rPr>
              <a:t>2 </a:t>
            </a:r>
            <a:r>
              <a:rPr lang="zh-CN" altLang="en-US" sz="3000" b="1" dirty="0">
                <a:solidFill>
                  <a:srgbClr val="FFFF00"/>
                </a:solidFill>
                <a:ea typeface="微软雅黑" panose="020B0503020204020204" pitchFamily="34" charset="-122"/>
              </a:rPr>
              <a:t>用刀杀了约翰的哥哥雅各。</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Then he killed James the brother of John with the sword.</a:t>
            </a:r>
          </a:p>
          <a:p>
            <a:pPr algn="l">
              <a:lnSpc>
                <a:spcPct val="112000"/>
              </a:lnSpc>
            </a:pPr>
            <a:r>
              <a:rPr lang="en-US" altLang="zh-CN" sz="3000" b="1" dirty="0">
                <a:solidFill>
                  <a:srgbClr val="FFFF00"/>
                </a:solidFill>
                <a:ea typeface="微软雅黑" panose="020B0503020204020204" pitchFamily="34" charset="-122"/>
              </a:rPr>
              <a:t>3 </a:t>
            </a:r>
            <a:r>
              <a:rPr lang="zh-CN" altLang="en-US" sz="3000" b="1" dirty="0">
                <a:solidFill>
                  <a:srgbClr val="FFFF00"/>
                </a:solidFill>
                <a:ea typeface="微软雅黑" panose="020B0503020204020204" pitchFamily="34" charset="-122"/>
              </a:rPr>
              <a:t>他见犹太人喜欢这事，又去捉拿彼得。那时正是除酵的日子。</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And because he saw that it pleased the Jews, he proceeded further to seize Peter also. Now it was during the Days of Unleavened Bread.</a:t>
            </a: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48103578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使徒行传</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Acts 12:1-4】</a:t>
            </a:r>
          </a:p>
          <a:p>
            <a:pPr algn="l">
              <a:lnSpc>
                <a:spcPct val="112000"/>
              </a:lnSpc>
            </a:pPr>
            <a:r>
              <a:rPr lang="en-US" altLang="zh-CN" sz="3000" b="1" dirty="0">
                <a:solidFill>
                  <a:srgbClr val="FFFF00"/>
                </a:solidFill>
                <a:ea typeface="微软雅黑" panose="020B0503020204020204" pitchFamily="34" charset="-122"/>
              </a:rPr>
              <a:t>4 </a:t>
            </a:r>
            <a:r>
              <a:rPr lang="zh-CN" altLang="en-US" sz="3000" b="1" dirty="0">
                <a:solidFill>
                  <a:srgbClr val="FFFF00"/>
                </a:solidFill>
                <a:ea typeface="微软雅黑" panose="020B0503020204020204" pitchFamily="34" charset="-122"/>
              </a:rPr>
              <a:t>希律拿了彼得，收在监里，交付四班兵丁看守，每班四个人，意思要在逾越节后把他提出来，当着百姓办他。</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So when he had arrested him, he put him in prison, and delivered him to four squads of soldiers to keep him, intending to bring him before the people after Passover.</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93902220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雅各书 </a:t>
            </a:r>
            <a:r>
              <a:rPr lang="en-US" altLang="zh-CN" sz="3000" b="1" u="sng" dirty="0">
                <a:solidFill>
                  <a:schemeClr val="bg1"/>
                </a:solidFill>
                <a:ea typeface="微软雅黑" panose="020B0503020204020204" pitchFamily="34" charset="-122"/>
              </a:rPr>
              <a:t>James 1:12】</a:t>
            </a:r>
          </a:p>
          <a:p>
            <a:pPr algn="l">
              <a:lnSpc>
                <a:spcPct val="112000"/>
              </a:lnSpc>
            </a:pPr>
            <a:r>
              <a:rPr lang="zh-CN" altLang="en-US" sz="3000" b="1" dirty="0">
                <a:solidFill>
                  <a:srgbClr val="FFFF00"/>
                </a:solidFill>
                <a:ea typeface="微软雅黑" panose="020B0503020204020204" pitchFamily="34" charset="-122"/>
              </a:rPr>
              <a:t>忍受试探的人是有福的，因为他经过试验以后，必得生命的冠冕，这是主应许给那些爱祂之人的。</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Blessed is the man who endures temptation; for when he has been approved, he will receive the crown of life which the Lord has promised to those who love Him.</a:t>
            </a:r>
          </a:p>
        </p:txBody>
      </p:sp>
    </p:spTree>
    <p:extLst>
      <p:ext uri="{BB962C8B-B14F-4D97-AF65-F5344CB8AC3E}">
        <p14:creationId xmlns:p14="http://schemas.microsoft.com/office/powerpoint/2010/main" val="293058288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启示录</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Revelation 2:10】</a:t>
            </a:r>
          </a:p>
          <a:p>
            <a:pPr algn="l">
              <a:lnSpc>
                <a:spcPct val="112000"/>
              </a:lnSpc>
            </a:pPr>
            <a:r>
              <a:rPr lang="zh-CN" altLang="en-US" sz="3000" b="1" dirty="0">
                <a:solidFill>
                  <a:srgbClr val="FFFF00"/>
                </a:solidFill>
                <a:ea typeface="微软雅黑" panose="020B0503020204020204" pitchFamily="34" charset="-122"/>
              </a:rPr>
              <a:t>你将要受的苦你不用怕。魔鬼要把你们中间几个人下在监里，叫你们被试炼，你们必受患难十日。你务要至死忠心，我就赐给你那生命的冠冕。</a:t>
            </a:r>
          </a:p>
          <a:p>
            <a:pPr algn="l">
              <a:lnSpc>
                <a:spcPct val="112000"/>
              </a:lnSpc>
            </a:pPr>
            <a:r>
              <a:rPr lang="en-US" altLang="zh-CN" sz="3000" b="1" dirty="0">
                <a:solidFill>
                  <a:schemeClr val="bg1"/>
                </a:solidFill>
                <a:ea typeface="微软雅黑" panose="020B0503020204020204" pitchFamily="34" charset="-122"/>
              </a:rPr>
              <a:t>Do not fear any of those things which you are about to suffer. Indeed, the devil is about to throw some of you into prison, that you may be tested, and you will have tribulation ten days. Be faithful until death, and I will give you the crown of life.</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13217781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提摩太后书</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2 Timothy 4:6-8】</a:t>
            </a:r>
          </a:p>
          <a:p>
            <a:pPr algn="l">
              <a:lnSpc>
                <a:spcPct val="112000"/>
              </a:lnSpc>
            </a:pPr>
            <a:r>
              <a:rPr lang="en-US" altLang="zh-CN" sz="3000" b="1" dirty="0">
                <a:solidFill>
                  <a:srgbClr val="FFFF00"/>
                </a:solidFill>
                <a:ea typeface="微软雅黑" panose="020B0503020204020204" pitchFamily="34" charset="-122"/>
              </a:rPr>
              <a:t>6 </a:t>
            </a:r>
            <a:r>
              <a:rPr lang="zh-CN" altLang="en-US" sz="3000" b="1" dirty="0">
                <a:solidFill>
                  <a:srgbClr val="FFFF00"/>
                </a:solidFill>
                <a:ea typeface="微软雅黑" panose="020B0503020204020204" pitchFamily="34" charset="-122"/>
              </a:rPr>
              <a:t>我现在被浇奠，我离世的时候到了。</a:t>
            </a:r>
            <a:endParaRPr lang="en-US" altLang="zh-CN" sz="3000" b="1" dirty="0">
              <a:solidFill>
                <a:srgbClr val="FFFF00"/>
              </a:solidFill>
              <a:ea typeface="微软雅黑" panose="020B0503020204020204" pitchFamily="34" charset="-122"/>
            </a:endParaRPr>
          </a:p>
          <a:p>
            <a:pPr algn="l">
              <a:lnSpc>
                <a:spcPct val="100000"/>
              </a:lnSpc>
            </a:pPr>
            <a:r>
              <a:rPr lang="en-US" altLang="zh-CN" sz="2800" b="1" dirty="0">
                <a:solidFill>
                  <a:schemeClr val="bg1"/>
                </a:solidFill>
                <a:ea typeface="微软雅黑" panose="020B0503020204020204" pitchFamily="34" charset="-122"/>
              </a:rPr>
              <a:t>For I am already being poured out as a drink offering, and the time of my departure is at hand.</a:t>
            </a:r>
          </a:p>
          <a:p>
            <a:pPr algn="l">
              <a:lnSpc>
                <a:spcPct val="112000"/>
              </a:lnSpc>
            </a:pPr>
            <a:r>
              <a:rPr lang="en-US" altLang="zh-CN" sz="3000" b="1" dirty="0">
                <a:solidFill>
                  <a:srgbClr val="FFFF00"/>
                </a:solidFill>
                <a:ea typeface="微软雅黑" panose="020B0503020204020204" pitchFamily="34" charset="-122"/>
              </a:rPr>
              <a:t>7 </a:t>
            </a:r>
            <a:r>
              <a:rPr lang="zh-CN" altLang="en-US" sz="3000" b="1" dirty="0">
                <a:solidFill>
                  <a:srgbClr val="FFFF00"/>
                </a:solidFill>
                <a:ea typeface="微软雅黑" panose="020B0503020204020204" pitchFamily="34" charset="-122"/>
              </a:rPr>
              <a:t>那美好的仗我已经打过了，当跑的路我已经跑尽了，所信的道我已经守住了。</a:t>
            </a:r>
            <a:r>
              <a:rPr lang="en-US" altLang="zh-CN" sz="2800" b="1" dirty="0">
                <a:solidFill>
                  <a:schemeClr val="bg1"/>
                </a:solidFill>
                <a:ea typeface="微软雅黑" panose="020B0503020204020204" pitchFamily="34" charset="-122"/>
              </a:rPr>
              <a:t>I have fought the good fight, I have finished the race, I have kept the faith.</a:t>
            </a:r>
          </a:p>
          <a:p>
            <a:pPr algn="l">
              <a:lnSpc>
                <a:spcPct val="112000"/>
              </a:lnSpc>
            </a:pPr>
            <a:r>
              <a:rPr lang="en-US" altLang="zh-CN" sz="3000" b="1" dirty="0">
                <a:solidFill>
                  <a:srgbClr val="FFFF00"/>
                </a:solidFill>
                <a:ea typeface="微软雅黑" panose="020B0503020204020204" pitchFamily="34" charset="-122"/>
              </a:rPr>
              <a:t>8 </a:t>
            </a:r>
            <a:r>
              <a:rPr lang="zh-CN" altLang="en-US" sz="3000" b="1" dirty="0">
                <a:solidFill>
                  <a:srgbClr val="FFFF00"/>
                </a:solidFill>
                <a:ea typeface="微软雅黑" panose="020B0503020204020204" pitchFamily="34" charset="-122"/>
              </a:rPr>
              <a:t>从此以后，有公义的冠冕为我存留，就是按着公义审判的主到了那日要赐给我的，不但赐给我，也赐给凡爱慕祂显现的人。</a:t>
            </a:r>
            <a:r>
              <a:rPr lang="en-US" altLang="zh-CN" sz="2800" b="1" dirty="0">
                <a:solidFill>
                  <a:schemeClr val="bg1"/>
                </a:solidFill>
                <a:ea typeface="微软雅黑" panose="020B0503020204020204" pitchFamily="34" charset="-122"/>
              </a:rPr>
              <a:t>Finally, there is laid up for me the crown of righteousness, which the Lord, the righteous Judge, will give to me on that Day, and not to me only but also to all who have loved His appearing.</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27444217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启示录</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Revelation 14:13】</a:t>
            </a:r>
          </a:p>
          <a:p>
            <a:pPr algn="l">
              <a:lnSpc>
                <a:spcPct val="112000"/>
              </a:lnSpc>
            </a:pPr>
            <a:r>
              <a:rPr lang="zh-CN" altLang="en-US" sz="3000" b="1" dirty="0">
                <a:solidFill>
                  <a:srgbClr val="FFFF00"/>
                </a:solidFill>
                <a:ea typeface="微软雅黑" panose="020B0503020204020204" pitchFamily="34" charset="-122"/>
              </a:rPr>
              <a:t>我听见从天上有声音说：“你要写下，从今以后，在主里面而死的人有福了！”圣灵说：“是的，他们息了自己的劳苦，作工的果效也随着他们。”</a:t>
            </a:r>
          </a:p>
          <a:p>
            <a:pPr algn="l">
              <a:lnSpc>
                <a:spcPct val="112000"/>
              </a:lnSpc>
            </a:pPr>
            <a:r>
              <a:rPr lang="en-US" altLang="zh-CN" sz="3000" b="1" dirty="0">
                <a:solidFill>
                  <a:schemeClr val="bg1"/>
                </a:solidFill>
                <a:ea typeface="微软雅黑" panose="020B0503020204020204" pitchFamily="34" charset="-122"/>
              </a:rPr>
              <a:t>Then I heard a voice from heaven saying to me, “Write: ‘Blessed are the dead who die in the Lord from now </a:t>
            </a:r>
            <a:r>
              <a:rPr lang="en-US" altLang="zh-CN" sz="3000" b="1" dirty="0" err="1">
                <a:solidFill>
                  <a:schemeClr val="bg1"/>
                </a:solidFill>
                <a:ea typeface="微软雅黑" panose="020B0503020204020204" pitchFamily="34" charset="-122"/>
              </a:rPr>
              <a:t>on.’”“Yes</a:t>
            </a:r>
            <a:r>
              <a:rPr lang="en-US" altLang="zh-CN" sz="3000" b="1" dirty="0">
                <a:solidFill>
                  <a:schemeClr val="bg1"/>
                </a:solidFill>
                <a:ea typeface="微软雅黑" panose="020B0503020204020204" pitchFamily="34" charset="-122"/>
              </a:rPr>
              <a:t>,” says the Spirit, “that they may rest from their labors, and their works follow them.”</a:t>
            </a:r>
          </a:p>
        </p:txBody>
      </p:sp>
    </p:spTree>
    <p:extLst>
      <p:ext uri="{BB962C8B-B14F-4D97-AF65-F5344CB8AC3E}">
        <p14:creationId xmlns:p14="http://schemas.microsoft.com/office/powerpoint/2010/main" val="41440323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帖撒罗尼迦前书</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1 Thessalonians 4:13-14】</a:t>
            </a:r>
          </a:p>
          <a:p>
            <a:pPr algn="l">
              <a:lnSpc>
                <a:spcPct val="112000"/>
              </a:lnSpc>
            </a:pPr>
            <a:r>
              <a:rPr lang="en-US" altLang="zh-CN" sz="3000" b="1" dirty="0">
                <a:solidFill>
                  <a:srgbClr val="FFFF00"/>
                </a:solidFill>
                <a:ea typeface="微软雅黑" panose="020B0503020204020204" pitchFamily="34" charset="-122"/>
              </a:rPr>
              <a:t>13 </a:t>
            </a:r>
            <a:r>
              <a:rPr lang="zh-CN" altLang="en-US" sz="3000" b="1" dirty="0">
                <a:solidFill>
                  <a:srgbClr val="FFFF00"/>
                </a:solidFill>
                <a:ea typeface="微软雅黑" panose="020B0503020204020204" pitchFamily="34" charset="-122"/>
              </a:rPr>
              <a:t>论到睡了的人，我们不愿意弟兄们不知道，恐怕你们忧伤，像那些没有指望的人一样。</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But I do not want you to be ignorant, brethren, concerning those who have fallen asleep, lest you sorrow as others who have no hope.</a:t>
            </a:r>
          </a:p>
          <a:p>
            <a:pPr algn="l">
              <a:lnSpc>
                <a:spcPct val="112000"/>
              </a:lnSpc>
            </a:pPr>
            <a:r>
              <a:rPr lang="en-US" altLang="zh-CN" sz="3000" b="1" dirty="0">
                <a:solidFill>
                  <a:srgbClr val="FFFF00"/>
                </a:solidFill>
                <a:ea typeface="微软雅黑" panose="020B0503020204020204" pitchFamily="34" charset="-122"/>
              </a:rPr>
              <a:t>14 </a:t>
            </a:r>
            <a:r>
              <a:rPr lang="zh-CN" altLang="en-US" sz="3000" b="1" dirty="0">
                <a:solidFill>
                  <a:srgbClr val="FFFF00"/>
                </a:solidFill>
                <a:ea typeface="微软雅黑" panose="020B0503020204020204" pitchFamily="34" charset="-122"/>
              </a:rPr>
              <a:t>我们若信耶稣死而复活了，那已经在耶稣里睡了的人，　神也必将他们与耶稣一同带来。</a:t>
            </a:r>
          </a:p>
          <a:p>
            <a:pPr algn="l">
              <a:lnSpc>
                <a:spcPct val="112000"/>
              </a:lnSpc>
            </a:pPr>
            <a:r>
              <a:rPr lang="en-US" altLang="zh-CN" sz="3000" b="1" dirty="0">
                <a:solidFill>
                  <a:schemeClr val="bg1"/>
                </a:solidFill>
                <a:ea typeface="微软雅黑" panose="020B0503020204020204" pitchFamily="34" charset="-122"/>
              </a:rPr>
              <a:t>For if we believe that Jesus died and rose again, even so God will bring with Him those who sleep in Jesus.</a:t>
            </a:r>
          </a:p>
        </p:txBody>
      </p:sp>
    </p:spTree>
    <p:extLst>
      <p:ext uri="{BB962C8B-B14F-4D97-AF65-F5344CB8AC3E}">
        <p14:creationId xmlns:p14="http://schemas.microsoft.com/office/powerpoint/2010/main" val="266073873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133004" y="681644"/>
            <a:ext cx="8894617" cy="3574472"/>
          </a:xfrm>
        </p:spPr>
        <p:txBody>
          <a:bodyPr>
            <a:normAutofit/>
          </a:bodyPr>
          <a:lstStyle/>
          <a:p>
            <a:r>
              <a:rPr lang="zh-CN" altLang="en-US" sz="4600" b="1" dirty="0">
                <a:solidFill>
                  <a:srgbClr val="FFFF00"/>
                </a:solidFill>
                <a:latin typeface="微软雅黑" panose="020B0503020204020204" pitchFamily="34" charset="-122"/>
                <a:ea typeface="微软雅黑" panose="020B0503020204020204" pitchFamily="34" charset="-122"/>
              </a:rPr>
              <a:t>雅各的被杀与彼得的得救</a:t>
            </a:r>
            <a:r>
              <a:rPr lang="en-US" altLang="zh-CN" sz="4600" b="1" dirty="0">
                <a:solidFill>
                  <a:srgbClr val="FFFF00"/>
                </a:solidFill>
                <a:latin typeface="微软雅黑" panose="020B0503020204020204" pitchFamily="34" charset="-122"/>
                <a:ea typeface="微软雅黑" panose="020B0503020204020204" pitchFamily="34" charset="-122"/>
              </a:rPr>
              <a:t/>
            </a:r>
            <a:br>
              <a:rPr lang="en-US" altLang="zh-CN" sz="4600" b="1" dirty="0">
                <a:solidFill>
                  <a:srgbClr val="FFFF00"/>
                </a:solidFill>
                <a:latin typeface="微软雅黑" panose="020B0503020204020204" pitchFamily="34" charset="-122"/>
                <a:ea typeface="微软雅黑" panose="020B0503020204020204" pitchFamily="34" charset="-122"/>
              </a:rPr>
            </a:br>
            <a:r>
              <a:rPr lang="en-US" altLang="zh-CN" sz="4600" b="1" dirty="0">
                <a:solidFill>
                  <a:schemeClr val="bg1"/>
                </a:solidFill>
                <a:latin typeface="微软雅黑" panose="020B0503020204020204" pitchFamily="34" charset="-122"/>
                <a:ea typeface="微软雅黑" panose="020B0503020204020204" pitchFamily="34" charset="-122"/>
              </a:rPr>
              <a:t>James Killed And Peter Freed</a:t>
            </a:r>
            <a:endParaRPr lang="zh-CN" altLang="en-US" sz="4600" b="1" dirty="0">
              <a:solidFill>
                <a:schemeClr val="bg1"/>
              </a:solidFill>
            </a:endParaRPr>
          </a:p>
        </p:txBody>
      </p:sp>
      <p:sp>
        <p:nvSpPr>
          <p:cNvPr id="3" name="副标题 2"/>
          <p:cNvSpPr>
            <a:spLocks noGrp="1"/>
          </p:cNvSpPr>
          <p:nvPr>
            <p:ph type="subTitle" idx="1"/>
          </p:nvPr>
        </p:nvSpPr>
        <p:spPr>
          <a:xfrm>
            <a:off x="983511" y="5202238"/>
            <a:ext cx="6858000" cy="1655762"/>
          </a:xfrm>
        </p:spPr>
        <p:txBody>
          <a:bodyPr/>
          <a:lstStyle/>
          <a:p>
            <a:r>
              <a:rPr lang="en-US" altLang="zh-CN" b="1" dirty="0">
                <a:solidFill>
                  <a:schemeClr val="bg1"/>
                </a:solidFill>
              </a:rPr>
              <a:t>Boise Chinese Christian Church </a:t>
            </a:r>
          </a:p>
          <a:p>
            <a:r>
              <a:rPr lang="en-US" altLang="zh-CN" b="1" dirty="0">
                <a:solidFill>
                  <a:schemeClr val="bg1"/>
                </a:solidFill>
              </a:rPr>
              <a:t>6/2/2024</a:t>
            </a:r>
            <a:endParaRPr lang="zh-CN" altLang="en-US" b="1" dirty="0">
              <a:solidFill>
                <a:schemeClr val="bg1"/>
              </a:solidFill>
            </a:endParaRPr>
          </a:p>
        </p:txBody>
      </p:sp>
    </p:spTree>
    <p:extLst>
      <p:ext uri="{BB962C8B-B14F-4D97-AF65-F5344CB8AC3E}">
        <p14:creationId xmlns:p14="http://schemas.microsoft.com/office/powerpoint/2010/main" val="102466773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约翰福音</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John 21:18-19】</a:t>
            </a:r>
          </a:p>
          <a:p>
            <a:pPr algn="l">
              <a:lnSpc>
                <a:spcPct val="112000"/>
              </a:lnSpc>
            </a:pPr>
            <a:r>
              <a:rPr lang="en-US" altLang="zh-CN" sz="3000" b="1" dirty="0">
                <a:solidFill>
                  <a:srgbClr val="FFFF00"/>
                </a:solidFill>
                <a:ea typeface="微软雅黑" panose="020B0503020204020204" pitchFamily="34" charset="-122"/>
              </a:rPr>
              <a:t>18 </a:t>
            </a:r>
            <a:r>
              <a:rPr lang="zh-CN" altLang="en-US" sz="3000" b="1" dirty="0">
                <a:solidFill>
                  <a:srgbClr val="FFFF00"/>
                </a:solidFill>
                <a:ea typeface="微软雅黑" panose="020B0503020204020204" pitchFamily="34" charset="-122"/>
              </a:rPr>
              <a:t>我实实在在地告诉你：你年少的时候，自己束上带子，随意往来；但年老的时候，你要伸出手来，别人要把你束上，带你到不愿意去的地方。” </a:t>
            </a:r>
            <a:endParaRPr lang="en-US" altLang="zh-CN" sz="3000" b="1" dirty="0">
              <a:solidFill>
                <a:srgbClr val="FFFF00"/>
              </a:solidFill>
              <a:ea typeface="微软雅黑" panose="020B0503020204020204" pitchFamily="34" charset="-122"/>
            </a:endParaRPr>
          </a:p>
          <a:p>
            <a:pPr algn="l">
              <a:lnSpc>
                <a:spcPct val="100000"/>
              </a:lnSpc>
            </a:pPr>
            <a:r>
              <a:rPr lang="en-US" altLang="zh-CN" sz="2800" b="1" dirty="0">
                <a:solidFill>
                  <a:schemeClr val="bg1"/>
                </a:solidFill>
                <a:ea typeface="微软雅黑" panose="020B0503020204020204" pitchFamily="34" charset="-122"/>
              </a:rPr>
              <a:t>Most assuredly, I say to you, when you were younger, you girded yourself and walked where you wished; but when you are old, you will stretch out your hands, and another will gird you and carry you where you do not wish.”</a:t>
            </a:r>
          </a:p>
          <a:p>
            <a:pPr algn="l">
              <a:lnSpc>
                <a:spcPct val="112000"/>
              </a:lnSpc>
            </a:pPr>
            <a:r>
              <a:rPr lang="en-US" altLang="zh-CN" sz="3000" b="1" dirty="0">
                <a:solidFill>
                  <a:srgbClr val="FFFF00"/>
                </a:solidFill>
                <a:ea typeface="微软雅黑" panose="020B0503020204020204" pitchFamily="34" charset="-122"/>
              </a:rPr>
              <a:t>19 </a:t>
            </a:r>
            <a:r>
              <a:rPr lang="zh-CN" altLang="en-US" sz="3000" b="1" dirty="0">
                <a:solidFill>
                  <a:srgbClr val="FFFF00"/>
                </a:solidFill>
                <a:ea typeface="微软雅黑" panose="020B0503020204020204" pitchFamily="34" charset="-122"/>
              </a:rPr>
              <a:t>耶稣说这话，是指着彼得要怎样死，荣耀　神。说了这话，就对他说：“你跟从我吧！”</a:t>
            </a:r>
          </a:p>
          <a:p>
            <a:pPr algn="l">
              <a:lnSpc>
                <a:spcPct val="100000"/>
              </a:lnSpc>
            </a:pPr>
            <a:r>
              <a:rPr lang="en-US" altLang="zh-CN" sz="2800" b="1" dirty="0">
                <a:solidFill>
                  <a:schemeClr val="bg1"/>
                </a:solidFill>
                <a:ea typeface="微软雅黑" panose="020B0503020204020204" pitchFamily="34" charset="-122"/>
              </a:rPr>
              <a:t>This He spoke, signifying by what death he would glorify God. And when He had spoken this, He said to him, “Follow Me.”</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92566935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罗马书</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Romans 14:7-8】</a:t>
            </a:r>
          </a:p>
          <a:p>
            <a:pPr algn="l">
              <a:lnSpc>
                <a:spcPct val="112000"/>
              </a:lnSpc>
            </a:pPr>
            <a:r>
              <a:rPr lang="en-US" altLang="zh-CN" sz="3000" b="1" dirty="0">
                <a:solidFill>
                  <a:srgbClr val="FFFF00"/>
                </a:solidFill>
                <a:ea typeface="微软雅黑" panose="020B0503020204020204" pitchFamily="34" charset="-122"/>
              </a:rPr>
              <a:t>7 </a:t>
            </a:r>
            <a:r>
              <a:rPr lang="zh-CN" altLang="en-US" sz="3000" b="1" dirty="0">
                <a:solidFill>
                  <a:srgbClr val="FFFF00"/>
                </a:solidFill>
                <a:ea typeface="微软雅黑" panose="020B0503020204020204" pitchFamily="34" charset="-122"/>
              </a:rPr>
              <a:t>我们没有一个人为自己活，也没有一个人为自己死。</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For none of us lives to himself, and no one dies to himself.</a:t>
            </a:r>
          </a:p>
          <a:p>
            <a:pPr algn="l">
              <a:lnSpc>
                <a:spcPct val="112000"/>
              </a:lnSpc>
            </a:pPr>
            <a:r>
              <a:rPr lang="en-US" altLang="zh-CN" sz="3000" b="1" dirty="0">
                <a:solidFill>
                  <a:srgbClr val="FFFF00"/>
                </a:solidFill>
                <a:ea typeface="微软雅黑" panose="020B0503020204020204" pitchFamily="34" charset="-122"/>
              </a:rPr>
              <a:t>8 </a:t>
            </a:r>
            <a:r>
              <a:rPr lang="zh-CN" altLang="en-US" sz="3000" b="1" dirty="0">
                <a:solidFill>
                  <a:srgbClr val="FFFF00"/>
                </a:solidFill>
                <a:ea typeface="微软雅黑" panose="020B0503020204020204" pitchFamily="34" charset="-122"/>
              </a:rPr>
              <a:t>我们若活着，是为主而活；若死了，是为主而死。所以我们或活或死，总是主的人。</a:t>
            </a:r>
          </a:p>
          <a:p>
            <a:pPr algn="l">
              <a:lnSpc>
                <a:spcPct val="112000"/>
              </a:lnSpc>
            </a:pPr>
            <a:r>
              <a:rPr lang="en-US" altLang="zh-CN" sz="3000" b="1" dirty="0">
                <a:solidFill>
                  <a:schemeClr val="bg1"/>
                </a:solidFill>
                <a:ea typeface="微软雅黑" panose="020B0503020204020204" pitchFamily="34" charset="-122"/>
              </a:rPr>
              <a:t>For if we live, we live to the Lord; and if we die, we die to the Lord. Therefore, whether we live or die, we are the Lord’s.</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24242531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提摩太前书</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1 Timothy 6:7-16】</a:t>
            </a:r>
          </a:p>
          <a:p>
            <a:pPr algn="l">
              <a:lnSpc>
                <a:spcPct val="112000"/>
              </a:lnSpc>
            </a:pPr>
            <a:r>
              <a:rPr lang="en-US" altLang="zh-CN" sz="3000" b="1" dirty="0">
                <a:solidFill>
                  <a:srgbClr val="FFFF00"/>
                </a:solidFill>
                <a:ea typeface="微软雅黑" panose="020B0503020204020204" pitchFamily="34" charset="-122"/>
              </a:rPr>
              <a:t>7 </a:t>
            </a:r>
            <a:r>
              <a:rPr lang="zh-CN" altLang="en-US" sz="3000" b="1" dirty="0">
                <a:solidFill>
                  <a:srgbClr val="FFFF00"/>
                </a:solidFill>
                <a:ea typeface="微软雅黑" panose="020B0503020204020204" pitchFamily="34" charset="-122"/>
              </a:rPr>
              <a:t>因为我们没有带什么到世上来，也不能带什么去，</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For we brought nothing into this world, and it is certain we can carry nothing out.</a:t>
            </a:r>
          </a:p>
          <a:p>
            <a:pPr algn="l">
              <a:lnSpc>
                <a:spcPct val="112000"/>
              </a:lnSpc>
            </a:pPr>
            <a:r>
              <a:rPr lang="en-US" altLang="zh-CN" sz="3000" b="1" dirty="0">
                <a:solidFill>
                  <a:srgbClr val="FFFF00"/>
                </a:solidFill>
                <a:ea typeface="微软雅黑" panose="020B0503020204020204" pitchFamily="34" charset="-122"/>
              </a:rPr>
              <a:t>8 </a:t>
            </a:r>
            <a:r>
              <a:rPr lang="zh-CN" altLang="en-US" sz="3000" b="1" dirty="0">
                <a:solidFill>
                  <a:srgbClr val="FFFF00"/>
                </a:solidFill>
                <a:ea typeface="微软雅黑" panose="020B0503020204020204" pitchFamily="34" charset="-122"/>
              </a:rPr>
              <a:t>只要有衣有食，就当知足。</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And having food and clothing, with these we shall be content.</a:t>
            </a:r>
          </a:p>
          <a:p>
            <a:pPr algn="l">
              <a:lnSpc>
                <a:spcPct val="112000"/>
              </a:lnSpc>
            </a:pPr>
            <a:r>
              <a:rPr lang="en-US" altLang="zh-CN" sz="3000" b="1" dirty="0">
                <a:solidFill>
                  <a:srgbClr val="FFFF00"/>
                </a:solidFill>
                <a:ea typeface="微软雅黑" panose="020B0503020204020204" pitchFamily="34" charset="-122"/>
              </a:rPr>
              <a:t>9 </a:t>
            </a:r>
            <a:r>
              <a:rPr lang="zh-CN" altLang="en-US" sz="3000" b="1" dirty="0">
                <a:solidFill>
                  <a:srgbClr val="FFFF00"/>
                </a:solidFill>
                <a:ea typeface="微软雅黑" panose="020B0503020204020204" pitchFamily="34" charset="-122"/>
              </a:rPr>
              <a:t>但那些想要发财的人，就陷在迷惑、落在网罗和许多无知有害的私欲里，叫人沉在败坏和灭亡中。</a:t>
            </a:r>
            <a:endParaRPr lang="en-US" altLang="zh-CN" sz="3000" b="1" dirty="0">
              <a:solidFill>
                <a:srgbClr val="FFFF00"/>
              </a:solidFill>
              <a:ea typeface="微软雅黑" panose="020B0503020204020204" pitchFamily="34" charset="-122"/>
            </a:endParaRPr>
          </a:p>
          <a:p>
            <a:pPr algn="l">
              <a:lnSpc>
                <a:spcPct val="100000"/>
              </a:lnSpc>
            </a:pPr>
            <a:r>
              <a:rPr lang="en-US" altLang="zh-CN" sz="3000" b="1" dirty="0">
                <a:solidFill>
                  <a:schemeClr val="bg1"/>
                </a:solidFill>
                <a:ea typeface="微软雅黑" panose="020B0503020204020204" pitchFamily="34" charset="-122"/>
              </a:rPr>
              <a:t>But those who desire to be rich fall into temptation and a snare, and into many foolish and harmful lusts which drown men in destruction and perdition.</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83102760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提摩太前书</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1 Timothy 6:7-16】</a:t>
            </a:r>
          </a:p>
          <a:p>
            <a:pPr algn="l">
              <a:lnSpc>
                <a:spcPct val="112000"/>
              </a:lnSpc>
            </a:pPr>
            <a:r>
              <a:rPr lang="en-US" altLang="zh-CN" sz="3000" b="1" dirty="0">
                <a:solidFill>
                  <a:srgbClr val="FFFF00"/>
                </a:solidFill>
                <a:ea typeface="微软雅黑" panose="020B0503020204020204" pitchFamily="34" charset="-122"/>
              </a:rPr>
              <a:t>10 </a:t>
            </a:r>
            <a:r>
              <a:rPr lang="zh-CN" altLang="en-US" sz="3000" b="1" dirty="0">
                <a:solidFill>
                  <a:srgbClr val="FFFF00"/>
                </a:solidFill>
                <a:ea typeface="微软雅黑" panose="020B0503020204020204" pitchFamily="34" charset="-122"/>
              </a:rPr>
              <a:t>贪财是万恶之根。有人贪恋钱财，就被引诱离了真道，用许多愁苦把自己刺透了。</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For the love of money is a root of all kinds of evil, for which some have strayed from the faith in their greediness, and pierced themselves through with many sorrows.</a:t>
            </a:r>
          </a:p>
          <a:p>
            <a:pPr algn="l">
              <a:lnSpc>
                <a:spcPct val="112000"/>
              </a:lnSpc>
            </a:pPr>
            <a:r>
              <a:rPr lang="en-US" altLang="zh-CN" sz="3000" b="1" dirty="0">
                <a:solidFill>
                  <a:srgbClr val="FFFF00"/>
                </a:solidFill>
                <a:ea typeface="微软雅黑" panose="020B0503020204020204" pitchFamily="34" charset="-122"/>
              </a:rPr>
              <a:t>11 </a:t>
            </a:r>
            <a:r>
              <a:rPr lang="zh-CN" altLang="en-US" sz="3000" b="1" dirty="0">
                <a:solidFill>
                  <a:srgbClr val="FFFF00"/>
                </a:solidFill>
                <a:ea typeface="微软雅黑" panose="020B0503020204020204" pitchFamily="34" charset="-122"/>
              </a:rPr>
              <a:t>但你这属　神的人要逃避这些事，追求公义、敬虔、信心、爱心、忍耐、温柔。</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But you, O man of God, flee these things and pursue righteousness, godliness, faith, love, patience, gentleness.</a:t>
            </a: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73749664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提摩太前书</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1 Timothy 6:7-16】</a:t>
            </a:r>
          </a:p>
          <a:p>
            <a:pPr algn="l">
              <a:lnSpc>
                <a:spcPct val="112000"/>
              </a:lnSpc>
            </a:pPr>
            <a:r>
              <a:rPr lang="en-US" altLang="zh-CN" sz="3000" b="1" dirty="0">
                <a:solidFill>
                  <a:srgbClr val="FFFF00"/>
                </a:solidFill>
                <a:ea typeface="微软雅黑" panose="020B0503020204020204" pitchFamily="34" charset="-122"/>
              </a:rPr>
              <a:t>12 </a:t>
            </a:r>
            <a:r>
              <a:rPr lang="zh-CN" altLang="en-US" sz="3000" b="1" dirty="0">
                <a:solidFill>
                  <a:srgbClr val="FFFF00"/>
                </a:solidFill>
                <a:ea typeface="微软雅黑" panose="020B0503020204020204" pitchFamily="34" charset="-122"/>
              </a:rPr>
              <a:t>你要为真道打那美好的仗，持定永生。你为此被召，也在许多见证人面前已经作了那美好的见证。</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Fight the good fight of faith, lay hold on eternal life, to which you were also called and have confessed the good confession in the presence of many witnesses.</a:t>
            </a:r>
          </a:p>
          <a:p>
            <a:pPr algn="l">
              <a:lnSpc>
                <a:spcPct val="112000"/>
              </a:lnSpc>
            </a:pPr>
            <a:r>
              <a:rPr lang="en-US" altLang="zh-CN" sz="3000" b="1" dirty="0">
                <a:solidFill>
                  <a:srgbClr val="FFFF00"/>
                </a:solidFill>
                <a:ea typeface="微软雅黑" panose="020B0503020204020204" pitchFamily="34" charset="-122"/>
              </a:rPr>
              <a:t>13 </a:t>
            </a:r>
            <a:r>
              <a:rPr lang="zh-CN" altLang="en-US" sz="3000" b="1" dirty="0">
                <a:solidFill>
                  <a:srgbClr val="FFFF00"/>
                </a:solidFill>
                <a:ea typeface="微软雅黑" panose="020B0503020204020204" pitchFamily="34" charset="-122"/>
              </a:rPr>
              <a:t>我在叫万物生活的　神面前，并在向本丢彼拉多作过那美好见证的基督耶稣面前嘱咐你：</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I urge you in the sight of God who gives life to all things, and before Christ Jesus who witnessed the good confession before Pontius Pilate,</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74024469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提摩太前书</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1 Timothy 6:7-16】</a:t>
            </a:r>
          </a:p>
          <a:p>
            <a:pPr algn="l">
              <a:lnSpc>
                <a:spcPct val="112000"/>
              </a:lnSpc>
            </a:pPr>
            <a:r>
              <a:rPr lang="en-US" altLang="zh-CN" sz="3000" b="1" dirty="0">
                <a:solidFill>
                  <a:srgbClr val="FFFF00"/>
                </a:solidFill>
                <a:ea typeface="微软雅黑" panose="020B0503020204020204" pitchFamily="34" charset="-122"/>
              </a:rPr>
              <a:t>14 </a:t>
            </a:r>
            <a:r>
              <a:rPr lang="zh-CN" altLang="en-US" sz="3000" b="1" dirty="0">
                <a:solidFill>
                  <a:srgbClr val="FFFF00"/>
                </a:solidFill>
                <a:ea typeface="微软雅黑" panose="020B0503020204020204" pitchFamily="34" charset="-122"/>
              </a:rPr>
              <a:t>要守这命令，毫不玷污，无可指责，直到我们的主耶稣基督显现。</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that you keep this commandment without spot, blameless until our Lord Jesus Christ’s appearing,</a:t>
            </a:r>
          </a:p>
          <a:p>
            <a:pPr algn="l">
              <a:lnSpc>
                <a:spcPct val="112000"/>
              </a:lnSpc>
            </a:pPr>
            <a:r>
              <a:rPr lang="en-US" altLang="zh-CN" sz="3000" b="1" dirty="0">
                <a:solidFill>
                  <a:srgbClr val="FFFF00"/>
                </a:solidFill>
                <a:ea typeface="微软雅黑" panose="020B0503020204020204" pitchFamily="34" charset="-122"/>
              </a:rPr>
              <a:t>15 </a:t>
            </a:r>
            <a:r>
              <a:rPr lang="zh-CN" altLang="en-US" sz="3000" b="1" dirty="0">
                <a:solidFill>
                  <a:srgbClr val="FFFF00"/>
                </a:solidFill>
                <a:ea typeface="微软雅黑" panose="020B0503020204020204" pitchFamily="34" charset="-122"/>
              </a:rPr>
              <a:t>到了日期，那可称颂、独有权能的万王之王、万主之主，</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which He will manifest in His own time, He who is the blessed and only Potentate, the King of kings and Lord of lords,</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57479442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提摩太前书</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1 Timothy 6:7-16】</a:t>
            </a:r>
          </a:p>
          <a:p>
            <a:pPr algn="l">
              <a:lnSpc>
                <a:spcPct val="112000"/>
              </a:lnSpc>
            </a:pPr>
            <a:r>
              <a:rPr lang="en-US" altLang="zh-CN" sz="3000" b="1" dirty="0">
                <a:solidFill>
                  <a:srgbClr val="FFFF00"/>
                </a:solidFill>
                <a:ea typeface="微软雅黑" panose="020B0503020204020204" pitchFamily="34" charset="-122"/>
              </a:rPr>
              <a:t>16 </a:t>
            </a:r>
            <a:r>
              <a:rPr lang="zh-CN" altLang="en-US" sz="3000" b="1" dirty="0">
                <a:solidFill>
                  <a:srgbClr val="FFFF00"/>
                </a:solidFill>
                <a:ea typeface="微软雅黑" panose="020B0503020204020204" pitchFamily="34" charset="-122"/>
              </a:rPr>
              <a:t>就是那独一不死，住在人不能靠近的光里，是人未曾看见，也是不能看见的，要将祂显明出来。但愿尊贵和永远的权能都归给祂。阿们！</a:t>
            </a:r>
          </a:p>
          <a:p>
            <a:pPr algn="l">
              <a:lnSpc>
                <a:spcPct val="112000"/>
              </a:lnSpc>
            </a:pPr>
            <a:r>
              <a:rPr lang="en-US" altLang="zh-CN" sz="3000" b="1" dirty="0">
                <a:solidFill>
                  <a:schemeClr val="bg1"/>
                </a:solidFill>
                <a:ea typeface="微软雅黑" panose="020B0503020204020204" pitchFamily="34" charset="-122"/>
              </a:rPr>
              <a:t>who alone has immortality, dwelling in unapproachable light, whom no man has seen or can see, to whom be honor and everlasting power. Amen.</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23880755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使徒行传</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Acts 12:1-11】</a:t>
            </a:r>
          </a:p>
          <a:p>
            <a:pPr algn="l">
              <a:lnSpc>
                <a:spcPct val="112000"/>
              </a:lnSpc>
            </a:pPr>
            <a:r>
              <a:rPr lang="en-US" altLang="zh-CN" sz="3000" b="1" dirty="0">
                <a:solidFill>
                  <a:srgbClr val="FFFF00"/>
                </a:solidFill>
                <a:ea typeface="微软雅黑" panose="020B0503020204020204" pitchFamily="34" charset="-122"/>
              </a:rPr>
              <a:t>1 </a:t>
            </a:r>
            <a:r>
              <a:rPr lang="zh-CN" altLang="en-US" sz="3000" b="1" dirty="0">
                <a:solidFill>
                  <a:srgbClr val="FFFF00"/>
                </a:solidFill>
                <a:ea typeface="微软雅黑" panose="020B0503020204020204" pitchFamily="34" charset="-122"/>
              </a:rPr>
              <a:t>那时，希律王下手苦害教会中几个人，</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Now about that time Herod the king stretched out his hand to harass some from the church.</a:t>
            </a:r>
          </a:p>
          <a:p>
            <a:pPr algn="l">
              <a:lnSpc>
                <a:spcPct val="112000"/>
              </a:lnSpc>
            </a:pPr>
            <a:r>
              <a:rPr lang="en-US" altLang="zh-CN" sz="3000" b="1" dirty="0">
                <a:solidFill>
                  <a:srgbClr val="FFFF00"/>
                </a:solidFill>
                <a:ea typeface="微软雅黑" panose="020B0503020204020204" pitchFamily="34" charset="-122"/>
              </a:rPr>
              <a:t>2 </a:t>
            </a:r>
            <a:r>
              <a:rPr lang="zh-CN" altLang="en-US" sz="3000" b="1" dirty="0">
                <a:solidFill>
                  <a:srgbClr val="FFFF00"/>
                </a:solidFill>
                <a:ea typeface="微软雅黑" panose="020B0503020204020204" pitchFamily="34" charset="-122"/>
              </a:rPr>
              <a:t>用刀杀了约翰的哥哥雅各。</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Then he killed James the brother of John with the sword.</a:t>
            </a:r>
          </a:p>
          <a:p>
            <a:pPr algn="l">
              <a:lnSpc>
                <a:spcPct val="112000"/>
              </a:lnSpc>
            </a:pPr>
            <a:r>
              <a:rPr lang="en-US" altLang="zh-CN" sz="3000" b="1" dirty="0">
                <a:solidFill>
                  <a:srgbClr val="FFFF00"/>
                </a:solidFill>
                <a:ea typeface="微软雅黑" panose="020B0503020204020204" pitchFamily="34" charset="-122"/>
              </a:rPr>
              <a:t>3 </a:t>
            </a:r>
            <a:r>
              <a:rPr lang="zh-CN" altLang="en-US" sz="3000" b="1" dirty="0">
                <a:solidFill>
                  <a:srgbClr val="FFFF00"/>
                </a:solidFill>
                <a:ea typeface="微软雅黑" panose="020B0503020204020204" pitchFamily="34" charset="-122"/>
              </a:rPr>
              <a:t>他见犹太人喜欢这事，又去捉拿彼得。那时正是除酵的日子。</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And because he saw that it pleased the Jews, he proceeded further to seize Peter also. Now it was during the Days of Unleavened Bread.</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34323322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使徒行传</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Acts 12:1-11】</a:t>
            </a:r>
          </a:p>
          <a:p>
            <a:pPr algn="l">
              <a:lnSpc>
                <a:spcPct val="112000"/>
              </a:lnSpc>
            </a:pPr>
            <a:r>
              <a:rPr lang="en-US" altLang="zh-CN" sz="3000" b="1" dirty="0">
                <a:solidFill>
                  <a:srgbClr val="FFFF00"/>
                </a:solidFill>
                <a:ea typeface="微软雅黑" panose="020B0503020204020204" pitchFamily="34" charset="-122"/>
              </a:rPr>
              <a:t>4 </a:t>
            </a:r>
            <a:r>
              <a:rPr lang="zh-CN" altLang="en-US" sz="3000" b="1" dirty="0">
                <a:solidFill>
                  <a:srgbClr val="FFFF00"/>
                </a:solidFill>
                <a:ea typeface="微软雅黑" panose="020B0503020204020204" pitchFamily="34" charset="-122"/>
              </a:rPr>
              <a:t>希律拿了彼得，收在监里，交付四班兵丁看守，每班四个人，意思要在逾越节后把他提出来，当着百姓办他。</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So when he had arrested him, he put him in prison, and delivered him to four squads of soldiers to keep him, intending to bring him before the people after Passover.</a:t>
            </a:r>
          </a:p>
          <a:p>
            <a:pPr algn="l">
              <a:lnSpc>
                <a:spcPct val="112000"/>
              </a:lnSpc>
            </a:pPr>
            <a:r>
              <a:rPr lang="en-US" altLang="zh-CN" sz="3000" b="1" dirty="0">
                <a:solidFill>
                  <a:srgbClr val="FFFF00"/>
                </a:solidFill>
                <a:ea typeface="微软雅黑" panose="020B0503020204020204" pitchFamily="34" charset="-122"/>
              </a:rPr>
              <a:t>5 </a:t>
            </a:r>
            <a:r>
              <a:rPr lang="zh-CN" altLang="en-US" sz="3000" b="1" dirty="0">
                <a:solidFill>
                  <a:srgbClr val="FFFF00"/>
                </a:solidFill>
                <a:ea typeface="微软雅黑" panose="020B0503020204020204" pitchFamily="34" charset="-122"/>
              </a:rPr>
              <a:t>于是彼得被囚在监里，教会却为他切切地祷告　神。</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Peter was therefore kept in prison, but constant prayer was offered to God for him by the church.</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6319653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使徒行传</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Acts 12:1-11】</a:t>
            </a:r>
          </a:p>
          <a:p>
            <a:pPr algn="l">
              <a:lnSpc>
                <a:spcPct val="112000"/>
              </a:lnSpc>
            </a:pPr>
            <a:r>
              <a:rPr lang="en-US" altLang="zh-CN" sz="3000" b="1" dirty="0">
                <a:solidFill>
                  <a:srgbClr val="FFFF00"/>
                </a:solidFill>
                <a:ea typeface="微软雅黑" panose="020B0503020204020204" pitchFamily="34" charset="-122"/>
              </a:rPr>
              <a:t>6 </a:t>
            </a:r>
            <a:r>
              <a:rPr lang="zh-CN" altLang="en-US" sz="3000" b="1" dirty="0">
                <a:solidFill>
                  <a:srgbClr val="FFFF00"/>
                </a:solidFill>
                <a:ea typeface="微软雅黑" panose="020B0503020204020204" pitchFamily="34" charset="-122"/>
              </a:rPr>
              <a:t>希律将要提他出来的前一夜，彼得被两条铁链锁着，睡在两个兵丁当中。看守的人也在门外看守。</a:t>
            </a:r>
            <a:endParaRPr lang="en-US" altLang="zh-CN" sz="3000" b="1" dirty="0">
              <a:solidFill>
                <a:srgbClr val="FFFF00"/>
              </a:solidFill>
              <a:ea typeface="微软雅黑" panose="020B0503020204020204" pitchFamily="34" charset="-122"/>
            </a:endParaRPr>
          </a:p>
          <a:p>
            <a:pPr algn="l">
              <a:lnSpc>
                <a:spcPct val="100000"/>
              </a:lnSpc>
            </a:pPr>
            <a:r>
              <a:rPr lang="en-US" altLang="zh-CN" sz="2800" b="1" dirty="0">
                <a:solidFill>
                  <a:schemeClr val="bg1"/>
                </a:solidFill>
                <a:ea typeface="微软雅黑" panose="020B0503020204020204" pitchFamily="34" charset="-122"/>
              </a:rPr>
              <a:t>And when Herod was about to bring him out, that night Peter was sleeping, bound with two chains between two soldiers; and the guards before the door were keeping the prison.</a:t>
            </a:r>
          </a:p>
          <a:p>
            <a:pPr algn="l">
              <a:lnSpc>
                <a:spcPct val="112000"/>
              </a:lnSpc>
            </a:pPr>
            <a:r>
              <a:rPr lang="en-US" altLang="zh-CN" sz="3000" b="1" dirty="0">
                <a:solidFill>
                  <a:srgbClr val="FFFF00"/>
                </a:solidFill>
                <a:ea typeface="微软雅黑" panose="020B0503020204020204" pitchFamily="34" charset="-122"/>
              </a:rPr>
              <a:t>7 </a:t>
            </a:r>
            <a:r>
              <a:rPr lang="zh-CN" altLang="en-US" sz="3000" b="1" dirty="0">
                <a:solidFill>
                  <a:srgbClr val="FFFF00"/>
                </a:solidFill>
                <a:ea typeface="微软雅黑" panose="020B0503020204020204" pitchFamily="34" charset="-122"/>
              </a:rPr>
              <a:t>忽然有主的一个使者站在旁边，屋里有光照耀。天使拍彼得的肋旁，拍醒了他，说：“快快起来！”那铁链就从他手上脱落下来。</a:t>
            </a:r>
            <a:r>
              <a:rPr lang="en-US" altLang="zh-CN" sz="3000" b="1" dirty="0">
                <a:solidFill>
                  <a:schemeClr val="bg1"/>
                </a:solidFill>
                <a:ea typeface="微软雅黑" panose="020B0503020204020204" pitchFamily="34" charset="-122"/>
              </a:rPr>
              <a:t>Now behold, an angel of the Lord stood by him, and a light shone in the prison; and he struck Peter on the side and raised him up, saying, “Arise quickly!” And his chains fell off his hands.</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28280373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使徒行传</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Acts 12:1-11】</a:t>
            </a:r>
          </a:p>
          <a:p>
            <a:pPr algn="l">
              <a:lnSpc>
                <a:spcPct val="112000"/>
              </a:lnSpc>
            </a:pPr>
            <a:r>
              <a:rPr lang="en-US" altLang="zh-CN" sz="3000" b="1" dirty="0">
                <a:solidFill>
                  <a:srgbClr val="FFFF00"/>
                </a:solidFill>
                <a:ea typeface="微软雅黑" panose="020B0503020204020204" pitchFamily="34" charset="-122"/>
              </a:rPr>
              <a:t>8 </a:t>
            </a:r>
            <a:r>
              <a:rPr lang="zh-CN" altLang="en-US" sz="3000" b="1" dirty="0">
                <a:solidFill>
                  <a:srgbClr val="FFFF00"/>
                </a:solidFill>
                <a:ea typeface="微软雅黑" panose="020B0503020204020204" pitchFamily="34" charset="-122"/>
              </a:rPr>
              <a:t>天使对他说：“束上带子，穿上鞋。”他就那样作。天使又说：“披上外衣，跟着我来。” </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Then the angel said to him, “Gird yourself and tie on your sandals”; and so he did. And he said to him, “Put on your garment and follow me.”</a:t>
            </a:r>
          </a:p>
          <a:p>
            <a:pPr algn="l">
              <a:lnSpc>
                <a:spcPct val="112000"/>
              </a:lnSpc>
            </a:pPr>
            <a:r>
              <a:rPr lang="en-US" altLang="zh-CN" sz="3000" b="1" dirty="0">
                <a:solidFill>
                  <a:srgbClr val="FFFF00"/>
                </a:solidFill>
                <a:ea typeface="微软雅黑" panose="020B0503020204020204" pitchFamily="34" charset="-122"/>
              </a:rPr>
              <a:t>9 </a:t>
            </a:r>
            <a:r>
              <a:rPr lang="zh-CN" altLang="en-US" sz="3000" b="1" dirty="0">
                <a:solidFill>
                  <a:srgbClr val="FFFF00"/>
                </a:solidFill>
                <a:ea typeface="微软雅黑" panose="020B0503020204020204" pitchFamily="34" charset="-122"/>
              </a:rPr>
              <a:t>彼得就出来跟着他，不知道天使所作是真的，只当见了异象。</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So he went out and followed him, and did not know that what was done by the angel was real, but thought he was seeing a vision.</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46853036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使徒行传</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Acts 12:1-11】</a:t>
            </a:r>
          </a:p>
          <a:p>
            <a:pPr algn="l">
              <a:lnSpc>
                <a:spcPct val="100000"/>
              </a:lnSpc>
            </a:pPr>
            <a:r>
              <a:rPr lang="en-US" altLang="zh-CN" sz="3000" b="1" dirty="0">
                <a:solidFill>
                  <a:srgbClr val="FFFF00"/>
                </a:solidFill>
                <a:ea typeface="微软雅黑" panose="020B0503020204020204" pitchFamily="34" charset="-122"/>
              </a:rPr>
              <a:t>10 </a:t>
            </a:r>
            <a:r>
              <a:rPr lang="zh-CN" altLang="en-US" sz="3000" b="1" dirty="0">
                <a:solidFill>
                  <a:srgbClr val="FFFF00"/>
                </a:solidFill>
                <a:ea typeface="微软雅黑" panose="020B0503020204020204" pitchFamily="34" charset="-122"/>
              </a:rPr>
              <a:t>过了第一层、第二层监牢，就来到临街的铁门，那门自己开了。他们出来，走过一条街，天使便离开他去了。</a:t>
            </a:r>
            <a:r>
              <a:rPr lang="en-US" altLang="zh-CN" sz="2800" b="1" dirty="0">
                <a:solidFill>
                  <a:schemeClr val="bg1"/>
                </a:solidFill>
                <a:ea typeface="微软雅黑" panose="020B0503020204020204" pitchFamily="34" charset="-122"/>
              </a:rPr>
              <a:t>When they were past the first and the second guard posts, they came to the iron gate that leads to the city, which opened to them of its own accord; and they went out and went down one street, and immediately the angel departed from him.</a:t>
            </a:r>
          </a:p>
          <a:p>
            <a:pPr algn="l">
              <a:lnSpc>
                <a:spcPct val="112000"/>
              </a:lnSpc>
            </a:pPr>
            <a:r>
              <a:rPr lang="en-US" altLang="zh-CN" sz="3000" b="1" dirty="0">
                <a:solidFill>
                  <a:srgbClr val="FFFF00"/>
                </a:solidFill>
                <a:ea typeface="微软雅黑" panose="020B0503020204020204" pitchFamily="34" charset="-122"/>
              </a:rPr>
              <a:t>11 </a:t>
            </a:r>
            <a:r>
              <a:rPr lang="zh-CN" altLang="en-US" sz="3000" b="1" dirty="0">
                <a:solidFill>
                  <a:srgbClr val="FFFF00"/>
                </a:solidFill>
                <a:ea typeface="微软雅黑" panose="020B0503020204020204" pitchFamily="34" charset="-122"/>
              </a:rPr>
              <a:t>彼得醒悟过来，说：“我现在真知道主差遣祂的使者，救我脱离希律的手和犹太百姓一切所盼望的。”</a:t>
            </a:r>
            <a:endParaRPr lang="zh-CN" altLang="en-US" sz="2800" b="1" dirty="0">
              <a:solidFill>
                <a:srgbClr val="FFFF00"/>
              </a:solidFill>
              <a:ea typeface="微软雅黑" panose="020B0503020204020204" pitchFamily="34" charset="-122"/>
            </a:endParaRPr>
          </a:p>
          <a:p>
            <a:pPr algn="l">
              <a:lnSpc>
                <a:spcPct val="100000"/>
              </a:lnSpc>
            </a:pPr>
            <a:r>
              <a:rPr lang="en-US" altLang="zh-CN" sz="2800" b="1" dirty="0">
                <a:solidFill>
                  <a:schemeClr val="bg1"/>
                </a:solidFill>
                <a:ea typeface="微软雅黑" panose="020B0503020204020204" pitchFamily="34" charset="-122"/>
              </a:rPr>
              <a:t>And when Peter had come to himself, he said, “Now I know for certain that the Lord has sent His angel, and has delivered me from the hand of Herod and from all the expectation of the Jewish people.”</a:t>
            </a:r>
          </a:p>
          <a:p>
            <a:pPr algn="l">
              <a:lnSpc>
                <a:spcPct val="112000"/>
              </a:lnSpc>
            </a:pPr>
            <a:endParaRPr lang="en-US" altLang="zh-CN" sz="28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50905151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提摩太后书</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2 Timothy 3:12】</a:t>
            </a:r>
          </a:p>
          <a:p>
            <a:pPr algn="l">
              <a:lnSpc>
                <a:spcPct val="112000"/>
              </a:lnSpc>
            </a:pPr>
            <a:r>
              <a:rPr lang="zh-CN" altLang="en-US" sz="3000" b="1" dirty="0">
                <a:solidFill>
                  <a:srgbClr val="FFFF00"/>
                </a:solidFill>
                <a:ea typeface="微软雅黑" panose="020B0503020204020204" pitchFamily="34" charset="-122"/>
              </a:rPr>
              <a:t>不但如此，凡立志在基督耶稣里敬虔度日的，也都要受逼迫。</a:t>
            </a:r>
          </a:p>
          <a:p>
            <a:pPr algn="l">
              <a:lnSpc>
                <a:spcPct val="112000"/>
              </a:lnSpc>
            </a:pPr>
            <a:r>
              <a:rPr lang="en-US" altLang="zh-CN" sz="3000" b="1" dirty="0">
                <a:solidFill>
                  <a:schemeClr val="bg1"/>
                </a:solidFill>
                <a:ea typeface="微软雅黑" panose="020B0503020204020204" pitchFamily="34" charset="-122"/>
              </a:rPr>
              <a:t>Yes, and all who desire to live godly in Christ Jesus will suffer persecution.</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9859200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约翰福音</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John 15:18-19】</a:t>
            </a:r>
          </a:p>
          <a:p>
            <a:pPr algn="l">
              <a:lnSpc>
                <a:spcPct val="112000"/>
              </a:lnSpc>
            </a:pPr>
            <a:r>
              <a:rPr lang="en-US" altLang="zh-CN" sz="3000" b="1" dirty="0">
                <a:solidFill>
                  <a:srgbClr val="FFFF00"/>
                </a:solidFill>
                <a:ea typeface="微软雅黑" panose="020B0503020204020204" pitchFamily="34" charset="-122"/>
              </a:rPr>
              <a:t>18 “</a:t>
            </a:r>
            <a:r>
              <a:rPr lang="zh-CN" altLang="en-US" sz="3000" b="1" dirty="0">
                <a:solidFill>
                  <a:srgbClr val="FFFF00"/>
                </a:solidFill>
                <a:ea typeface="微软雅黑" panose="020B0503020204020204" pitchFamily="34" charset="-122"/>
              </a:rPr>
              <a:t>世人若恨你们，你们知道（或作“该知道”）恨你们以先，已经恨我了。</a:t>
            </a:r>
            <a:endParaRPr lang="en-US" altLang="zh-CN" sz="3000" b="1" dirty="0">
              <a:solidFill>
                <a:srgbClr val="FFFF00"/>
              </a:solidFill>
              <a:ea typeface="微软雅黑" panose="020B0503020204020204" pitchFamily="34" charset="-122"/>
            </a:endParaRPr>
          </a:p>
          <a:p>
            <a:pPr algn="l">
              <a:lnSpc>
                <a:spcPct val="112000"/>
              </a:lnSpc>
            </a:pPr>
            <a:r>
              <a:rPr lang="zh-CN" altLang="en-US" sz="3000" b="1" dirty="0">
                <a:solidFill>
                  <a:schemeClr val="bg1"/>
                </a:solidFill>
                <a:ea typeface="微软雅黑" panose="020B0503020204020204" pitchFamily="34" charset="-122"/>
              </a:rPr>
              <a:t>“</a:t>
            </a:r>
            <a:r>
              <a:rPr lang="en-US" altLang="zh-CN" sz="3000" b="1" dirty="0">
                <a:solidFill>
                  <a:schemeClr val="bg1"/>
                </a:solidFill>
                <a:ea typeface="微软雅黑" panose="020B0503020204020204" pitchFamily="34" charset="-122"/>
              </a:rPr>
              <a:t>If the world hates you, you know that it hated Me before it hated you.</a:t>
            </a:r>
          </a:p>
          <a:p>
            <a:pPr algn="l">
              <a:lnSpc>
                <a:spcPct val="112000"/>
              </a:lnSpc>
            </a:pPr>
            <a:r>
              <a:rPr lang="en-US" altLang="zh-CN" sz="3000" b="1" dirty="0">
                <a:solidFill>
                  <a:srgbClr val="FFFF00"/>
                </a:solidFill>
                <a:ea typeface="微软雅黑" panose="020B0503020204020204" pitchFamily="34" charset="-122"/>
              </a:rPr>
              <a:t>19 </a:t>
            </a:r>
            <a:r>
              <a:rPr lang="zh-CN" altLang="en-US" sz="3000" b="1" dirty="0">
                <a:solidFill>
                  <a:srgbClr val="FFFF00"/>
                </a:solidFill>
                <a:ea typeface="微软雅黑" panose="020B0503020204020204" pitchFamily="34" charset="-122"/>
              </a:rPr>
              <a:t>你们若属世界，世界必爱属自己的；只因你们不属世界，乃是我从世界中拣选了你们，所以世界就恨你们。</a:t>
            </a:r>
          </a:p>
          <a:p>
            <a:pPr algn="l">
              <a:lnSpc>
                <a:spcPct val="112000"/>
              </a:lnSpc>
            </a:pPr>
            <a:r>
              <a:rPr lang="en-US" altLang="zh-CN" sz="3000" b="1" dirty="0">
                <a:solidFill>
                  <a:schemeClr val="bg1"/>
                </a:solidFill>
                <a:ea typeface="微软雅黑" panose="020B0503020204020204" pitchFamily="34" charset="-122"/>
              </a:rPr>
              <a:t>If you were of the world, the world would love its own. Yet because you are not of the world, but I chose you out of the world, therefore the world hates you.</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901777381"/>
      </p:ext>
    </p:extLst>
  </p:cSld>
  <p:clrMapOvr>
    <a:masterClrMapping/>
  </p:clrMapOvr>
  <p:timing>
    <p:tnLst>
      <p:par>
        <p:cTn id="1" dur="indefinite" restart="never" nodeType="tmRoot"/>
      </p:par>
    </p:tnLst>
  </p:timing>
</p:sld>
</file>

<file path=ppt/theme/theme1.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Default Design">
  <a:themeElements>
    <a:clrScheme name="Default Design 13">
      <a:dk1>
        <a:srgbClr val="336699"/>
      </a:dk1>
      <a:lt1>
        <a:srgbClr val="FFFFFF"/>
      </a:lt1>
      <a:dk2>
        <a:srgbClr val="000000"/>
      </a:dk2>
      <a:lt2>
        <a:srgbClr val="66FFFF"/>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fontScheme name="Default Design">
      <a:majorFont>
        <a:latin typeface="DFYuanMedium-B5"/>
        <a:ea typeface="DFYuanMedium-B5"/>
        <a:cs typeface=""/>
      </a:majorFont>
      <a:minorFont>
        <a:latin typeface="DFYuanMedium-B5"/>
        <a:ea typeface="DFYuanMedium-B5"/>
        <a:cs typeface="Times New Roma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zh-TW" altLang="en-US" sz="2000" b="1" i="0" u="sng" strike="noStrike" cap="none" normalizeH="0" baseline="0" smtClean="0">
            <a:ln>
              <a:noFill/>
            </a:ln>
            <a:solidFill>
              <a:schemeClr val="tx2"/>
            </a:solidFill>
            <a:effectLst/>
            <a:latin typeface="新細明體" pitchFamily="18" charset="-120"/>
            <a:ea typeface="新細明體" pitchFamily="18" charset="-12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zh-TW" altLang="en-US" sz="2000" b="1" i="0" u="sng" strike="noStrike" cap="none" normalizeH="0" baseline="0" smtClean="0">
            <a:ln>
              <a:noFill/>
            </a:ln>
            <a:solidFill>
              <a:schemeClr val="tx2"/>
            </a:solidFill>
            <a:effectLst/>
            <a:latin typeface="新細明體" pitchFamily="18" charset="-120"/>
            <a:ea typeface="新細明體" pitchFamily="18" charset="-12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336699"/>
        </a:dk1>
        <a:lt1>
          <a:srgbClr val="FFFFFF"/>
        </a:lt1>
        <a:dk2>
          <a:srgbClr val="000000"/>
        </a:dk2>
        <a:lt2>
          <a:srgbClr val="66FFFF"/>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Stream</Template>
  <TotalTime>20760</TotalTime>
  <Words>2953</Words>
  <Application>Microsoft Office PowerPoint</Application>
  <PresentationFormat>On-screen Show (4:3)</PresentationFormat>
  <Paragraphs>120</Paragraphs>
  <Slides>26</Slides>
  <Notes>0</Notes>
  <HiddenSlides>0</HiddenSlides>
  <MMClips>0</MMClips>
  <ScaleCrop>false</ScaleCrop>
  <HeadingPairs>
    <vt:vector size="6" baseType="variant">
      <vt:variant>
        <vt:lpstr>Fonts Used</vt:lpstr>
      </vt:variant>
      <vt:variant>
        <vt:i4>11</vt:i4>
      </vt:variant>
      <vt:variant>
        <vt:lpstr>Theme</vt:lpstr>
      </vt:variant>
      <vt:variant>
        <vt:i4>3</vt:i4>
      </vt:variant>
      <vt:variant>
        <vt:lpstr>Slide Titles</vt:lpstr>
      </vt:variant>
      <vt:variant>
        <vt:i4>26</vt:i4>
      </vt:variant>
    </vt:vector>
  </HeadingPairs>
  <TitlesOfParts>
    <vt:vector size="40" baseType="lpstr">
      <vt:lpstr>DFYuanMedium-B5</vt:lpstr>
      <vt:lpstr>KaiTi</vt:lpstr>
      <vt:lpstr>微软雅黑</vt:lpstr>
      <vt:lpstr>新細明體</vt:lpstr>
      <vt:lpstr>SimSun</vt:lpstr>
      <vt:lpstr>SimSun</vt:lpstr>
      <vt:lpstr>Arial</vt:lpstr>
      <vt:lpstr>Calibri</vt:lpstr>
      <vt:lpstr>Calibri Light</vt:lpstr>
      <vt:lpstr>Garamond</vt:lpstr>
      <vt:lpstr>Times New Roman</vt:lpstr>
      <vt:lpstr>3_Office Theme</vt:lpstr>
      <vt:lpstr>1_Default Design</vt:lpstr>
      <vt:lpstr>Office 主题</vt:lpstr>
      <vt:lpstr>PowerPoint Presentation</vt:lpstr>
      <vt:lpstr>雅各的被杀与彼得的得救 James Killed And Peter Freed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主我願單屬你</dc:title>
  <dc:creator>Fwu-Shan Shieh</dc:creator>
  <cp:lastModifiedBy>BCCC</cp:lastModifiedBy>
  <cp:revision>642</cp:revision>
  <dcterms:created xsi:type="dcterms:W3CDTF">2005-10-06T16:33:29Z</dcterms:created>
  <dcterms:modified xsi:type="dcterms:W3CDTF">2024-06-02T18:22:30Z</dcterms:modified>
</cp:coreProperties>
</file>