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39" r:id="rId2"/>
    <p:sldMasterId id="2147486210" r:id="rId3"/>
  </p:sldMasterIdLst>
  <p:notesMasterIdLst>
    <p:notesMasterId r:id="rId50"/>
  </p:notesMasterIdLst>
  <p:sldIdLst>
    <p:sldId id="2455" r:id="rId4"/>
    <p:sldId id="256" r:id="rId5"/>
    <p:sldId id="257" r:id="rId6"/>
    <p:sldId id="3998" r:id="rId7"/>
    <p:sldId id="3999" r:id="rId8"/>
    <p:sldId id="279" r:id="rId9"/>
    <p:sldId id="259" r:id="rId10"/>
    <p:sldId id="260" r:id="rId11"/>
    <p:sldId id="261" r:id="rId12"/>
    <p:sldId id="262" r:id="rId13"/>
    <p:sldId id="263" r:id="rId14"/>
    <p:sldId id="264" r:id="rId15"/>
    <p:sldId id="265" r:id="rId16"/>
    <p:sldId id="266" r:id="rId17"/>
    <p:sldId id="258" r:id="rId18"/>
    <p:sldId id="273" r:id="rId19"/>
    <p:sldId id="275" r:id="rId20"/>
    <p:sldId id="280" r:id="rId21"/>
    <p:sldId id="281" r:id="rId22"/>
    <p:sldId id="282" r:id="rId23"/>
    <p:sldId id="283" r:id="rId24"/>
    <p:sldId id="267" r:id="rId25"/>
    <p:sldId id="268" r:id="rId26"/>
    <p:sldId id="269" r:id="rId27"/>
    <p:sldId id="270" r:id="rId28"/>
    <p:sldId id="271" r:id="rId29"/>
    <p:sldId id="272" r:id="rId30"/>
    <p:sldId id="274" r:id="rId31"/>
    <p:sldId id="284" r:id="rId32"/>
    <p:sldId id="3997" r:id="rId33"/>
    <p:sldId id="287" r:id="rId34"/>
    <p:sldId id="4000" r:id="rId35"/>
    <p:sldId id="286" r:id="rId36"/>
    <p:sldId id="278" r:id="rId37"/>
    <p:sldId id="288" r:id="rId38"/>
    <p:sldId id="289" r:id="rId39"/>
    <p:sldId id="290" r:id="rId40"/>
    <p:sldId id="291" r:id="rId41"/>
    <p:sldId id="276" r:id="rId42"/>
    <p:sldId id="293" r:id="rId43"/>
    <p:sldId id="294" r:id="rId44"/>
    <p:sldId id="277" r:id="rId45"/>
    <p:sldId id="297" r:id="rId46"/>
    <p:sldId id="295" r:id="rId47"/>
    <p:sldId id="296" r:id="rId48"/>
    <p:sldId id="298"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82E"/>
    <a:srgbClr val="ECD3ED"/>
    <a:srgbClr val="E6F159"/>
    <a:srgbClr val="D5D4F0"/>
    <a:srgbClr val="C6C4EA"/>
    <a:srgbClr val="B3F7CF"/>
    <a:srgbClr val="F2E6DE"/>
    <a:srgbClr val="F4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9" autoAdjust="0"/>
    <p:restoredTop sz="94679" autoAdjust="0"/>
  </p:normalViewPr>
  <p:slideViewPr>
    <p:cSldViewPr>
      <p:cViewPr varScale="1">
        <p:scale>
          <a:sx n="70" d="100"/>
          <a:sy n="70"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eaLnBrk="1" hangingPunct="1">
              <a:defRPr sz="1200"/>
            </a:lvl1pPr>
          </a:lstStyle>
          <a:p>
            <a:pPr>
              <a:defRPr/>
            </a:pPr>
            <a:fld id="{99CCE0B4-C554-4028-BE49-6CBFC4E010E2}" type="datetimeFigureOut">
              <a:rPr lang="en-US"/>
              <a:pPr>
                <a:defRPr/>
              </a:pPr>
              <a:t>6/9/2024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2236B70-6EF3-423E-AD2A-A676B2D6A9D0}" type="slidenum">
              <a:rPr lang="en-US" altLang="en-US"/>
              <a:pPr>
                <a:defRPr/>
              </a:pPr>
              <a:t>‹#›</a:t>
            </a:fld>
            <a:endParaRPr lang="en-US" altLang="en-US"/>
          </a:p>
        </p:txBody>
      </p:sp>
    </p:spTree>
    <p:extLst>
      <p:ext uri="{BB962C8B-B14F-4D97-AF65-F5344CB8AC3E}">
        <p14:creationId xmlns:p14="http://schemas.microsoft.com/office/powerpoint/2010/main" val="2233613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2278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17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86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AA547EE-9C5F-4B7F-B881-4B67D407AE6B}"/>
              </a:ext>
            </a:extLst>
          </p:cNvPr>
          <p:cNvSpPr>
            <a:spLocks noGrp="1"/>
          </p:cNvSpPr>
          <p:nvPr>
            <p:ph type="dt" sz="half" idx="10"/>
          </p:nvPr>
        </p:nvSpPr>
        <p:spPr/>
        <p:txBody>
          <a:bodyPr/>
          <a:lstStyle>
            <a:lvl1pPr>
              <a:defRPr/>
            </a:lvl1pPr>
          </a:lstStyle>
          <a:p>
            <a:pPr>
              <a:defRPr/>
            </a:pPr>
            <a:fld id="{3E067D8B-447D-4806-840C-3761697763ED}" type="datetime1">
              <a:rPr lang="en-US"/>
              <a:pPr>
                <a:defRPr/>
              </a:pPr>
              <a:t>6/9/2024</a:t>
            </a:fld>
            <a:endParaRPr lang="en-US"/>
          </a:p>
        </p:txBody>
      </p:sp>
      <p:sp>
        <p:nvSpPr>
          <p:cNvPr id="5" name="Footer Placeholder 4">
            <a:extLst>
              <a:ext uri="{FF2B5EF4-FFF2-40B4-BE49-F238E27FC236}">
                <a16:creationId xmlns:a16="http://schemas.microsoft.com/office/drawing/2014/main" xmlns="" id="{C06C25BD-E135-4117-A265-131B2351AE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FE3A814-5C35-4693-9A8D-ECCE9F952597}"/>
              </a:ext>
            </a:extLst>
          </p:cNvPr>
          <p:cNvSpPr>
            <a:spLocks noGrp="1"/>
          </p:cNvSpPr>
          <p:nvPr>
            <p:ph type="sldNum" sz="quarter" idx="12"/>
          </p:nvPr>
        </p:nvSpPr>
        <p:spPr/>
        <p:txBody>
          <a:bodyPr/>
          <a:lstStyle>
            <a:lvl1pPr>
              <a:defRPr/>
            </a:lvl1pPr>
          </a:lstStyle>
          <a:p>
            <a:pPr>
              <a:defRPr/>
            </a:pPr>
            <a:fld id="{01FFF816-7056-4407-9C4C-9DBF6102623A}" type="slidenum">
              <a:rPr lang="en-US" altLang="en-US"/>
              <a:pPr>
                <a:defRPr/>
              </a:pPr>
              <a:t>‹#›</a:t>
            </a:fld>
            <a:endParaRPr lang="en-US" altLang="en-US"/>
          </a:p>
        </p:txBody>
      </p:sp>
    </p:spTree>
    <p:extLst>
      <p:ext uri="{BB962C8B-B14F-4D97-AF65-F5344CB8AC3E}">
        <p14:creationId xmlns:p14="http://schemas.microsoft.com/office/powerpoint/2010/main" val="256485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2226D8-D52D-41B5-ACA1-2352531B230F}"/>
              </a:ext>
            </a:extLst>
          </p:cNvPr>
          <p:cNvSpPr>
            <a:spLocks noGrp="1"/>
          </p:cNvSpPr>
          <p:nvPr>
            <p:ph type="dt" sz="half" idx="10"/>
          </p:nvPr>
        </p:nvSpPr>
        <p:spPr/>
        <p:txBody>
          <a:bodyPr/>
          <a:lstStyle>
            <a:lvl1pPr>
              <a:defRPr/>
            </a:lvl1pPr>
          </a:lstStyle>
          <a:p>
            <a:pPr>
              <a:defRPr/>
            </a:pPr>
            <a:fld id="{1B304EDE-B6F7-4B63-8BCC-2981C887842A}" type="datetime1">
              <a:rPr lang="en-US"/>
              <a:pPr>
                <a:defRPr/>
              </a:pPr>
              <a:t>6/9/2024</a:t>
            </a:fld>
            <a:endParaRPr lang="en-US"/>
          </a:p>
        </p:txBody>
      </p:sp>
      <p:sp>
        <p:nvSpPr>
          <p:cNvPr id="5" name="Footer Placeholder 4">
            <a:extLst>
              <a:ext uri="{FF2B5EF4-FFF2-40B4-BE49-F238E27FC236}">
                <a16:creationId xmlns:a16="http://schemas.microsoft.com/office/drawing/2014/main" xmlns="" id="{DDAD5FB6-4E42-42B0-A91D-5A6C3C22E6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FFF8D12-AE3C-40FC-875F-42F7027B51D7}"/>
              </a:ext>
            </a:extLst>
          </p:cNvPr>
          <p:cNvSpPr>
            <a:spLocks noGrp="1"/>
          </p:cNvSpPr>
          <p:nvPr>
            <p:ph type="sldNum" sz="quarter" idx="12"/>
          </p:nvPr>
        </p:nvSpPr>
        <p:spPr/>
        <p:txBody>
          <a:bodyPr/>
          <a:lstStyle>
            <a:lvl1pPr>
              <a:defRPr/>
            </a:lvl1pPr>
          </a:lstStyle>
          <a:p>
            <a:pPr>
              <a:defRPr/>
            </a:pPr>
            <a:fld id="{85531465-F40B-4509-B7CF-2EE0D8B9E1FB}" type="slidenum">
              <a:rPr lang="en-US" altLang="en-US"/>
              <a:pPr>
                <a:defRPr/>
              </a:pPr>
              <a:t>‹#›</a:t>
            </a:fld>
            <a:endParaRPr lang="en-US" altLang="en-US"/>
          </a:p>
        </p:txBody>
      </p:sp>
    </p:spTree>
    <p:extLst>
      <p:ext uri="{BB962C8B-B14F-4D97-AF65-F5344CB8AC3E}">
        <p14:creationId xmlns:p14="http://schemas.microsoft.com/office/powerpoint/2010/main" val="75798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7C0A4B-3120-4193-9CBC-E35CEC4A91C1}"/>
              </a:ext>
            </a:extLst>
          </p:cNvPr>
          <p:cNvSpPr>
            <a:spLocks noGrp="1"/>
          </p:cNvSpPr>
          <p:nvPr>
            <p:ph type="dt" sz="half" idx="10"/>
          </p:nvPr>
        </p:nvSpPr>
        <p:spPr/>
        <p:txBody>
          <a:bodyPr/>
          <a:lstStyle>
            <a:lvl1pPr>
              <a:defRPr/>
            </a:lvl1pPr>
          </a:lstStyle>
          <a:p>
            <a:pPr>
              <a:defRPr/>
            </a:pPr>
            <a:fld id="{D121EC4D-2419-4B22-93B1-51C67215E1FC}" type="datetime1">
              <a:rPr lang="en-US"/>
              <a:pPr>
                <a:defRPr/>
              </a:pPr>
              <a:t>6/9/2024</a:t>
            </a:fld>
            <a:endParaRPr lang="en-US"/>
          </a:p>
        </p:txBody>
      </p:sp>
      <p:sp>
        <p:nvSpPr>
          <p:cNvPr id="5" name="Footer Placeholder 4">
            <a:extLst>
              <a:ext uri="{FF2B5EF4-FFF2-40B4-BE49-F238E27FC236}">
                <a16:creationId xmlns:a16="http://schemas.microsoft.com/office/drawing/2014/main" xmlns="" id="{54F3BBF6-D928-4C0C-8B78-A8CCFC84E8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07217AC-2FB6-4377-A875-4C43E79261B7}"/>
              </a:ext>
            </a:extLst>
          </p:cNvPr>
          <p:cNvSpPr>
            <a:spLocks noGrp="1"/>
          </p:cNvSpPr>
          <p:nvPr>
            <p:ph type="sldNum" sz="quarter" idx="12"/>
          </p:nvPr>
        </p:nvSpPr>
        <p:spPr/>
        <p:txBody>
          <a:bodyPr/>
          <a:lstStyle>
            <a:lvl1pPr>
              <a:defRPr/>
            </a:lvl1pPr>
          </a:lstStyle>
          <a:p>
            <a:pPr>
              <a:defRPr/>
            </a:pPr>
            <a:fld id="{D0FD6C0F-3C4E-4678-B1C2-68AD9883DFAD}" type="slidenum">
              <a:rPr lang="en-US" altLang="en-US"/>
              <a:pPr>
                <a:defRPr/>
              </a:pPr>
              <a:t>‹#›</a:t>
            </a:fld>
            <a:endParaRPr lang="en-US" altLang="en-US"/>
          </a:p>
        </p:txBody>
      </p:sp>
    </p:spTree>
    <p:extLst>
      <p:ext uri="{BB962C8B-B14F-4D97-AF65-F5344CB8AC3E}">
        <p14:creationId xmlns:p14="http://schemas.microsoft.com/office/powerpoint/2010/main" val="261592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9813387-DD00-42F4-B65F-9827263B6432}"/>
              </a:ext>
            </a:extLst>
          </p:cNvPr>
          <p:cNvSpPr>
            <a:spLocks noGrp="1"/>
          </p:cNvSpPr>
          <p:nvPr>
            <p:ph type="dt" sz="half" idx="10"/>
          </p:nvPr>
        </p:nvSpPr>
        <p:spPr/>
        <p:txBody>
          <a:bodyPr/>
          <a:lstStyle>
            <a:lvl1pPr>
              <a:defRPr/>
            </a:lvl1pPr>
          </a:lstStyle>
          <a:p>
            <a:pPr>
              <a:defRPr/>
            </a:pPr>
            <a:fld id="{39AFAC5B-FFE3-4B23-9764-C27BCF322085}" type="datetime1">
              <a:rPr lang="en-US"/>
              <a:pPr>
                <a:defRPr/>
              </a:pPr>
              <a:t>6/9/2024</a:t>
            </a:fld>
            <a:endParaRPr lang="en-US"/>
          </a:p>
        </p:txBody>
      </p:sp>
      <p:sp>
        <p:nvSpPr>
          <p:cNvPr id="6" name="Footer Placeholder 4">
            <a:extLst>
              <a:ext uri="{FF2B5EF4-FFF2-40B4-BE49-F238E27FC236}">
                <a16:creationId xmlns:a16="http://schemas.microsoft.com/office/drawing/2014/main" xmlns="" id="{96071734-1BAC-471A-B552-256545B729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F7C286D-8B60-476E-B064-1A0567051600}"/>
              </a:ext>
            </a:extLst>
          </p:cNvPr>
          <p:cNvSpPr>
            <a:spLocks noGrp="1"/>
          </p:cNvSpPr>
          <p:nvPr>
            <p:ph type="sldNum" sz="quarter" idx="12"/>
          </p:nvPr>
        </p:nvSpPr>
        <p:spPr/>
        <p:txBody>
          <a:bodyPr/>
          <a:lstStyle>
            <a:lvl1pPr>
              <a:defRPr/>
            </a:lvl1pPr>
          </a:lstStyle>
          <a:p>
            <a:pPr>
              <a:defRPr/>
            </a:pPr>
            <a:fld id="{25969938-843D-429C-83EA-95C64632D989}" type="slidenum">
              <a:rPr lang="en-US" altLang="en-US"/>
              <a:pPr>
                <a:defRPr/>
              </a:pPr>
              <a:t>‹#›</a:t>
            </a:fld>
            <a:endParaRPr lang="en-US" altLang="en-US"/>
          </a:p>
        </p:txBody>
      </p:sp>
    </p:spTree>
    <p:extLst>
      <p:ext uri="{BB962C8B-B14F-4D97-AF65-F5344CB8AC3E}">
        <p14:creationId xmlns:p14="http://schemas.microsoft.com/office/powerpoint/2010/main" val="77919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916749C-18BF-48FE-8A3C-59ADCFAD9E4A}"/>
              </a:ext>
            </a:extLst>
          </p:cNvPr>
          <p:cNvSpPr>
            <a:spLocks noGrp="1"/>
          </p:cNvSpPr>
          <p:nvPr>
            <p:ph type="dt" sz="half" idx="10"/>
          </p:nvPr>
        </p:nvSpPr>
        <p:spPr/>
        <p:txBody>
          <a:bodyPr/>
          <a:lstStyle>
            <a:lvl1pPr>
              <a:defRPr/>
            </a:lvl1pPr>
          </a:lstStyle>
          <a:p>
            <a:pPr>
              <a:defRPr/>
            </a:pPr>
            <a:fld id="{1AF6CC98-713D-4111-B2FE-3D63E890C5D9}" type="datetime1">
              <a:rPr lang="en-US"/>
              <a:pPr>
                <a:defRPr/>
              </a:pPr>
              <a:t>6/9/2024</a:t>
            </a:fld>
            <a:endParaRPr lang="en-US"/>
          </a:p>
        </p:txBody>
      </p:sp>
      <p:sp>
        <p:nvSpPr>
          <p:cNvPr id="8" name="Footer Placeholder 4">
            <a:extLst>
              <a:ext uri="{FF2B5EF4-FFF2-40B4-BE49-F238E27FC236}">
                <a16:creationId xmlns:a16="http://schemas.microsoft.com/office/drawing/2014/main" xmlns="" id="{EBCF58F3-4B2E-46A4-B066-CA373CD7AB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D6E3B31-10EA-4E3C-AC6D-A2B42B3730E7}"/>
              </a:ext>
            </a:extLst>
          </p:cNvPr>
          <p:cNvSpPr>
            <a:spLocks noGrp="1"/>
          </p:cNvSpPr>
          <p:nvPr>
            <p:ph type="sldNum" sz="quarter" idx="12"/>
          </p:nvPr>
        </p:nvSpPr>
        <p:spPr/>
        <p:txBody>
          <a:bodyPr/>
          <a:lstStyle>
            <a:lvl1pPr>
              <a:defRPr/>
            </a:lvl1pPr>
          </a:lstStyle>
          <a:p>
            <a:pPr>
              <a:defRPr/>
            </a:pPr>
            <a:fld id="{77CA4D73-F60C-440E-93E3-012DEC5B270C}" type="slidenum">
              <a:rPr lang="en-US" altLang="en-US"/>
              <a:pPr>
                <a:defRPr/>
              </a:pPr>
              <a:t>‹#›</a:t>
            </a:fld>
            <a:endParaRPr lang="en-US" altLang="en-US"/>
          </a:p>
        </p:txBody>
      </p:sp>
    </p:spTree>
    <p:extLst>
      <p:ext uri="{BB962C8B-B14F-4D97-AF65-F5344CB8AC3E}">
        <p14:creationId xmlns:p14="http://schemas.microsoft.com/office/powerpoint/2010/main" val="2595200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AC161EB-7B9A-4DED-B2CC-7A2CDB8689F6}"/>
              </a:ext>
            </a:extLst>
          </p:cNvPr>
          <p:cNvSpPr>
            <a:spLocks noGrp="1"/>
          </p:cNvSpPr>
          <p:nvPr>
            <p:ph type="dt" sz="half" idx="10"/>
          </p:nvPr>
        </p:nvSpPr>
        <p:spPr/>
        <p:txBody>
          <a:bodyPr/>
          <a:lstStyle>
            <a:lvl1pPr>
              <a:defRPr/>
            </a:lvl1pPr>
          </a:lstStyle>
          <a:p>
            <a:pPr>
              <a:defRPr/>
            </a:pPr>
            <a:fld id="{AD613DD9-E229-4AA9-A02A-63C2F5BF25D2}" type="datetime1">
              <a:rPr lang="en-US"/>
              <a:pPr>
                <a:defRPr/>
              </a:pPr>
              <a:t>6/9/2024</a:t>
            </a:fld>
            <a:endParaRPr lang="en-US"/>
          </a:p>
        </p:txBody>
      </p:sp>
      <p:sp>
        <p:nvSpPr>
          <p:cNvPr id="4" name="Footer Placeholder 4">
            <a:extLst>
              <a:ext uri="{FF2B5EF4-FFF2-40B4-BE49-F238E27FC236}">
                <a16:creationId xmlns:a16="http://schemas.microsoft.com/office/drawing/2014/main" xmlns="" id="{F88B699F-DC4E-404A-9195-DDD69450C3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25A9CC8-E29C-4199-A222-1CD4739703FD}"/>
              </a:ext>
            </a:extLst>
          </p:cNvPr>
          <p:cNvSpPr>
            <a:spLocks noGrp="1"/>
          </p:cNvSpPr>
          <p:nvPr>
            <p:ph type="sldNum" sz="quarter" idx="12"/>
          </p:nvPr>
        </p:nvSpPr>
        <p:spPr/>
        <p:txBody>
          <a:bodyPr/>
          <a:lstStyle>
            <a:lvl1pPr>
              <a:defRPr/>
            </a:lvl1pPr>
          </a:lstStyle>
          <a:p>
            <a:pPr>
              <a:defRPr/>
            </a:pPr>
            <a:fld id="{811C2B2B-3B11-4F3E-AC7E-1C470D068689}" type="slidenum">
              <a:rPr lang="en-US" altLang="en-US"/>
              <a:pPr>
                <a:defRPr/>
              </a:pPr>
              <a:t>‹#›</a:t>
            </a:fld>
            <a:endParaRPr lang="en-US" altLang="en-US"/>
          </a:p>
        </p:txBody>
      </p:sp>
    </p:spTree>
    <p:extLst>
      <p:ext uri="{BB962C8B-B14F-4D97-AF65-F5344CB8AC3E}">
        <p14:creationId xmlns:p14="http://schemas.microsoft.com/office/powerpoint/2010/main" val="3051499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C4F2A25-AFF8-4894-8262-2EDCB480C246}"/>
              </a:ext>
            </a:extLst>
          </p:cNvPr>
          <p:cNvSpPr>
            <a:spLocks noGrp="1"/>
          </p:cNvSpPr>
          <p:nvPr>
            <p:ph type="dt" sz="half" idx="10"/>
          </p:nvPr>
        </p:nvSpPr>
        <p:spPr/>
        <p:txBody>
          <a:bodyPr/>
          <a:lstStyle>
            <a:lvl1pPr>
              <a:defRPr/>
            </a:lvl1pPr>
          </a:lstStyle>
          <a:p>
            <a:pPr>
              <a:defRPr/>
            </a:pPr>
            <a:fld id="{CE4232AB-25B5-4749-8F7C-DA579E56FEA4}" type="datetime1">
              <a:rPr lang="en-US"/>
              <a:pPr>
                <a:defRPr/>
              </a:pPr>
              <a:t>6/9/2024</a:t>
            </a:fld>
            <a:endParaRPr lang="en-US"/>
          </a:p>
        </p:txBody>
      </p:sp>
      <p:sp>
        <p:nvSpPr>
          <p:cNvPr id="3" name="Footer Placeholder 4">
            <a:extLst>
              <a:ext uri="{FF2B5EF4-FFF2-40B4-BE49-F238E27FC236}">
                <a16:creationId xmlns:a16="http://schemas.microsoft.com/office/drawing/2014/main" xmlns="" id="{39214CB8-1D0B-485F-8216-F8C8832207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DB0EFC4-D4FC-4A4A-ABB7-F8B38B63C092}"/>
              </a:ext>
            </a:extLst>
          </p:cNvPr>
          <p:cNvSpPr>
            <a:spLocks noGrp="1"/>
          </p:cNvSpPr>
          <p:nvPr>
            <p:ph type="sldNum" sz="quarter" idx="12"/>
          </p:nvPr>
        </p:nvSpPr>
        <p:spPr/>
        <p:txBody>
          <a:bodyPr/>
          <a:lstStyle>
            <a:lvl1pPr>
              <a:defRPr/>
            </a:lvl1pPr>
          </a:lstStyle>
          <a:p>
            <a:pPr>
              <a:defRPr/>
            </a:pPr>
            <a:fld id="{8B935964-74FD-49DD-A88E-61BE6975745F}" type="slidenum">
              <a:rPr lang="en-US" altLang="en-US"/>
              <a:pPr>
                <a:defRPr/>
              </a:pPr>
              <a:t>‹#›</a:t>
            </a:fld>
            <a:endParaRPr lang="en-US" altLang="en-US"/>
          </a:p>
        </p:txBody>
      </p:sp>
    </p:spTree>
    <p:extLst>
      <p:ext uri="{BB962C8B-B14F-4D97-AF65-F5344CB8AC3E}">
        <p14:creationId xmlns:p14="http://schemas.microsoft.com/office/powerpoint/2010/main" val="2970915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2C43CD0-CEA4-471E-81BE-DD34DC7E7E53}"/>
              </a:ext>
            </a:extLst>
          </p:cNvPr>
          <p:cNvSpPr>
            <a:spLocks noGrp="1"/>
          </p:cNvSpPr>
          <p:nvPr>
            <p:ph type="dt" sz="half" idx="10"/>
          </p:nvPr>
        </p:nvSpPr>
        <p:spPr/>
        <p:txBody>
          <a:bodyPr/>
          <a:lstStyle>
            <a:lvl1pPr>
              <a:defRPr/>
            </a:lvl1pPr>
          </a:lstStyle>
          <a:p>
            <a:pPr>
              <a:defRPr/>
            </a:pPr>
            <a:fld id="{5D503A79-4993-4327-844E-9966A046CEB7}" type="datetime1">
              <a:rPr lang="en-US"/>
              <a:pPr>
                <a:defRPr/>
              </a:pPr>
              <a:t>6/9/2024</a:t>
            </a:fld>
            <a:endParaRPr lang="en-US"/>
          </a:p>
        </p:txBody>
      </p:sp>
      <p:sp>
        <p:nvSpPr>
          <p:cNvPr id="6" name="Footer Placeholder 4">
            <a:extLst>
              <a:ext uri="{FF2B5EF4-FFF2-40B4-BE49-F238E27FC236}">
                <a16:creationId xmlns:a16="http://schemas.microsoft.com/office/drawing/2014/main" xmlns="" id="{AD2A6082-F6FD-45D3-B7CF-8D2C01B00E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66BA9CE-22DD-44BD-9BCC-925EF3BC77B7}"/>
              </a:ext>
            </a:extLst>
          </p:cNvPr>
          <p:cNvSpPr>
            <a:spLocks noGrp="1"/>
          </p:cNvSpPr>
          <p:nvPr>
            <p:ph type="sldNum" sz="quarter" idx="12"/>
          </p:nvPr>
        </p:nvSpPr>
        <p:spPr/>
        <p:txBody>
          <a:bodyPr/>
          <a:lstStyle>
            <a:lvl1pPr>
              <a:defRPr/>
            </a:lvl1pPr>
          </a:lstStyle>
          <a:p>
            <a:pPr>
              <a:defRPr/>
            </a:pPr>
            <a:fld id="{3B19C334-597B-49EB-BFBE-C854CFA8678C}" type="slidenum">
              <a:rPr lang="en-US" altLang="en-US"/>
              <a:pPr>
                <a:defRPr/>
              </a:pPr>
              <a:t>‹#›</a:t>
            </a:fld>
            <a:endParaRPr lang="en-US" altLang="en-US"/>
          </a:p>
        </p:txBody>
      </p:sp>
    </p:spTree>
    <p:extLst>
      <p:ext uri="{BB962C8B-B14F-4D97-AF65-F5344CB8AC3E}">
        <p14:creationId xmlns:p14="http://schemas.microsoft.com/office/powerpoint/2010/main" val="13513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46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F33BC50-C44C-4424-B200-B1D0AE19816C}"/>
              </a:ext>
            </a:extLst>
          </p:cNvPr>
          <p:cNvSpPr>
            <a:spLocks noGrp="1"/>
          </p:cNvSpPr>
          <p:nvPr>
            <p:ph type="dt" sz="half" idx="10"/>
          </p:nvPr>
        </p:nvSpPr>
        <p:spPr/>
        <p:txBody>
          <a:bodyPr/>
          <a:lstStyle>
            <a:lvl1pPr>
              <a:defRPr/>
            </a:lvl1pPr>
          </a:lstStyle>
          <a:p>
            <a:pPr>
              <a:defRPr/>
            </a:pPr>
            <a:fld id="{8E2F45A4-FF06-402D-9BF2-97C4A9066CB9}" type="datetime1">
              <a:rPr lang="en-US"/>
              <a:pPr>
                <a:defRPr/>
              </a:pPr>
              <a:t>6/9/2024</a:t>
            </a:fld>
            <a:endParaRPr lang="en-US"/>
          </a:p>
        </p:txBody>
      </p:sp>
      <p:sp>
        <p:nvSpPr>
          <p:cNvPr id="6" name="Footer Placeholder 4">
            <a:extLst>
              <a:ext uri="{FF2B5EF4-FFF2-40B4-BE49-F238E27FC236}">
                <a16:creationId xmlns:a16="http://schemas.microsoft.com/office/drawing/2014/main" xmlns="" id="{632DB6DC-ECC8-4701-B2FF-CC2D714849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CD468CE-9765-45FD-BDF2-C84AA8FC9753}"/>
              </a:ext>
            </a:extLst>
          </p:cNvPr>
          <p:cNvSpPr>
            <a:spLocks noGrp="1"/>
          </p:cNvSpPr>
          <p:nvPr>
            <p:ph type="sldNum" sz="quarter" idx="12"/>
          </p:nvPr>
        </p:nvSpPr>
        <p:spPr/>
        <p:txBody>
          <a:bodyPr/>
          <a:lstStyle>
            <a:lvl1pPr>
              <a:defRPr/>
            </a:lvl1pPr>
          </a:lstStyle>
          <a:p>
            <a:pPr>
              <a:defRPr/>
            </a:pPr>
            <a:fld id="{3B23AAA0-3C81-4D50-A004-B208CF0044EB}" type="slidenum">
              <a:rPr lang="en-US" altLang="en-US"/>
              <a:pPr>
                <a:defRPr/>
              </a:pPr>
              <a:t>‹#›</a:t>
            </a:fld>
            <a:endParaRPr lang="en-US" altLang="en-US"/>
          </a:p>
        </p:txBody>
      </p:sp>
    </p:spTree>
    <p:extLst>
      <p:ext uri="{BB962C8B-B14F-4D97-AF65-F5344CB8AC3E}">
        <p14:creationId xmlns:p14="http://schemas.microsoft.com/office/powerpoint/2010/main" val="1409895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034C19-0131-4963-8FB1-7F59CC4F2239}"/>
              </a:ext>
            </a:extLst>
          </p:cNvPr>
          <p:cNvSpPr>
            <a:spLocks noGrp="1"/>
          </p:cNvSpPr>
          <p:nvPr>
            <p:ph type="dt" sz="half" idx="10"/>
          </p:nvPr>
        </p:nvSpPr>
        <p:spPr/>
        <p:txBody>
          <a:bodyPr/>
          <a:lstStyle>
            <a:lvl1pPr>
              <a:defRPr/>
            </a:lvl1pPr>
          </a:lstStyle>
          <a:p>
            <a:pPr>
              <a:defRPr/>
            </a:pPr>
            <a:fld id="{A437812D-8455-49F8-8763-31EA88F711F5}" type="datetime1">
              <a:rPr lang="en-US"/>
              <a:pPr>
                <a:defRPr/>
              </a:pPr>
              <a:t>6/9/2024</a:t>
            </a:fld>
            <a:endParaRPr lang="en-US"/>
          </a:p>
        </p:txBody>
      </p:sp>
      <p:sp>
        <p:nvSpPr>
          <p:cNvPr id="5" name="Footer Placeholder 4">
            <a:extLst>
              <a:ext uri="{FF2B5EF4-FFF2-40B4-BE49-F238E27FC236}">
                <a16:creationId xmlns:a16="http://schemas.microsoft.com/office/drawing/2014/main" xmlns="" id="{F485FD7C-70A1-4FD7-99DA-2C3009340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1C0EB3A-C3AC-4EE7-B900-EE64CB9BBAC1}"/>
              </a:ext>
            </a:extLst>
          </p:cNvPr>
          <p:cNvSpPr>
            <a:spLocks noGrp="1"/>
          </p:cNvSpPr>
          <p:nvPr>
            <p:ph type="sldNum" sz="quarter" idx="12"/>
          </p:nvPr>
        </p:nvSpPr>
        <p:spPr/>
        <p:txBody>
          <a:bodyPr/>
          <a:lstStyle>
            <a:lvl1pPr>
              <a:defRPr/>
            </a:lvl1pPr>
          </a:lstStyle>
          <a:p>
            <a:pPr>
              <a:defRPr/>
            </a:pPr>
            <a:fld id="{BA26FF59-23D7-4ACB-84D0-45C3BD644BF8}" type="slidenum">
              <a:rPr lang="en-US" altLang="en-US"/>
              <a:pPr>
                <a:defRPr/>
              </a:pPr>
              <a:t>‹#›</a:t>
            </a:fld>
            <a:endParaRPr lang="en-US" altLang="en-US"/>
          </a:p>
        </p:txBody>
      </p:sp>
    </p:spTree>
    <p:extLst>
      <p:ext uri="{BB962C8B-B14F-4D97-AF65-F5344CB8AC3E}">
        <p14:creationId xmlns:p14="http://schemas.microsoft.com/office/powerpoint/2010/main" val="150070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E0837-DB8D-4463-9AE4-479A73181FD6}"/>
              </a:ext>
            </a:extLst>
          </p:cNvPr>
          <p:cNvSpPr>
            <a:spLocks noGrp="1"/>
          </p:cNvSpPr>
          <p:nvPr>
            <p:ph type="dt" sz="half" idx="10"/>
          </p:nvPr>
        </p:nvSpPr>
        <p:spPr/>
        <p:txBody>
          <a:bodyPr/>
          <a:lstStyle>
            <a:lvl1pPr>
              <a:defRPr/>
            </a:lvl1pPr>
          </a:lstStyle>
          <a:p>
            <a:pPr>
              <a:defRPr/>
            </a:pPr>
            <a:fld id="{93C8E269-E917-4493-87CF-A70118104007}" type="datetime1">
              <a:rPr lang="en-US"/>
              <a:pPr>
                <a:defRPr/>
              </a:pPr>
              <a:t>6/9/2024</a:t>
            </a:fld>
            <a:endParaRPr lang="en-US"/>
          </a:p>
        </p:txBody>
      </p:sp>
      <p:sp>
        <p:nvSpPr>
          <p:cNvPr id="5" name="Footer Placeholder 4">
            <a:extLst>
              <a:ext uri="{FF2B5EF4-FFF2-40B4-BE49-F238E27FC236}">
                <a16:creationId xmlns:a16="http://schemas.microsoft.com/office/drawing/2014/main" xmlns="" id="{D75C03EF-48A9-417C-8F08-26A287FC76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8199034-5E40-4A43-BC5A-ABFF129BCC28}"/>
              </a:ext>
            </a:extLst>
          </p:cNvPr>
          <p:cNvSpPr>
            <a:spLocks noGrp="1"/>
          </p:cNvSpPr>
          <p:nvPr>
            <p:ph type="sldNum" sz="quarter" idx="12"/>
          </p:nvPr>
        </p:nvSpPr>
        <p:spPr/>
        <p:txBody>
          <a:bodyPr/>
          <a:lstStyle>
            <a:lvl1pPr>
              <a:defRPr/>
            </a:lvl1pPr>
          </a:lstStyle>
          <a:p>
            <a:pPr>
              <a:defRPr/>
            </a:pPr>
            <a:fld id="{FBF69AFB-4F7A-4EAB-931E-EC9B55EE2986}" type="slidenum">
              <a:rPr lang="en-US" altLang="en-US"/>
              <a:pPr>
                <a:defRPr/>
              </a:pPr>
              <a:t>‹#›</a:t>
            </a:fld>
            <a:endParaRPr lang="en-US" altLang="en-US"/>
          </a:p>
        </p:txBody>
      </p:sp>
    </p:spTree>
    <p:extLst>
      <p:ext uri="{BB962C8B-B14F-4D97-AF65-F5344CB8AC3E}">
        <p14:creationId xmlns:p14="http://schemas.microsoft.com/office/powerpoint/2010/main" val="4292383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8125F-90A7-F7EA-3E6F-0B916631A5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999CB7F-AA54-03B7-D236-06628ACED4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DD9FF65-3681-63DA-3A52-DE740B29591A}"/>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9B0820F6-46B8-7E30-C870-19D16483E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C7578E-EF52-B156-DC6A-BFF83D428594}"/>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4046215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78A15-8928-F8E3-120A-C118AB819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1B931C-F511-3E99-1AC5-6FFE54097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26D595-E685-033B-4381-0972AD4CEC56}"/>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0393484C-65B3-B60F-6E16-C11337810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1526DE-9BA2-D0A2-4C71-7D8EEA597D72}"/>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115362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5A9BE-F9CA-5054-0ED7-DBCD4627737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47DF8B4-0E3E-8674-D5F3-EE6B191DB36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BBFB9C3-48B2-D5D5-765C-9EC6C4E3FECD}"/>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C52E66DD-E726-3D03-9B0D-D6E993D2F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0ED331-BDBD-C0F6-0527-39B3CA181E37}"/>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1171783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CD0EB-50A8-66DD-AD8F-4444D476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6393782-D448-C139-E60F-1F45F8BC8E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5B523D6-8BA8-65E5-4F65-D357F229C05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A2BDCC0-B44E-1E21-0053-3DE1E6F40B5C}"/>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6" name="Footer Placeholder 5">
            <a:extLst>
              <a:ext uri="{FF2B5EF4-FFF2-40B4-BE49-F238E27FC236}">
                <a16:creationId xmlns:a16="http://schemas.microsoft.com/office/drawing/2014/main" xmlns="" id="{9BEA4525-0C95-A051-5033-BAECA2C6D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9059BC-BF97-A188-5708-27B72A6042D6}"/>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99824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FDDCF-B9FB-7C8F-7785-222E3DB691B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9E6724-8308-FAB2-E683-B33B04FC0B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AA3441-D57B-BA4D-66D6-DB951CC1E9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821070D-BB3C-3879-84C3-2F46D893A31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A6BF03-B190-FEF6-EB01-3F2F1714EF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44D1B9-A2BC-FD0C-6A82-6694279733CB}"/>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8" name="Footer Placeholder 7">
            <a:extLst>
              <a:ext uri="{FF2B5EF4-FFF2-40B4-BE49-F238E27FC236}">
                <a16:creationId xmlns:a16="http://schemas.microsoft.com/office/drawing/2014/main" xmlns="" id="{21EAD4C3-78E0-7789-3788-2FCDD9E0B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7B782D-FAFF-B92A-D80E-5F09C2F5A91F}"/>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2224606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E26F1-B8EC-2B65-E42D-0306288C1B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3545D3-72D7-3E58-F3EA-B075791AB28D}"/>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4" name="Footer Placeholder 3">
            <a:extLst>
              <a:ext uri="{FF2B5EF4-FFF2-40B4-BE49-F238E27FC236}">
                <a16:creationId xmlns:a16="http://schemas.microsoft.com/office/drawing/2014/main" xmlns="" id="{A1D0E862-33F9-2F76-5866-26EF786A0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FC09E15-BDAD-394C-787E-4E5FD0D59F51}"/>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1176179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9073805-750B-17B2-6A60-8F8116DF1143}"/>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3" name="Footer Placeholder 2">
            <a:extLst>
              <a:ext uri="{FF2B5EF4-FFF2-40B4-BE49-F238E27FC236}">
                <a16:creationId xmlns:a16="http://schemas.microsoft.com/office/drawing/2014/main" xmlns="" id="{20AFFADB-BD5F-765D-8985-A588C6FDF4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B9814D-13CB-6797-3A83-AB8415FF969C}"/>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312853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1833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4DC90-C7DE-B80A-FE53-C3E89D2450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F6A5F35-8625-4FBF-633F-EAE918E2347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DEB450C-B08E-0416-49BD-784E1E6317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A9395C0-592C-BF3A-292C-8A0ED86D66F8}"/>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6" name="Footer Placeholder 5">
            <a:extLst>
              <a:ext uri="{FF2B5EF4-FFF2-40B4-BE49-F238E27FC236}">
                <a16:creationId xmlns:a16="http://schemas.microsoft.com/office/drawing/2014/main" xmlns="" id="{1FD5C268-6B01-A702-0AF8-7CE4F72EE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D62005-8A81-C026-06D3-559D0C6FF344}"/>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3041741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AF8D1-54CF-05C7-E4C6-074AB79865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08ABDE62-11C7-45B5-0745-C003C59AB6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A92D6E4D-8E2C-353E-790D-9746A50A81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829BC8D-3B8E-7200-A45E-39284A0A89B4}"/>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6" name="Footer Placeholder 5">
            <a:extLst>
              <a:ext uri="{FF2B5EF4-FFF2-40B4-BE49-F238E27FC236}">
                <a16:creationId xmlns:a16="http://schemas.microsoft.com/office/drawing/2014/main" xmlns="" id="{72D885F6-D7AA-20A5-A795-0B2E8DDF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C04974-31DB-C1AA-9743-C6573BAE1E38}"/>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1044954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3867B-9DE6-4FD4-1732-3F709A906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F2EE5FD-D7A0-72B0-A520-49838B3E7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FF1E2E-D664-F6A9-B3DE-AFC79A45BD6E}"/>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13788EDF-36B9-841D-0F29-E33A3FAAF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D874DB-7F35-AE28-6677-8DF2108963A7}"/>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3864186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4C4CE2-C865-A9B1-DDE3-FAD5A7AF2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8D7F10-2D7F-B815-F1CC-FB1E4CF97A9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4FC8C7-2E65-BF7E-E573-1276F90779E5}"/>
              </a:ext>
            </a:extLst>
          </p:cNvPr>
          <p:cNvSpPr>
            <a:spLocks noGrp="1"/>
          </p:cNvSpPr>
          <p:nvPr>
            <p:ph type="dt" sz="half" idx="10"/>
          </p:nvPr>
        </p:nvSpPr>
        <p:spPr/>
        <p:txBody>
          <a:body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80CD96CA-5583-675E-F877-D34B64970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2996A9-AFC7-3683-39EC-7E9A03D9B209}"/>
              </a:ext>
            </a:extLst>
          </p:cNvPr>
          <p:cNvSpPr>
            <a:spLocks noGrp="1"/>
          </p:cNvSpPr>
          <p:nvPr>
            <p:ph type="sldNum" sz="quarter" idx="12"/>
          </p:nvPr>
        </p:nvSpPr>
        <p:spPr/>
        <p:txBody>
          <a:bodyPr/>
          <a:lstStyle/>
          <a:p>
            <a:fld id="{DB5E7C2A-2E83-441A-9A89-577F8317050A}" type="slidenum">
              <a:rPr lang="en-US" smtClean="0"/>
              <a:t>‹#›</a:t>
            </a:fld>
            <a:endParaRPr lang="en-US"/>
          </a:p>
        </p:txBody>
      </p:sp>
    </p:spTree>
    <p:extLst>
      <p:ext uri="{BB962C8B-B14F-4D97-AF65-F5344CB8AC3E}">
        <p14:creationId xmlns:p14="http://schemas.microsoft.com/office/powerpoint/2010/main" val="240066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1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25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705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20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053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374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1524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a:t>
            </a:r>
            <a:r>
              <a:rPr lang="zh-TW" altLang="en-US"/>
              <a:t>全能的創造主</a:t>
            </a:r>
            <a:r>
              <a:rPr lang="en-US" altLang="zh-TW"/>
              <a:t>】1/4                        </a:t>
            </a:r>
            <a:r>
              <a:rPr lang="zh-TW" altLang="en-US"/>
              <a:t>讚美之泉</a:t>
            </a:r>
            <a:r>
              <a:rPr lang="en-US" altLang="zh-TW"/>
              <a:t>/</a:t>
            </a:r>
            <a:r>
              <a:rPr lang="zh-TW" altLang="en-US"/>
              <a:t>全能的創造主</a:t>
            </a:r>
          </a:p>
        </p:txBody>
      </p:sp>
      <p:sp>
        <p:nvSpPr>
          <p:cNvPr id="2051" name="Rectangle 3"/>
          <p:cNvSpPr>
            <a:spLocks noGrp="1" noChangeArrowheads="1"/>
          </p:cNvSpPr>
          <p:nvPr>
            <p:ph type="body" idx="1"/>
          </p:nvPr>
        </p:nvSpPr>
        <p:spPr bwMode="auto">
          <a:xfrm>
            <a:off x="228600" y="6096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你使天空絢麗，大地富足 </a:t>
            </a:r>
          </a:p>
          <a:p>
            <a:pPr lvl="0"/>
            <a:r>
              <a:rPr lang="zh-TW" altLang="en-US"/>
              <a:t>你令江河涌流，群山復甦 </a:t>
            </a:r>
          </a:p>
          <a:p>
            <a:pPr lvl="0"/>
            <a:r>
              <a:rPr lang="zh-TW" altLang="en-US"/>
              <a:t>你使百鳥歡唱，百花盛開 </a:t>
            </a:r>
          </a:p>
          <a:p>
            <a:pPr lvl="0"/>
            <a:r>
              <a:rPr lang="zh-TW" altLang="en-US"/>
              <a:t>你賜生命綿延，命令萬物 </a:t>
            </a:r>
          </a:p>
          <a:p>
            <a:pPr lvl="0"/>
            <a:r>
              <a:rPr lang="zh-TW" altLang="en-US"/>
              <a:t>哈利路亞， </a:t>
            </a:r>
          </a:p>
          <a:p>
            <a:pPr lvl="0"/>
            <a:r>
              <a:rPr lang="zh-TW" altLang="en-US"/>
              <a:t>全能的創造主！</a:t>
            </a:r>
          </a:p>
          <a:p>
            <a:pPr lvl="0"/>
            <a:r>
              <a:rPr lang="zh-TW" altLang="en-US"/>
              <a:t>哈利路亞， </a:t>
            </a:r>
          </a:p>
          <a:p>
            <a:pPr lvl="0"/>
            <a:r>
              <a:rPr lang="zh-TW" altLang="en-US"/>
              <a:t>萬國萬民都向你跪拜。</a:t>
            </a:r>
          </a:p>
        </p:txBody>
      </p:sp>
    </p:spTree>
    <p:extLst>
      <p:ext uri="{BB962C8B-B14F-4D97-AF65-F5344CB8AC3E}">
        <p14:creationId xmlns:p14="http://schemas.microsoft.com/office/powerpoint/2010/main" val="2049038945"/>
      </p:ext>
    </p:extLst>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kumimoji="1" sz="2000" u="sng">
          <a:solidFill>
            <a:schemeClr val="tx2"/>
          </a:solidFill>
          <a:latin typeface="+mj-lt"/>
          <a:ea typeface="+mj-ea"/>
          <a:cs typeface="DFYuanMedium-B5"/>
        </a:defRPr>
      </a:lvl1pPr>
      <a:lvl2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2pPr>
      <a:lvl3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3pPr>
      <a:lvl4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4pPr>
      <a:lvl5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5pPr>
      <a:lvl6pPr marL="457200" algn="l" rtl="0" fontAlgn="base">
        <a:spcBef>
          <a:spcPct val="0"/>
        </a:spcBef>
        <a:spcAft>
          <a:spcPct val="0"/>
        </a:spcAft>
        <a:defRPr kumimoji="1" sz="2000" u="sng">
          <a:solidFill>
            <a:schemeClr val="tx2"/>
          </a:solidFill>
          <a:latin typeface="DFYuanMedium-B5" pitchFamily="49" charset="-120"/>
          <a:ea typeface="DFYuanMedium-B5" pitchFamily="49" charset="-120"/>
        </a:defRPr>
      </a:lvl6pPr>
      <a:lvl7pPr marL="914400" algn="l" rtl="0" fontAlgn="base">
        <a:spcBef>
          <a:spcPct val="0"/>
        </a:spcBef>
        <a:spcAft>
          <a:spcPct val="0"/>
        </a:spcAft>
        <a:defRPr kumimoji="1" sz="2000" u="sng">
          <a:solidFill>
            <a:schemeClr val="tx2"/>
          </a:solidFill>
          <a:latin typeface="DFYuanMedium-B5" pitchFamily="49" charset="-120"/>
          <a:ea typeface="DFYuanMedium-B5" pitchFamily="49" charset="-120"/>
        </a:defRPr>
      </a:lvl7pPr>
      <a:lvl8pPr marL="1371600" algn="l" rtl="0" fontAlgn="base">
        <a:spcBef>
          <a:spcPct val="0"/>
        </a:spcBef>
        <a:spcAft>
          <a:spcPct val="0"/>
        </a:spcAft>
        <a:defRPr kumimoji="1" sz="2000" u="sng">
          <a:solidFill>
            <a:schemeClr val="tx2"/>
          </a:solidFill>
          <a:latin typeface="DFYuanMedium-B5" pitchFamily="49" charset="-120"/>
          <a:ea typeface="DFYuanMedium-B5" pitchFamily="49" charset="-120"/>
        </a:defRPr>
      </a:lvl8pPr>
      <a:lvl9pPr marL="1828800" algn="l" rtl="0" fontAlgn="base">
        <a:spcBef>
          <a:spcPct val="0"/>
        </a:spcBef>
        <a:spcAft>
          <a:spcPct val="0"/>
        </a:spcAft>
        <a:defRPr kumimoji="1" sz="2000" u="sng">
          <a:solidFill>
            <a:schemeClr val="tx2"/>
          </a:solidFill>
          <a:latin typeface="DFYuanMedium-B5" pitchFamily="49" charset="-120"/>
          <a:ea typeface="DFYuanMedium-B5" pitchFamily="49" charset="-120"/>
        </a:defRPr>
      </a:lvl9pPr>
    </p:titleStyle>
    <p:bodyStyle>
      <a:lvl1pPr marL="342900" indent="-342900" algn="ctr" rtl="0" eaLnBrk="0" fontAlgn="base" hangingPunct="0">
        <a:spcBef>
          <a:spcPct val="0"/>
        </a:spcBef>
        <a:spcAft>
          <a:spcPct val="0"/>
        </a:spcAft>
        <a:defRPr kumimoji="1" sz="4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cs typeface="DFYuanMedium-B5"/>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cs typeface="DFYuanMedium-B5"/>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xmlns="" id="{72DBEFF4-EA75-4B0F-B08D-8EE1C4C741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xmlns="" id="{D334935C-DC33-49C7-A87B-6DF6720085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AA58CFB-F10E-46B1-9998-1821AF5A0B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D1FEF7B-61E1-456A-A82C-40901A8BB5CE}" type="datetime1">
              <a:rPr lang="en-US"/>
              <a:pPr>
                <a:defRPr/>
              </a:pPr>
              <a:t>6/9/2024</a:t>
            </a:fld>
            <a:endParaRPr lang="en-US"/>
          </a:p>
        </p:txBody>
      </p:sp>
      <p:sp>
        <p:nvSpPr>
          <p:cNvPr id="5" name="Footer Placeholder 4">
            <a:extLst>
              <a:ext uri="{FF2B5EF4-FFF2-40B4-BE49-F238E27FC236}">
                <a16:creationId xmlns:a16="http://schemas.microsoft.com/office/drawing/2014/main" xmlns="" id="{5ADA4005-53F5-437C-B30E-FB8253474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C1457264-7802-45E4-833D-91E013BCF3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2252FA8-32CF-42B2-A90F-16AA4833DC4B}" type="slidenum">
              <a:rPr lang="en-US" altLang="en-US"/>
              <a:pPr>
                <a:defRPr/>
              </a:pPr>
              <a:t>‹#›</a:t>
            </a:fld>
            <a:endParaRPr lang="en-US" altLang="en-US"/>
          </a:p>
        </p:txBody>
      </p:sp>
    </p:spTree>
    <p:extLst>
      <p:ext uri="{BB962C8B-B14F-4D97-AF65-F5344CB8AC3E}">
        <p14:creationId xmlns:p14="http://schemas.microsoft.com/office/powerpoint/2010/main" val="92326535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B09E4-FC53-1D96-819B-7C6CFAFC47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BE0FA6-A176-4EFC-89B3-3136E32C19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D0E00F-1AC5-69F6-8426-28055D1C86B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70448CF-4125-4611-B7CF-1B4D360F5B2E}" type="datetimeFigureOut">
              <a:rPr lang="en-US" smtClean="0"/>
              <a:t>6/9/2024</a:t>
            </a:fld>
            <a:endParaRPr lang="en-US"/>
          </a:p>
        </p:txBody>
      </p:sp>
      <p:sp>
        <p:nvSpPr>
          <p:cNvPr id="5" name="Footer Placeholder 4">
            <a:extLst>
              <a:ext uri="{FF2B5EF4-FFF2-40B4-BE49-F238E27FC236}">
                <a16:creationId xmlns:a16="http://schemas.microsoft.com/office/drawing/2014/main" xmlns="" id="{82F33271-90A3-043E-EC81-5EBBF7A49DF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E896406C-13EB-5D79-5233-C0CDE55E02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B5E7C2A-2E83-441A-9A89-577F8317050A}" type="slidenum">
              <a:rPr lang="en-US" smtClean="0"/>
              <a:t>‹#›</a:t>
            </a:fld>
            <a:endParaRPr lang="en-US"/>
          </a:p>
        </p:txBody>
      </p:sp>
    </p:spTree>
    <p:extLst>
      <p:ext uri="{BB962C8B-B14F-4D97-AF65-F5344CB8AC3E}">
        <p14:creationId xmlns:p14="http://schemas.microsoft.com/office/powerpoint/2010/main" val="2499567995"/>
      </p:ext>
    </p:extLst>
  </p:cSld>
  <p:clrMap bg1="lt1" tx1="dk1" bg2="lt2" tx2="dk2" accent1="accent1" accent2="accent2" accent3="accent3" accent4="accent4" accent5="accent5" accent6="accent6" hlink="hlink" folHlink="folHlink"/>
  <p:sldLayoutIdLst>
    <p:sldLayoutId id="2147486211" r:id="rId1"/>
    <p:sldLayoutId id="2147486212" r:id="rId2"/>
    <p:sldLayoutId id="2147486213" r:id="rId3"/>
    <p:sldLayoutId id="2147486214" r:id="rId4"/>
    <p:sldLayoutId id="2147486215" r:id="rId5"/>
    <p:sldLayoutId id="2147486216" r:id="rId6"/>
    <p:sldLayoutId id="2147486217" r:id="rId7"/>
    <p:sldLayoutId id="2147486218" r:id="rId8"/>
    <p:sldLayoutId id="2147486219" r:id="rId9"/>
    <p:sldLayoutId id="2147486220" r:id="rId10"/>
    <p:sldLayoutId id="21474862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hyperlink" Target="https://www.biblegateway.com/passage/?search=Exodus+6:6&amp;version=nkjv#fen-NKJV-1662a"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AutoShape 2" descr="Here is the link for Sunday's sermon &amp;... - Van Riper Ell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ere is the link for Sunday's sermon &amp;... - Van Riper Elli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132690"/>
            <a:ext cx="8476313" cy="2810911"/>
          </a:xfrm>
          <a:prstGeom prst="rect">
            <a:avLst/>
          </a:prstGeom>
        </p:spPr>
      </p:pic>
      <p:sp>
        <p:nvSpPr>
          <p:cNvPr id="7" name="TextBox 6"/>
          <p:cNvSpPr txBox="1"/>
          <p:nvPr/>
        </p:nvSpPr>
        <p:spPr>
          <a:xfrm>
            <a:off x="2544736" y="1524000"/>
            <a:ext cx="4307589" cy="1323439"/>
          </a:xfrm>
          <a:prstGeom prst="rect">
            <a:avLst/>
          </a:prstGeom>
          <a:noFill/>
        </p:spPr>
        <p:txBody>
          <a:bodyPr wrap="none" rtlCol="0">
            <a:spAutoFit/>
          </a:bodyPr>
          <a:lstStyle/>
          <a:p>
            <a:r>
              <a:rPr lang="zh-TW" altLang="en-US" sz="8000" b="1" dirty="0">
                <a:solidFill>
                  <a:srgbClr val="FFFF00"/>
                </a:solidFill>
                <a:latin typeface="KaiTi" panose="02010609060101010101" pitchFamily="49" charset="-122"/>
                <a:ea typeface="KaiTi" panose="02010609060101010101" pitchFamily="49" charset="-122"/>
              </a:rPr>
              <a:t>主日信息</a:t>
            </a:r>
            <a:endParaRPr lang="en-US" sz="8000" b="1" dirty="0">
              <a:solidFill>
                <a:srgbClr val="FFFF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6740922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13</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稱謝那分裂紅海的，因他的慈愛永遠長存。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14</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他領以色列從其中經過，因他的慈愛永遠長存；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15</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卻把法老和他的軍兵推翻在紅海裡，因他的慈愛永遠長存。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13 To Him who divided the Red Sea in two,</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14 And made Israel pass through the midst of it,</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15 But overthrew Pharaoh and his army in the Red Sea,</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p:txBody>
      </p:sp>
    </p:spTree>
    <p:extLst>
      <p:ext uri="{BB962C8B-B14F-4D97-AF65-F5344CB8AC3E}">
        <p14:creationId xmlns:p14="http://schemas.microsoft.com/office/powerpoint/2010/main" val="198847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稱謝那引導自己的民行走曠野的，因他的慈愛永遠長存。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17</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稱謝那擊殺大君王的，因他的慈愛永遠長存。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18</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他殺戮有名的君王，因他的慈愛永遠長存；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16 To Him who led His people through the wilderness,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17 To Him who struck down great kings,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18 And slew famous kings,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p:txBody>
      </p:sp>
    </p:spTree>
    <p:extLst>
      <p:ext uri="{BB962C8B-B14F-4D97-AF65-F5344CB8AC3E}">
        <p14:creationId xmlns:p14="http://schemas.microsoft.com/office/powerpoint/2010/main" val="149037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19</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就是殺戮亞摩利王西宏，因他的慈愛永遠長存；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20</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又殺巴珊王噩，因他的慈愛永遠長存。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21</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他將他們的地賜他的百姓為業，因他的慈愛永遠長存；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19 </a:t>
            </a:r>
            <a:r>
              <a:rPr lang="en-US" sz="3200" b="1" baseline="30000" dirty="0" err="1">
                <a:solidFill>
                  <a:srgbClr val="0070C0"/>
                </a:solidFill>
                <a:highlight>
                  <a:srgbClr val="FFFFFF"/>
                </a:highlight>
                <a:latin typeface="Times New Roman" panose="02020603050405020304" pitchFamily="18" charset="0"/>
                <a:cs typeface="Times New Roman" panose="02020603050405020304" pitchFamily="18" charset="0"/>
              </a:rPr>
              <a:t>Sihon</a:t>
            </a: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king of the Amorites,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20 And Og king of Bashan,</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21 And gave their land as a [b]heritage,</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p:txBody>
      </p:sp>
    </p:spTree>
    <p:extLst>
      <p:ext uri="{BB962C8B-B14F-4D97-AF65-F5344CB8AC3E}">
        <p14:creationId xmlns:p14="http://schemas.microsoft.com/office/powerpoint/2010/main" val="1283082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22</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就是賜他的僕人以色列為業，因他的慈愛永遠長存。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23</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他顧念我們在卑微的地步，因他的慈愛永遠長存。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24</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他救拔我們脫離敵人，因他的慈愛永遠長存。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22 A heritage to Israel His servant,</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23 Who remembered us in our lowly state,</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24 And rescued us from our enemies,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endParaRPr lang="en-US" sz="3000" b="1" baseline="30000" dirty="0">
              <a:solidFill>
                <a:srgbClr val="0070C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46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25</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他賜糧食給凡有血氣的，因他的慈愛永遠長存。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你們要稱謝天上的神，因他的慈愛永遠長存。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25 Who gives food to all flesh,</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26 Oh, give thanks to the God of heaven!</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p:txBody>
      </p:sp>
    </p:spTree>
    <p:extLst>
      <p:ext uri="{BB962C8B-B14F-4D97-AF65-F5344CB8AC3E}">
        <p14:creationId xmlns:p14="http://schemas.microsoft.com/office/powerpoint/2010/main" val="78030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fontScale="92500" lnSpcReduction="10000"/>
          </a:bodyPr>
          <a:lstStyle/>
          <a:p>
            <a:pPr marL="0" indent="0">
              <a:buNone/>
            </a:pPr>
            <a:r>
              <a:rPr lang="zh-TW" altLang="en-US" sz="3000" b="1" i="0" dirty="0">
                <a:solidFill>
                  <a:srgbClr val="0070C0"/>
                </a:solidFill>
                <a:effectLst/>
                <a:highlight>
                  <a:srgbClr val="FFFFFF"/>
                </a:highlight>
                <a:latin typeface="KaiTi" panose="02010609060101010101" pitchFamily="49" charset="-122"/>
                <a:ea typeface="KaiTi" panose="02010609060101010101" pitchFamily="49" charset="-122"/>
              </a:rPr>
              <a:t>哈利路亞詩篇</a:t>
            </a:r>
            <a:r>
              <a:rPr lang="en-US" altLang="zh-TW" sz="3000" b="1" i="0" dirty="0">
                <a:solidFill>
                  <a:srgbClr val="0070C0"/>
                </a:solidFill>
                <a:effectLst/>
                <a:highlight>
                  <a:srgbClr val="FFFFFF"/>
                </a:highlight>
                <a:latin typeface="Times New Roman" panose="02020603050405020304" pitchFamily="18" charset="0"/>
                <a:ea typeface="KaiTi" panose="02010609060101010101" pitchFamily="49" charset="-122"/>
                <a:cs typeface="Times New Roman" panose="02020603050405020304" pitchFamily="18" charset="0"/>
              </a:rPr>
              <a:t>(Hallel)</a:t>
            </a:r>
            <a:endParaRPr lang="en-US" altLang="zh-TW" sz="3000" b="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指的是</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詩篇</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中的特定詩篇組合，這些詩篇在猶太教禮拜中使用。主要有兩組哈利路亞詩篇：</a:t>
            </a:r>
          </a:p>
          <a:p>
            <a:pPr algn="l">
              <a:buFont typeface="+mj-lt"/>
              <a:buAutoNum type="arabicPeriod"/>
            </a:pP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埃及的哈利路亞 </a:t>
            </a:r>
            <a:r>
              <a:rPr lang="en-US" sz="2800" i="0" dirty="0">
                <a:solidFill>
                  <a:srgbClr val="0070C0"/>
                </a:solidFill>
                <a:effectLst/>
                <a:highlight>
                  <a:srgbClr val="FFFFFF"/>
                </a:highlight>
                <a:latin typeface="Times New Roman" panose="02020603050405020304" pitchFamily="18" charset="0"/>
                <a:cs typeface="Times New Roman" panose="02020603050405020304" pitchFamily="18" charset="0"/>
              </a:rPr>
              <a:t>The Egyptian Hallel</a:t>
            </a: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（詩篇</a:t>
            </a:r>
            <a:r>
              <a:rPr lang="en-US" altLang="zh-TW" sz="2800" b="1" i="0" dirty="0">
                <a:solidFill>
                  <a:srgbClr val="0070C0"/>
                </a:solidFill>
                <a:effectLst/>
                <a:highlight>
                  <a:srgbClr val="FFFFFF"/>
                </a:highlight>
                <a:latin typeface="KaiTi" panose="02010609060101010101" pitchFamily="49" charset="-122"/>
                <a:ea typeface="KaiTi" panose="02010609060101010101" pitchFamily="49" charset="-122"/>
              </a:rPr>
              <a:t>113-118</a:t>
            </a: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 這些詩篇在猶太節日如逾越節、七七節、住棚節</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時誦讀。</a:t>
            </a:r>
          </a:p>
          <a:p>
            <a:pPr algn="l">
              <a:buFont typeface="+mj-lt"/>
              <a:buAutoNum type="arabicPeriod"/>
            </a:pP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大哈利路亞 </a:t>
            </a:r>
            <a:r>
              <a:rPr lang="en-US" sz="2800" i="0" dirty="0">
                <a:solidFill>
                  <a:srgbClr val="0070C0"/>
                </a:solidFill>
                <a:effectLst/>
                <a:highlight>
                  <a:srgbClr val="FFFFFF"/>
                </a:highlight>
                <a:latin typeface="Times New Roman" panose="02020603050405020304" pitchFamily="18" charset="0"/>
                <a:cs typeface="Times New Roman" panose="02020603050405020304" pitchFamily="18" charset="0"/>
              </a:rPr>
              <a:t>The Great Hallel</a:t>
            </a: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（詩篇</a:t>
            </a:r>
            <a:r>
              <a:rPr lang="en-US" altLang="zh-TW" sz="2800" b="1" i="0" dirty="0">
                <a:solidFill>
                  <a:srgbClr val="0070C0"/>
                </a:solidFill>
                <a:effectLst/>
                <a:highlight>
                  <a:srgbClr val="FFFFFF"/>
                </a:highlight>
                <a:latin typeface="KaiTi" panose="02010609060101010101" pitchFamily="49" charset="-122"/>
                <a:ea typeface="KaiTi" panose="02010609060101010101" pitchFamily="49" charset="-122"/>
              </a:rPr>
              <a:t>136</a:t>
            </a:r>
            <a:r>
              <a:rPr lang="zh-TW" altLang="en-US" sz="2800" b="1" i="0" dirty="0">
                <a:solidFill>
                  <a:srgbClr val="0070C0"/>
                </a:solidFill>
                <a:effectLst/>
                <a:highlight>
                  <a:srgbClr val="FFFFFF"/>
                </a:highlight>
                <a:latin typeface="KaiTi" panose="02010609060101010101" pitchFamily="49" charset="-122"/>
                <a:ea typeface="KaiTi" panose="02010609060101010101" pitchFamily="49" charset="-122"/>
              </a:rPr>
              <a:t>）：</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 這首詩篇因其反復的副歌“因他的慈愛永遠長存”而著名，在節慶場合如逾越節晚餐時誦讀。</a:t>
            </a:r>
          </a:p>
          <a:p>
            <a:pPr marL="0" indent="0">
              <a:buNone/>
            </a:pP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因此，在猶太傳統中，一共有</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7</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首詩篇被特定指定為“哈利路亞詩篇”：詩篇</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113</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到</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118</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，以及詩篇</a:t>
            </a:r>
            <a:r>
              <a:rPr lang="en-US" altLang="zh-TW" sz="2800" b="0" i="0" dirty="0">
                <a:solidFill>
                  <a:srgbClr val="0070C0"/>
                </a:solidFill>
                <a:effectLst/>
                <a:highlight>
                  <a:srgbClr val="FFFFFF"/>
                </a:highlight>
                <a:latin typeface="KaiTi" panose="02010609060101010101" pitchFamily="49" charset="-122"/>
                <a:ea typeface="KaiTi" panose="02010609060101010101" pitchFamily="49" charset="-122"/>
              </a:rPr>
              <a:t>136</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a:t>
            </a:r>
          </a:p>
          <a:p>
            <a:pPr marL="0" indent="0">
              <a:buNone/>
            </a:pPr>
            <a:r>
              <a:rPr lang="en-US" sz="3000" b="1" baseline="30000" dirty="0">
                <a:solidFill>
                  <a:srgbClr val="0070C0"/>
                </a:solidFill>
                <a:highlight>
                  <a:srgbClr val="FFFFFF"/>
                </a:highlight>
                <a:latin typeface="Times New Roman" panose="02020603050405020304" pitchFamily="18" charset="0"/>
                <a:cs typeface="Times New Roman" panose="02020603050405020304" pitchFamily="18" charset="0"/>
              </a:rPr>
              <a:t> </a:t>
            </a:r>
            <a:endParaRPr lang="en-US" sz="3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0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a sign on it&#10;&#10;Description automatically generated">
            <a:extLst>
              <a:ext uri="{FF2B5EF4-FFF2-40B4-BE49-F238E27FC236}">
                <a16:creationId xmlns:a16="http://schemas.microsoft.com/office/drawing/2014/main" xmlns="" id="{26CFDFA6-D36F-04F5-4683-CEF229DB1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7970" y="2491288"/>
            <a:ext cx="3927031" cy="2945273"/>
          </a:xfrm>
          <a:prstGeom prst="rect">
            <a:avLst/>
          </a:prstGeom>
        </p:spPr>
      </p:pic>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3048000" y="1210162"/>
            <a:ext cx="2895600" cy="983381"/>
          </a:xfrm>
        </p:spPr>
        <p:txBody>
          <a:bodyPr anchor="ctr">
            <a:normAutofit/>
          </a:bodyPr>
          <a:lstStyle/>
          <a:p>
            <a:pPr marL="0" indent="0">
              <a:buNone/>
            </a:pPr>
            <a:endParaRPr lang="en-US" altLang="zh-TW" sz="1650" b="1" baseline="30000" dirty="0">
              <a:highlight>
                <a:srgbClr val="FFFFFF"/>
              </a:highlight>
              <a:latin typeface="KaiTi" panose="02010609060101010101" pitchFamily="49" charset="-122"/>
              <a:ea typeface="KaiTi" panose="02010609060101010101" pitchFamily="49" charset="-122"/>
            </a:endParaRPr>
          </a:p>
          <a:p>
            <a:pPr marL="0" indent="0">
              <a:buNone/>
            </a:pPr>
            <a:r>
              <a:rPr lang="en-US" altLang="zh-TW" sz="3600" b="1" baseline="30000" dirty="0">
                <a:highlight>
                  <a:srgbClr val="FFFFFF"/>
                </a:highlight>
                <a:latin typeface="Times New Roman" panose="02020603050405020304" pitchFamily="18" charset="0"/>
                <a:ea typeface="KaiTi" panose="02010609060101010101" pitchFamily="49" charset="-122"/>
                <a:cs typeface="Times New Roman" panose="02020603050405020304" pitchFamily="18" charset="0"/>
              </a:rPr>
              <a:t>Defeated by AI???</a:t>
            </a:r>
            <a:endParaRPr lang="en-US" altLang="zh-TW" sz="3600" b="1" baseline="30000" dirty="0">
              <a:highlight>
                <a:srgbClr val="FFFFFF"/>
              </a:highlight>
              <a:latin typeface="Times New Roman" panose="02020603050405020304" pitchFamily="18" charset="0"/>
              <a:cs typeface="Times New Roman" panose="02020603050405020304" pitchFamily="18" charset="0"/>
            </a:endParaRPr>
          </a:p>
        </p:txBody>
      </p:sp>
      <p:pic>
        <p:nvPicPr>
          <p:cNvPr id="4" name="Picture 3" descr="A couple walking in a park&#10;&#10;Description automatically generated">
            <a:extLst>
              <a:ext uri="{FF2B5EF4-FFF2-40B4-BE49-F238E27FC236}">
                <a16:creationId xmlns:a16="http://schemas.microsoft.com/office/drawing/2014/main" xmlns="" id="{3B8EA8D7-327F-3DCD-5002-C8FC41800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26" y="2491226"/>
            <a:ext cx="3927031" cy="2945273"/>
          </a:xfrm>
          <a:prstGeom prst="rect">
            <a:avLst/>
          </a:prstGeom>
        </p:spPr>
      </p:pic>
    </p:spTree>
    <p:extLst>
      <p:ext uri="{BB962C8B-B14F-4D97-AF65-F5344CB8AC3E}">
        <p14:creationId xmlns:p14="http://schemas.microsoft.com/office/powerpoint/2010/main" val="271989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136:1-3</a:t>
            </a:r>
            <a:endParaRPr lang="en-US" altLang="zh-TW" b="1" i="0" baseline="30000" dirty="0">
              <a:solidFill>
                <a:srgbClr val="0070C0"/>
              </a:solidFill>
              <a:effectLst/>
              <a:highlight>
                <a:srgbClr val="FFFFFF"/>
              </a:highlight>
              <a:latin typeface="system-ui"/>
            </a:endParaRPr>
          </a:p>
          <a:p>
            <a:pPr marL="0" indent="0">
              <a:buNone/>
            </a:pPr>
            <a:r>
              <a:rPr lang="en-US" sz="2700" kern="0" dirty="0">
                <a:solidFill>
                  <a:srgbClr val="0070C0"/>
                </a:solidFill>
                <a:latin typeface="KaiTi" panose="02010609060101010101" pitchFamily="49" charset="-122"/>
                <a:ea typeface="KaiTi" panose="02010609060101010101" pitchFamily="49" charset="-122"/>
              </a:rPr>
              <a:t>認</a:t>
            </a:r>
            <a:r>
              <a:rPr lang="zh-TW" altLang="en-US" sz="2700" kern="0" dirty="0">
                <a:solidFill>
                  <a:srgbClr val="0070C0"/>
                </a:solidFill>
                <a:latin typeface="KaiTi" panose="02010609060101010101" pitchFamily="49" charset="-122"/>
                <a:ea typeface="KaiTi" panose="02010609060101010101" pitchFamily="49" charset="-122"/>
              </a:rPr>
              <a:t>識</a:t>
            </a:r>
            <a:r>
              <a:rPr lang="en-US" sz="2700" kern="0" dirty="0" err="1">
                <a:solidFill>
                  <a:srgbClr val="0070C0"/>
                </a:solidFill>
                <a:latin typeface="KaiTi" panose="02010609060101010101" pitchFamily="49" charset="-122"/>
                <a:ea typeface="KaiTi" panose="02010609060101010101" pitchFamily="49" charset="-122"/>
              </a:rPr>
              <a:t>神的主</a:t>
            </a:r>
            <a:r>
              <a:rPr lang="zh-TW" altLang="en-US"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權</a:t>
            </a:r>
            <a:r>
              <a:rPr lang="en-US" altLang="zh-TW"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Sovereignty</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耶和華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YHWH) - "</a:t>
            </a:r>
            <a:r>
              <a:rPr lang="en-US" sz="2400" dirty="0" smtClean="0">
                <a:solidFill>
                  <a:srgbClr val="0070C0"/>
                </a:solidFill>
                <a:latin typeface="Times New Roman" panose="02020603050405020304" pitchFamily="18" charset="0"/>
                <a:ea typeface="KaiTi" panose="02010609060101010101" pitchFamily="49" charset="-122"/>
                <a:cs typeface="Times New Roman" panose="02020603050405020304" pitchFamily="18" charset="0"/>
              </a:rPr>
              <a:t>LORD </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cs typeface="Times New Roman" panose="02020603050405020304" pitchFamily="18" charset="0"/>
              </a:rPr>
              <a:t>出埃及記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Exodus 34:6-7</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萬神之神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Elohim) - "God of gods"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rPr>
              <a:t>詩篇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Psalm</a:t>
            </a:r>
            <a:r>
              <a:rPr lang="en-US" altLang="zh-TW"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95:3</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萬主之主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Adonai) - "Lord of lords"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rPr>
              <a:t>啟示錄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Revelation</a:t>
            </a:r>
            <a:r>
              <a:rPr lang="en-US" altLang="zh-TW"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17:14</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sz="2700" kern="0" dirty="0">
                <a:solidFill>
                  <a:srgbClr val="0070C0"/>
                </a:solidFill>
                <a:latin typeface="KaiTi" panose="02010609060101010101" pitchFamily="49" charset="-122"/>
                <a:ea typeface="KaiTi" panose="02010609060101010101" pitchFamily="49" charset="-122"/>
              </a:rPr>
              <a:t>神</a:t>
            </a:r>
            <a:r>
              <a:rPr lang="zh-TW" altLang="en-US" sz="2700" kern="0" dirty="0">
                <a:solidFill>
                  <a:srgbClr val="0070C0"/>
                </a:solidFill>
                <a:latin typeface="KaiTi" panose="02010609060101010101" pitchFamily="49" charset="-122"/>
                <a:ea typeface="KaiTi" panose="02010609060101010101" pitchFamily="49" charset="-122"/>
              </a:rPr>
              <a:t>不變</a:t>
            </a:r>
            <a:r>
              <a:rPr lang="en-US" sz="2700" kern="0" dirty="0">
                <a:solidFill>
                  <a:srgbClr val="0070C0"/>
                </a:solidFill>
                <a:latin typeface="KaiTi" panose="02010609060101010101" pitchFamily="49" charset="-122"/>
                <a:ea typeface="KaiTi" panose="02010609060101010101" pitchFamily="49" charset="-122"/>
              </a:rPr>
              <a:t>的</a:t>
            </a:r>
            <a:r>
              <a:rPr lang="zh-TW" altLang="en-US" sz="2700" kern="0" dirty="0">
                <a:solidFill>
                  <a:srgbClr val="0070C0"/>
                </a:solidFill>
                <a:latin typeface="KaiTi" panose="02010609060101010101" pitchFamily="49" charset="-122"/>
                <a:ea typeface="KaiTi" panose="02010609060101010101" pitchFamily="49" charset="-122"/>
              </a:rPr>
              <a:t>憐憫和慈愛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(Mercy &amp; Love)</a:t>
            </a:r>
          </a:p>
          <a:p>
            <a:pPr marL="0" indent="0">
              <a:buNone/>
            </a:pPr>
            <a:r>
              <a:rPr lang="en-US" sz="27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耶利米哀歌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Lamentations</a:t>
            </a:r>
            <a:r>
              <a:rPr lang="en-US" altLang="zh-TW" sz="2400" dirty="0">
                <a:solidFill>
                  <a:srgbClr val="0070C0"/>
                </a:solidFill>
                <a:highlight>
                  <a:srgbClr val="FFFFFF"/>
                </a:highlight>
                <a:latin typeface="KaiTi" panose="02010609060101010101" pitchFamily="49" charset="-122"/>
                <a:ea typeface="KaiTi" panose="02010609060101010101" pitchFamily="49" charset="-122"/>
              </a:rPr>
              <a:t>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3:22-23</a:t>
            </a:r>
            <a:endParaRPr lang="en-US" sz="36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025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5521518"/>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136:1-3</a:t>
            </a:r>
            <a:endParaRPr lang="en-US" altLang="zh-TW" b="1" i="0" baseline="30000" dirty="0">
              <a:solidFill>
                <a:srgbClr val="0070C0"/>
              </a:solidFill>
              <a:effectLst/>
              <a:highlight>
                <a:srgbClr val="FFFFFF"/>
              </a:highlight>
              <a:latin typeface="system-ui"/>
            </a:endParaRPr>
          </a:p>
          <a:p>
            <a:pPr marL="0" indent="0">
              <a:buNone/>
            </a:pPr>
            <a:r>
              <a:rPr lang="en-US" sz="2700" kern="0" dirty="0">
                <a:solidFill>
                  <a:srgbClr val="0070C0"/>
                </a:solidFill>
                <a:latin typeface="KaiTi" panose="02010609060101010101" pitchFamily="49" charset="-122"/>
                <a:ea typeface="KaiTi" panose="02010609060101010101" pitchFamily="49" charset="-122"/>
              </a:rPr>
              <a:t>認</a:t>
            </a:r>
            <a:r>
              <a:rPr lang="zh-TW" altLang="en-US" sz="2700" kern="0" dirty="0">
                <a:solidFill>
                  <a:srgbClr val="0070C0"/>
                </a:solidFill>
                <a:latin typeface="KaiTi" panose="02010609060101010101" pitchFamily="49" charset="-122"/>
                <a:ea typeface="KaiTi" panose="02010609060101010101" pitchFamily="49" charset="-122"/>
              </a:rPr>
              <a:t>識</a:t>
            </a:r>
            <a:r>
              <a:rPr lang="en-US" sz="2700" kern="0" dirty="0" err="1">
                <a:solidFill>
                  <a:srgbClr val="0070C0"/>
                </a:solidFill>
                <a:latin typeface="KaiTi" panose="02010609060101010101" pitchFamily="49" charset="-122"/>
                <a:ea typeface="KaiTi" panose="02010609060101010101" pitchFamily="49" charset="-122"/>
              </a:rPr>
              <a:t>神的主</a:t>
            </a:r>
            <a:r>
              <a:rPr lang="zh-TW" altLang="en-US"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權</a:t>
            </a:r>
            <a:r>
              <a:rPr lang="en-US" altLang="zh-TW"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Sovereignty</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耶和華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YHWH) - "</a:t>
            </a:r>
            <a:r>
              <a:rPr lang="en-US" sz="2400" dirty="0" smtClean="0">
                <a:solidFill>
                  <a:srgbClr val="0070C0"/>
                </a:solidFill>
                <a:latin typeface="Times New Roman" panose="02020603050405020304" pitchFamily="18" charset="0"/>
                <a:ea typeface="KaiTi" panose="02010609060101010101" pitchFamily="49" charset="-122"/>
                <a:cs typeface="Times New Roman" panose="02020603050405020304" pitchFamily="18" charset="0"/>
              </a:rPr>
              <a:t>LORD </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cs typeface="Times New Roman" panose="02020603050405020304" pitchFamily="18" charset="0"/>
              </a:rPr>
              <a:t>出埃及記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Exodus 34:6-7</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6 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耶和華在他面前宣告說：耶和華，耶和華，是有憐憫有恩典的神，不輕易發怒，並有豐盛的慈愛和誠實，</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7 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為千萬人存留慈愛，赦免罪孽、過犯，和罪惡</a:t>
            </a:r>
            <a:r>
              <a:rPr lang="zh-TW" altLang="en-US" sz="2000" dirty="0">
                <a:solidFill>
                  <a:srgbClr val="0070C0"/>
                </a:solidFill>
                <a:highlight>
                  <a:srgbClr val="FFFFFF"/>
                </a:highlight>
                <a:latin typeface="KaiTi" panose="02010609060101010101" pitchFamily="49" charset="-122"/>
                <a:ea typeface="KaiTi" panose="02010609060101010101" pitchFamily="49" charset="-122"/>
              </a:rPr>
              <a:t>，萬不以有罪的為無罪，必追討他的罪，自父及子，直到三、四代。</a:t>
            </a:r>
            <a:endParaRPr lang="en-US" altLang="zh-TW" sz="2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1800" b="1" baseline="30000" dirty="0">
                <a:solidFill>
                  <a:srgbClr val="0070C0"/>
                </a:solidFill>
                <a:highlight>
                  <a:srgbClr val="FFFFFF"/>
                </a:highlight>
                <a:latin typeface="Times New Roman" panose="02020603050405020304" pitchFamily="18" charset="0"/>
                <a:cs typeface="Times New Roman" panose="02020603050405020304" pitchFamily="18" charset="0"/>
              </a:rPr>
              <a:t>6</a:t>
            </a:r>
            <a:r>
              <a:rPr lang="en-US" sz="2000" b="1" baseline="30000" dirty="0">
                <a:solidFill>
                  <a:srgbClr val="0070C0"/>
                </a:solidFill>
                <a:highlight>
                  <a:srgbClr val="FFFFFF"/>
                </a:highlight>
                <a:latin typeface="Times New Roman" panose="02020603050405020304" pitchFamily="18" charset="0"/>
                <a:cs typeface="Times New Roman" panose="02020603050405020304" pitchFamily="18" charset="0"/>
              </a:rPr>
              <a:t> </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And the </a:t>
            </a:r>
            <a:r>
              <a:rPr lang="en-US" sz="2000" cap="small" dirty="0">
                <a:solidFill>
                  <a:srgbClr val="0070C0"/>
                </a:solidFill>
                <a:highlight>
                  <a:srgbClr val="FFFFFF"/>
                </a:highlight>
                <a:latin typeface="Times New Roman" panose="02020603050405020304" pitchFamily="18" charset="0"/>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 passed before him and proclaimed, “The </a:t>
            </a:r>
            <a:r>
              <a:rPr lang="en-US" sz="2000" cap="small" dirty="0">
                <a:solidFill>
                  <a:srgbClr val="0070C0"/>
                </a:solidFill>
                <a:highlight>
                  <a:srgbClr val="FFFFFF"/>
                </a:highlight>
                <a:latin typeface="Times New Roman" panose="02020603050405020304" pitchFamily="18" charset="0"/>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 the </a:t>
            </a:r>
            <a:r>
              <a:rPr lang="en-US" sz="2000" cap="small" dirty="0">
                <a:solidFill>
                  <a:srgbClr val="0070C0"/>
                </a:solidFill>
                <a:highlight>
                  <a:srgbClr val="FFFFFF"/>
                </a:highlight>
                <a:latin typeface="Times New Roman" panose="02020603050405020304" pitchFamily="18" charset="0"/>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 God, merciful and gracious, longsuffering, and abounding in goodness and truth, </a:t>
            </a:r>
            <a:r>
              <a:rPr lang="en-US" sz="2000" b="1" baseline="30000" dirty="0">
                <a:solidFill>
                  <a:srgbClr val="0070C0"/>
                </a:solidFill>
                <a:highlight>
                  <a:srgbClr val="FFFFFF"/>
                </a:highlight>
                <a:latin typeface="Times New Roman" panose="02020603050405020304" pitchFamily="18" charset="0"/>
                <a:cs typeface="Times New Roman" panose="02020603050405020304" pitchFamily="18" charset="0"/>
              </a:rPr>
              <a:t>7 </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keeping mercy for thousands, forgiving iniquity and transgression and sin, by no means clearing </a:t>
            </a:r>
            <a:r>
              <a:rPr lang="en-US" sz="2000" i="1" dirty="0">
                <a:solidFill>
                  <a:srgbClr val="0070C0"/>
                </a:solidFill>
                <a:highlight>
                  <a:srgbClr val="FFFFFF"/>
                </a:highlight>
                <a:latin typeface="Times New Roman" panose="02020603050405020304" pitchFamily="18" charset="0"/>
                <a:cs typeface="Times New Roman" panose="02020603050405020304" pitchFamily="18" charset="0"/>
              </a:rPr>
              <a:t>the guilty,</a:t>
            </a:r>
            <a:r>
              <a:rPr lang="en-US" sz="2000" dirty="0">
                <a:solidFill>
                  <a:srgbClr val="0070C0"/>
                </a:solidFill>
                <a:highlight>
                  <a:srgbClr val="FFFFFF"/>
                </a:highlight>
                <a:latin typeface="Times New Roman" panose="02020603050405020304" pitchFamily="18" charset="0"/>
                <a:cs typeface="Times New Roman" panose="02020603050405020304" pitchFamily="18" charset="0"/>
              </a:rPr>
              <a:t> visiting the iniquity of the fathers upon the children and the children’s children to the third and the fourth generation.”</a:t>
            </a:r>
            <a:endParaRPr lang="zh-TW" altLang="en-US" sz="28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02702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136:1-3</a:t>
            </a:r>
            <a:endParaRPr lang="en-US" altLang="zh-TW" b="1" i="0" baseline="30000" dirty="0">
              <a:solidFill>
                <a:srgbClr val="0070C0"/>
              </a:solidFill>
              <a:effectLst/>
              <a:highlight>
                <a:srgbClr val="FFFFFF"/>
              </a:highlight>
              <a:latin typeface="system-ui"/>
            </a:endParaRPr>
          </a:p>
          <a:p>
            <a:pPr marL="0" indent="0">
              <a:buNone/>
            </a:pPr>
            <a:r>
              <a:rPr lang="en-US" sz="2700" kern="0" dirty="0">
                <a:solidFill>
                  <a:srgbClr val="0070C0"/>
                </a:solidFill>
                <a:latin typeface="KaiTi" panose="02010609060101010101" pitchFamily="49" charset="-122"/>
                <a:ea typeface="KaiTi" panose="02010609060101010101" pitchFamily="49" charset="-122"/>
              </a:rPr>
              <a:t>認</a:t>
            </a:r>
            <a:r>
              <a:rPr lang="zh-TW" altLang="en-US" sz="2700" kern="0" dirty="0">
                <a:solidFill>
                  <a:srgbClr val="0070C0"/>
                </a:solidFill>
                <a:latin typeface="KaiTi" panose="02010609060101010101" pitchFamily="49" charset="-122"/>
                <a:ea typeface="KaiTi" panose="02010609060101010101" pitchFamily="49" charset="-122"/>
              </a:rPr>
              <a:t>識</a:t>
            </a:r>
            <a:r>
              <a:rPr lang="en-US" sz="2700" kern="0" dirty="0" err="1">
                <a:solidFill>
                  <a:srgbClr val="0070C0"/>
                </a:solidFill>
                <a:latin typeface="KaiTi" panose="02010609060101010101" pitchFamily="49" charset="-122"/>
                <a:ea typeface="KaiTi" panose="02010609060101010101" pitchFamily="49" charset="-122"/>
              </a:rPr>
              <a:t>神的主</a:t>
            </a:r>
            <a:r>
              <a:rPr lang="zh-TW" altLang="en-US"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權</a:t>
            </a:r>
            <a:r>
              <a:rPr lang="en-US" altLang="zh-TW"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Sovereignty</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萬神之神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Elohim) - "God of gods"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rPr>
              <a:t>詩篇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Psalm</a:t>
            </a:r>
            <a:r>
              <a:rPr lang="en-US" altLang="zh-TW"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95:3</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3 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因耶和華為大神，為大王，超乎萬神之上。</a:t>
            </a:r>
            <a:endParaRPr lang="en-US" altLang="zh-TW" sz="2400" dirty="0">
              <a:solidFill>
                <a:srgbClr val="0070C0"/>
              </a:solidFill>
              <a:latin typeface="KaiTi" panose="02010609060101010101" pitchFamily="49" charset="-122"/>
              <a:ea typeface="KaiTi" panose="02010609060101010101" pitchFamily="49" charset="-122"/>
              <a:cs typeface="Times New Roman" panose="02020603050405020304" pitchFamily="18" charset="0"/>
            </a:endParaRPr>
          </a:p>
          <a:p>
            <a:pPr marL="0" indent="0">
              <a:buNone/>
            </a:pPr>
            <a:r>
              <a:rPr lang="en-US" altLang="zh-TW"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3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For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great God,</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And the great King above all gods.</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9421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C22DA-4E93-A572-99F3-561E1CFD4D1F}"/>
              </a:ext>
            </a:extLst>
          </p:cNvPr>
          <p:cNvSpPr>
            <a:spLocks noGrp="1"/>
          </p:cNvSpPr>
          <p:nvPr>
            <p:ph type="ctrTitle"/>
          </p:nvPr>
        </p:nvSpPr>
        <p:spPr>
          <a:xfrm>
            <a:off x="1143000" y="406400"/>
            <a:ext cx="6858000" cy="2387600"/>
          </a:xfrm>
        </p:spPr>
        <p:txBody>
          <a:bodyPr>
            <a:normAutofit/>
          </a:bodyPr>
          <a:lstStyle/>
          <a:p>
            <a:r>
              <a:rPr lang="zh-TW" altLang="en-US" sz="5400" b="1" i="0" dirty="0">
                <a:solidFill>
                  <a:srgbClr val="0070C0"/>
                </a:solidFill>
                <a:effectLst/>
                <a:highlight>
                  <a:srgbClr val="FFFFFF"/>
                </a:highlight>
                <a:latin typeface="KaiTi" panose="02010609060101010101" pitchFamily="49" charset="-122"/>
                <a:ea typeface="KaiTi" panose="02010609060101010101" pitchFamily="49" charset="-122"/>
              </a:rPr>
              <a:t>他的慈愛永遠長存</a:t>
            </a:r>
            <a:endParaRPr lang="en-US" sz="5400" b="1" dirty="0">
              <a:solidFill>
                <a:srgbClr val="0070C0"/>
              </a:solidFill>
              <a:latin typeface="KaiTi" panose="02010609060101010101" pitchFamily="49" charset="-122"/>
              <a:ea typeface="KaiTi" panose="02010609060101010101" pitchFamily="49" charset="-122"/>
            </a:endParaRPr>
          </a:p>
        </p:txBody>
      </p:sp>
      <p:sp>
        <p:nvSpPr>
          <p:cNvPr id="3" name="Subtitle 2">
            <a:extLst>
              <a:ext uri="{FF2B5EF4-FFF2-40B4-BE49-F238E27FC236}">
                <a16:creationId xmlns:a16="http://schemas.microsoft.com/office/drawing/2014/main" xmlns="" id="{989102F1-7022-6CAA-840C-63C864686E3E}"/>
              </a:ext>
            </a:extLst>
          </p:cNvPr>
          <p:cNvSpPr>
            <a:spLocks noGrp="1"/>
          </p:cNvSpPr>
          <p:nvPr>
            <p:ph type="subTitle" idx="1"/>
          </p:nvPr>
        </p:nvSpPr>
        <p:spPr>
          <a:xfrm>
            <a:off x="1143000" y="3048000"/>
            <a:ext cx="6858000" cy="1655762"/>
          </a:xfrm>
        </p:spPr>
        <p:txBody>
          <a:bodyPr/>
          <a:lstStyle/>
          <a:p>
            <a:r>
              <a:rPr lang="en-US" sz="3200" b="1" dirty="0">
                <a:solidFill>
                  <a:srgbClr val="C00000"/>
                </a:solidFill>
                <a:highlight>
                  <a:srgbClr val="FFFFFF"/>
                </a:highlight>
                <a:latin typeface="Times New Roman" panose="02020603050405020304" pitchFamily="18" charset="0"/>
                <a:cs typeface="Times New Roman" panose="02020603050405020304" pitchFamily="18" charset="0"/>
              </a:rPr>
              <a:t>H</a:t>
            </a:r>
            <a:r>
              <a:rPr lang="en-US" sz="3200" b="1" i="0" dirty="0">
                <a:solidFill>
                  <a:srgbClr val="C00000"/>
                </a:solidFill>
                <a:effectLst/>
                <a:highlight>
                  <a:srgbClr val="FFFFFF"/>
                </a:highlight>
                <a:latin typeface="Times New Roman" panose="02020603050405020304" pitchFamily="18" charset="0"/>
                <a:cs typeface="Times New Roman" panose="02020603050405020304" pitchFamily="18" charset="0"/>
              </a:rPr>
              <a:t>is love endures forever (NIV)</a:t>
            </a:r>
          </a:p>
          <a:p>
            <a:r>
              <a:rPr lang="en-US" sz="3200" b="1" dirty="0">
                <a:solidFill>
                  <a:srgbClr val="C00000"/>
                </a:solidFill>
                <a:highlight>
                  <a:srgbClr val="FFFFFF"/>
                </a:highlight>
                <a:latin typeface="Times New Roman" panose="02020603050405020304" pitchFamily="18" charset="0"/>
                <a:cs typeface="Times New Roman" panose="02020603050405020304" pitchFamily="18" charset="0"/>
              </a:rPr>
              <a:t>H</a:t>
            </a:r>
            <a:r>
              <a:rPr lang="en-US" sz="3200" b="1" i="0" dirty="0">
                <a:solidFill>
                  <a:srgbClr val="C00000"/>
                </a:solidFill>
                <a:effectLst/>
                <a:highlight>
                  <a:srgbClr val="FFFFFF"/>
                </a:highlight>
                <a:latin typeface="Times New Roman" panose="02020603050405020304" pitchFamily="18" charset="0"/>
                <a:cs typeface="Times New Roman" panose="02020603050405020304" pitchFamily="18" charset="0"/>
              </a:rPr>
              <a:t>is mercy endures forever (NKJV)</a:t>
            </a:r>
          </a:p>
          <a:p>
            <a:endParaRPr lang="en-US" dirty="0"/>
          </a:p>
        </p:txBody>
      </p:sp>
    </p:spTree>
    <p:extLst>
      <p:ext uri="{BB962C8B-B14F-4D97-AF65-F5344CB8AC3E}">
        <p14:creationId xmlns:p14="http://schemas.microsoft.com/office/powerpoint/2010/main" val="3377231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5216718"/>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136:1-3</a:t>
            </a:r>
            <a:endParaRPr lang="en-US" altLang="zh-TW" b="1" i="0" baseline="30000" dirty="0">
              <a:solidFill>
                <a:srgbClr val="0070C0"/>
              </a:solidFill>
              <a:effectLst/>
              <a:highlight>
                <a:srgbClr val="FFFFFF"/>
              </a:highlight>
              <a:latin typeface="system-ui"/>
            </a:endParaRPr>
          </a:p>
          <a:p>
            <a:pPr marL="0" indent="0">
              <a:buNone/>
            </a:pPr>
            <a:r>
              <a:rPr lang="en-US" sz="2700" kern="0" dirty="0">
                <a:solidFill>
                  <a:srgbClr val="0070C0"/>
                </a:solidFill>
                <a:latin typeface="KaiTi" panose="02010609060101010101" pitchFamily="49" charset="-122"/>
                <a:ea typeface="KaiTi" panose="02010609060101010101" pitchFamily="49" charset="-122"/>
              </a:rPr>
              <a:t>認</a:t>
            </a:r>
            <a:r>
              <a:rPr lang="zh-TW" altLang="en-US" sz="2700" kern="0" dirty="0">
                <a:solidFill>
                  <a:srgbClr val="0070C0"/>
                </a:solidFill>
                <a:latin typeface="KaiTi" panose="02010609060101010101" pitchFamily="49" charset="-122"/>
                <a:ea typeface="KaiTi" panose="02010609060101010101" pitchFamily="49" charset="-122"/>
              </a:rPr>
              <a:t>識</a:t>
            </a:r>
            <a:r>
              <a:rPr lang="en-US" sz="2700" kern="0" dirty="0" err="1">
                <a:solidFill>
                  <a:srgbClr val="0070C0"/>
                </a:solidFill>
                <a:latin typeface="KaiTi" panose="02010609060101010101" pitchFamily="49" charset="-122"/>
                <a:ea typeface="KaiTi" panose="02010609060101010101" pitchFamily="49" charset="-122"/>
              </a:rPr>
              <a:t>神的主</a:t>
            </a:r>
            <a:r>
              <a:rPr lang="zh-TW" altLang="en-US"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權</a:t>
            </a:r>
            <a:r>
              <a:rPr lang="en-US" altLang="zh-TW" sz="2700" kern="0" dirty="0">
                <a:solidFill>
                  <a:srgbClr val="0070C0"/>
                </a:solidFill>
                <a:latin typeface="KaiTi" panose="02010609060101010101" pitchFamily="49" charset="-122"/>
                <a:ea typeface="KaiTi" panose="02010609060101010101" pitchFamily="49" charset="-122"/>
                <a:cs typeface="PMingLiU" panose="02020500000000000000" pitchFamily="18" charset="-120"/>
              </a:rPr>
              <a:t>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Sovereignty</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p>
          <a:p>
            <a:pPr marL="342900" lvl="1" indent="0">
              <a:buNone/>
            </a:pPr>
            <a:r>
              <a:rPr lang="zh-TW" altLang="en-US" sz="2400" dirty="0">
                <a:solidFill>
                  <a:srgbClr val="0070C0"/>
                </a:solidFill>
                <a:latin typeface="KaiTi" panose="02010609060101010101" pitchFamily="49" charset="-122"/>
                <a:ea typeface="KaiTi" panose="02010609060101010101" pitchFamily="49" charset="-122"/>
              </a:rPr>
              <a:t>萬主之主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Adonai) - "Lord of lords" </a:t>
            </a:r>
          </a:p>
          <a:p>
            <a:pPr marL="342900" lvl="1" indent="0">
              <a:buNone/>
            </a:pP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latin typeface="KaiTi" panose="02010609060101010101" pitchFamily="49" charset="-122"/>
                <a:ea typeface="KaiTi" panose="02010609060101010101" pitchFamily="49" charset="-122"/>
              </a:rPr>
              <a:t>啟示錄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Revelation</a:t>
            </a:r>
            <a:r>
              <a:rPr lang="en-US" altLang="zh-TW"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17:14</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14 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他們與羔羊爭戰，羔羊必勝過他們，因為羔羊是萬主之主、萬王之王。同著羔羊的，就是蒙召、被選、有忠心的，也必得勝。</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baseline="30000" dirty="0">
                <a:solidFill>
                  <a:srgbClr val="0070C0"/>
                </a:solidFill>
                <a:highlight>
                  <a:srgbClr val="FFFFFF"/>
                </a:highlight>
                <a:latin typeface="Times New Roman" panose="02020603050405020304" pitchFamily="18" charset="0"/>
                <a:cs typeface="Times New Roman" panose="02020603050405020304" pitchFamily="18" charset="0"/>
              </a:rPr>
              <a:t>14 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These will make war with the Lamb, and the Lamb will overcome them, for He is Lord of lords and King of kings; and those </a:t>
            </a:r>
            <a:r>
              <a:rPr lang="en-US" sz="2400" i="1" dirty="0">
                <a:solidFill>
                  <a:srgbClr val="0070C0"/>
                </a:solidFill>
                <a:highlight>
                  <a:srgbClr val="FFFFFF"/>
                </a:highlight>
                <a:latin typeface="Times New Roman" panose="02020603050405020304" pitchFamily="18" charset="0"/>
                <a:cs typeface="Times New Roman" panose="02020603050405020304" pitchFamily="18" charset="0"/>
              </a:rPr>
              <a:t>who are</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 with Him </a:t>
            </a:r>
            <a:r>
              <a:rPr lang="en-US" sz="2400" i="1" dirty="0">
                <a:solidFill>
                  <a:srgbClr val="0070C0"/>
                </a:solidFill>
                <a:highlight>
                  <a:srgbClr val="FFFFFF"/>
                </a:highlight>
                <a:latin typeface="Times New Roman" panose="02020603050405020304" pitchFamily="18" charset="0"/>
                <a:cs typeface="Times New Roman" panose="02020603050405020304" pitchFamily="18" charset="0"/>
              </a:rPr>
              <a:t>are</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 called, chosen, and faithful.”</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56835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136:1-3</a:t>
            </a:r>
            <a:endParaRPr lang="en-US" altLang="zh-TW" b="1" i="0" baseline="30000" dirty="0">
              <a:solidFill>
                <a:srgbClr val="0070C0"/>
              </a:solidFill>
              <a:effectLst/>
              <a:highlight>
                <a:srgbClr val="FFFFFF"/>
              </a:highlight>
              <a:latin typeface="system-ui"/>
            </a:endParaRPr>
          </a:p>
          <a:p>
            <a:pPr marL="0" indent="0">
              <a:buNone/>
            </a:pPr>
            <a:r>
              <a:rPr lang="en-US" sz="2700" kern="0" dirty="0">
                <a:solidFill>
                  <a:srgbClr val="0070C0"/>
                </a:solidFill>
                <a:latin typeface="KaiTi" panose="02010609060101010101" pitchFamily="49" charset="-122"/>
                <a:ea typeface="KaiTi" panose="02010609060101010101" pitchFamily="49" charset="-122"/>
              </a:rPr>
              <a:t>神</a:t>
            </a:r>
            <a:r>
              <a:rPr lang="zh-TW" altLang="en-US" sz="2700" kern="0" dirty="0">
                <a:solidFill>
                  <a:srgbClr val="0070C0"/>
                </a:solidFill>
                <a:latin typeface="KaiTi" panose="02010609060101010101" pitchFamily="49" charset="-122"/>
                <a:ea typeface="KaiTi" panose="02010609060101010101" pitchFamily="49" charset="-122"/>
              </a:rPr>
              <a:t>不變</a:t>
            </a:r>
            <a:r>
              <a:rPr lang="en-US" sz="2700" kern="0" dirty="0">
                <a:solidFill>
                  <a:srgbClr val="0070C0"/>
                </a:solidFill>
                <a:latin typeface="KaiTi" panose="02010609060101010101" pitchFamily="49" charset="-122"/>
                <a:ea typeface="KaiTi" panose="02010609060101010101" pitchFamily="49" charset="-122"/>
              </a:rPr>
              <a:t>的</a:t>
            </a:r>
            <a:r>
              <a:rPr lang="zh-TW" altLang="en-US" sz="2700" kern="0" dirty="0">
                <a:solidFill>
                  <a:srgbClr val="0070C0"/>
                </a:solidFill>
                <a:latin typeface="KaiTi" panose="02010609060101010101" pitchFamily="49" charset="-122"/>
                <a:ea typeface="KaiTi" panose="02010609060101010101" pitchFamily="49" charset="-122"/>
              </a:rPr>
              <a:t>憐憫和慈愛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(Mercy &amp; Love)</a:t>
            </a:r>
          </a:p>
          <a:p>
            <a:pPr marL="0" indent="0">
              <a:buNone/>
            </a:pPr>
            <a:r>
              <a:rPr lang="en-US" sz="27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耶利米哀歌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Lamentations</a:t>
            </a:r>
            <a:r>
              <a:rPr lang="en-US" altLang="zh-TW" sz="2400" dirty="0">
                <a:solidFill>
                  <a:srgbClr val="0070C0"/>
                </a:solidFill>
                <a:highlight>
                  <a:srgbClr val="FFFFFF"/>
                </a:highlight>
                <a:latin typeface="KaiTi" panose="02010609060101010101" pitchFamily="49" charset="-122"/>
                <a:ea typeface="KaiTi" panose="02010609060101010101" pitchFamily="49" charset="-122"/>
              </a:rPr>
              <a:t>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3:22-23</a:t>
            </a:r>
          </a:p>
          <a:p>
            <a:pPr marL="0" indent="0">
              <a:buNone/>
            </a:pP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22 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我們不致消滅，是出於耶和華諸般的慈愛；是因他的憐憫不致斷絕。</a:t>
            </a: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23 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每早晨，這都是新的；你的誠實極其廣大！</a:t>
            </a:r>
            <a:endParaRPr lang="en-US" sz="2400"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22 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Through</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’s mercies we are not consumed,</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Because His compassions fail not.</a:t>
            </a: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23 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They are</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new every morning;</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53244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C.H.</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司布真： “我們知道詩篇</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136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中的重複句‘他的慈愛永遠長存’是由人民所唱，而且整篇詩篇在聖殿崇拜中被吟唱。讓我們因他的能力的偉大，他智慧的深奧，和他恩典的豐富而崇拜主，並讓我們的崇拜充滿感恩。”</a:t>
            </a: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C. H. Spurgeon: "We know that the refrain 'His love endures forever' was sung by the people, and that the whole Psalm was chanted in the temple worship. Let us adore the Lord for the greatness of his power, the depth of his wisdom, and the exceeding riches of his grace, and let our adoration be sweetened with gratitude."</a:t>
            </a:r>
          </a:p>
        </p:txBody>
      </p:sp>
    </p:spTree>
    <p:extLst>
      <p:ext uri="{BB962C8B-B14F-4D97-AF65-F5344CB8AC3E}">
        <p14:creationId xmlns:p14="http://schemas.microsoft.com/office/powerpoint/2010/main" val="2889436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約翰</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加爾文：“這篇詩篇以‘他的慈愛永遠長存’的短語反覆強調，提醒我們在上帝的所有作為中，他的慈愛總是存在，並且永不失敗。這是對上帝恆久善良的鼓勵。”</a:t>
            </a: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John Calvin: "This Psalm is notable for its reiteration of the phrase 'His love endures forever,' which reminds us that in all the works of God, His mercy is always present and never fails. It is an encouragement to trust in God's perpetual goodness."</a:t>
            </a:r>
          </a:p>
        </p:txBody>
      </p:sp>
    </p:spTree>
    <p:extLst>
      <p:ext uri="{BB962C8B-B14F-4D97-AF65-F5344CB8AC3E}">
        <p14:creationId xmlns:p14="http://schemas.microsoft.com/office/powerpoint/2010/main" val="1163453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A.W.</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陶恕：“詩篇</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136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中的重複句並非多餘，而是一個強有力的提醒，提醒我們上帝不變的愛。它旨在將他的慈愛的恆久性深印在我們心中，無論在任何情況下。”</a:t>
            </a:r>
            <a:endParaRPr lang="zh-TW" altLang="en-US" sz="33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 W. Tozer: "The repeated refrain in Psalm 136 is not redundant but rather a powerful reminder of God's unfailing love. It serves to imprint upon our hearts the enduring nature of His mercy through every circumstance."</a:t>
            </a:r>
          </a:p>
        </p:txBody>
      </p:sp>
    </p:spTree>
    <p:extLst>
      <p:ext uri="{BB962C8B-B14F-4D97-AF65-F5344CB8AC3E}">
        <p14:creationId xmlns:p14="http://schemas.microsoft.com/office/powerpoint/2010/main" val="150569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查爾斯</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衛斯理：“詩篇</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136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中‘他的慈愛永遠長存’的重複是一首神聖信實的讚美詩。它捕捉了上帝永恆慈愛的精髓，並呼喚我們持續不斷地感恩。”</a:t>
            </a: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Charles Wesley: "The repetition of 'His love endures forever' in Psalm 136 is a hymn of divine faithfulness. It captures the essence of God’s everlasting mercy and calls us to a continual song of gratitude."</a:t>
            </a:r>
          </a:p>
        </p:txBody>
      </p:sp>
    </p:spTree>
    <p:extLst>
      <p:ext uri="{BB962C8B-B14F-4D97-AF65-F5344CB8AC3E}">
        <p14:creationId xmlns:p14="http://schemas.microsoft.com/office/powerpoint/2010/main" val="1229066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提摩太</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凱勒：“詩篇</a:t>
            </a: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136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是一首宏偉的感恩交響曲。每一節和其重複句提醒我們，上帝的愛編織在我們存在的每一個角落，這一真理應該激勵我們不斷地讚美。”</a:t>
            </a:r>
            <a:endParaRPr lang="zh-TW" altLang="en-US" sz="33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Timothy Keller: "Psalm 136 is a magnificent symphony of gratitude. Each verse and its refrain remind us that God's love is woven into the very fabric of our existence, a truth that should move us to constant praise."</a:t>
            </a:r>
          </a:p>
        </p:txBody>
      </p:sp>
    </p:spTree>
    <p:extLst>
      <p:ext uri="{BB962C8B-B14F-4D97-AF65-F5344CB8AC3E}">
        <p14:creationId xmlns:p14="http://schemas.microsoft.com/office/powerpoint/2010/main" val="509275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R.C.</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史普羅： “這篇詩篇提醒我們，上帝的愛不是善變或短暫的，而是像他一樣永恆的。‘他的慈愛永遠長存’的重複性質旨在將這個真理刻在我們心中。”</a:t>
            </a:r>
            <a:endParaRPr lang="zh-TW" altLang="en-US" sz="33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altLang="zh-TW" sz="36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R.C. Sproul: "Psalm 136 is a poetic masterpiece that reminds us of the perpetual nature of God's love. Each verse's conclusion with 'His love endures forever' underscores the steadfastness of His mercy."</a:t>
            </a:r>
          </a:p>
        </p:txBody>
      </p:sp>
    </p:spTree>
    <p:extLst>
      <p:ext uri="{BB962C8B-B14F-4D97-AF65-F5344CB8AC3E}">
        <p14:creationId xmlns:p14="http://schemas.microsoft.com/office/powerpoint/2010/main" val="2712255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136:4-9</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神的創造能力和智慧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(Power &amp; Wisdom)</a:t>
            </a:r>
          </a:p>
          <a:p>
            <a:pPr marL="0" indent="0">
              <a:buNone/>
            </a:pP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獨行大奇事</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(does great wonders)</a:t>
            </a:r>
          </a:p>
          <a:p>
            <a:pPr marL="0" indent="0">
              <a:buNone/>
            </a:pP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希伯來</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Hebrews 13:8</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15:11,</a:t>
            </a:r>
            <a:r>
              <a:rPr lang="en-US" altLang="zh-TW" sz="2400" dirty="0">
                <a:solidFill>
                  <a:srgbClr val="0070C0"/>
                </a:solidFill>
                <a:highlight>
                  <a:srgbClr val="FFFFFF"/>
                </a:highlight>
                <a:latin typeface="KaiTi" panose="02010609060101010101" pitchFamily="49" charset="-122"/>
                <a:ea typeface="KaiTi" panose="02010609060101010101" pitchFamily="49" charset="-122"/>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Psalm 77:14,</a:t>
            </a:r>
            <a:r>
              <a:rPr lang="en-US" altLang="zh-TW" sz="2400" dirty="0">
                <a:solidFill>
                  <a:srgbClr val="0070C0"/>
                </a:solidFill>
                <a:highlight>
                  <a:srgbClr val="FFFFFF"/>
                </a:highlight>
                <a:latin typeface="KaiTi" panose="02010609060101010101" pitchFamily="49" charset="-122"/>
                <a:ea typeface="KaiTi" panose="02010609060101010101" pitchFamily="49" charset="-122"/>
              </a:rPr>
              <a:t> </a:t>
            </a:r>
          </a:p>
          <a:p>
            <a:pPr marL="0" indent="0">
              <a:buNone/>
            </a:pPr>
            <a:r>
              <a:rPr lang="en-US" altLang="zh-TW" sz="2400" dirty="0">
                <a:solidFill>
                  <a:srgbClr val="0070C0"/>
                </a:solidFill>
                <a:highlight>
                  <a:srgbClr val="FFFFFF"/>
                </a:highlight>
                <a:latin typeface="KaiTi" panose="02010609060101010101" pitchFamily="49" charset="-122"/>
                <a:ea typeface="KaiTi" panose="02010609060101010101" pitchFamily="49" charset="-122"/>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耶利米書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Jeremiah 32:20</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sz="2400" kern="0" dirty="0" err="1">
                <a:solidFill>
                  <a:srgbClr val="0070C0"/>
                </a:solidFill>
                <a:latin typeface="KaiTi" panose="02010609060101010101" pitchFamily="49" charset="-122"/>
                <a:ea typeface="KaiTi" panose="02010609060101010101" pitchFamily="49" charset="-122"/>
              </a:rPr>
              <a:t>神的</a:t>
            </a:r>
            <a:r>
              <a:rPr lang="zh-TW" altLang="en-US" sz="2400" dirty="0">
                <a:solidFill>
                  <a:srgbClr val="0070C0"/>
                </a:solidFill>
                <a:latin typeface="KaiTi" panose="02010609060101010101" pitchFamily="49" charset="-122"/>
                <a:ea typeface="KaiTi" panose="02010609060101010101" pitchFamily="49" charset="-122"/>
              </a:rPr>
              <a:t>供應和護理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Provision and Sustenance</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耶利米書</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Jeremiah 31:35</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70539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136:4-9</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神的創造能力和智慧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(Power &amp; Wisdom)</a:t>
            </a:r>
          </a:p>
          <a:p>
            <a:pPr marL="0" indent="0">
              <a:buNone/>
            </a:pP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獨行大奇事</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(does great wonders)</a:t>
            </a:r>
          </a:p>
          <a:p>
            <a:pPr marL="0" indent="0">
              <a:buNone/>
            </a:pP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希伯來</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Hebrews 13:8</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8 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耶穌基督，昨日、今日、一直到永遠、是一樣的。</a:t>
            </a:r>
            <a:r>
              <a:rPr 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8 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Jesus Christ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same yesterday, today, and forever.</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4320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歷代志上 </a:t>
            </a:r>
            <a:r>
              <a:rPr lang="en-US" sz="2700" dirty="0">
                <a:solidFill>
                  <a:srgbClr val="0070C0"/>
                </a:solidFill>
                <a:highlight>
                  <a:srgbClr val="FFFFFF"/>
                </a:highlight>
                <a:latin typeface="system-ui"/>
              </a:rPr>
              <a:t>1 Chronicles </a:t>
            </a:r>
            <a:r>
              <a:rPr lang="en-US" altLang="zh-TW" sz="2700" dirty="0">
                <a:solidFill>
                  <a:srgbClr val="0070C0"/>
                </a:solidFill>
                <a:highlight>
                  <a:srgbClr val="FFFFFF"/>
                </a:highlight>
                <a:latin typeface="system-ui"/>
              </a:rPr>
              <a:t>16:34</a:t>
            </a:r>
            <a:endParaRPr lang="en-US" altLang="zh-TW" b="1" i="0" baseline="30000" dirty="0">
              <a:solidFill>
                <a:srgbClr val="0070C0"/>
              </a:solidFill>
              <a:effectLst/>
              <a:highlight>
                <a:srgbClr val="FFFFFF"/>
              </a:highlight>
              <a:latin typeface="system-ui"/>
            </a:endParaRPr>
          </a:p>
          <a:p>
            <a:pPr marL="0" indent="0">
              <a:buNone/>
            </a:pPr>
            <a:r>
              <a:rPr lang="en-US" altLang="zh-TW" b="1" i="0" baseline="30000" dirty="0">
                <a:solidFill>
                  <a:srgbClr val="0070C0"/>
                </a:solidFill>
                <a:effectLst/>
                <a:highlight>
                  <a:srgbClr val="FFFFFF"/>
                </a:highlight>
                <a:latin typeface="system-ui"/>
              </a:rPr>
              <a:t>34 </a:t>
            </a:r>
            <a:r>
              <a:rPr lang="zh-TW" altLang="en-US" sz="2700" dirty="0">
                <a:solidFill>
                  <a:srgbClr val="0070C0"/>
                </a:solidFill>
                <a:highlight>
                  <a:srgbClr val="FFFFFF"/>
                </a:highlight>
                <a:latin typeface="KaiTi" panose="02010609060101010101" pitchFamily="49" charset="-122"/>
                <a:ea typeface="KaiTi" panose="02010609060101010101" pitchFamily="49" charset="-122"/>
              </a:rPr>
              <a:t>應當稱謝耶和華；因他本為善，他的慈愛永遠長存！</a:t>
            </a:r>
            <a:endParaRPr lang="en-US" sz="27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i="0" baseline="30000" dirty="0">
                <a:solidFill>
                  <a:srgbClr val="0070C0"/>
                </a:solidFill>
                <a:effectLst/>
                <a:highlight>
                  <a:srgbClr val="FFFFFF"/>
                </a:highlight>
                <a:latin typeface="system-ui"/>
              </a:rPr>
              <a:t>34 </a:t>
            </a:r>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O give thanks unto the </a:t>
            </a:r>
            <a:r>
              <a:rPr lang="en-US" sz="2400" b="0" i="0" cap="small" dirty="0">
                <a:solidFill>
                  <a:srgbClr val="0070C0"/>
                </a:solidFill>
                <a:effectLst/>
                <a:highlight>
                  <a:srgbClr val="FFFFFF"/>
                </a:highlight>
                <a:latin typeface="Times New Roman" panose="02020603050405020304" pitchFamily="18" charset="0"/>
                <a:cs typeface="Times New Roman" panose="02020603050405020304" pitchFamily="18" charset="0"/>
              </a:rPr>
              <a:t>Lord</a:t>
            </a:r>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 for he is good; for his mercy endures for ever.</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2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136:4-9</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神的創造能力和智慧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(Power &amp; Wisdom)</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15:11</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11 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耶和華阿，眾神之中，誰能像你？誰能像你─至聖至榮，可頌可畏，施行奇事？</a:t>
            </a:r>
            <a:endParaRPr lang="en-US" sz="2400"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11 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“Who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like You, O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among the gods?</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Who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like You, glorious in holiness,</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Fearful in praises, doing wonders?</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15775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136:4-9</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神的創造能力和智慧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(Power &amp; Wisdom)</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耶利米書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Jeremiah 32:20</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20 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在埃及地顯神蹟奇事，直到今日在以色列和別人中間也是如此，使自己得了名聲，正如今日一樣。</a:t>
            </a:r>
            <a:r>
              <a:rPr 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p>
          <a:p>
            <a:pPr marL="0" indent="0">
              <a:buNone/>
            </a:pP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20 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You have set signs and wonders in the land of Egypt, to this day, and in Israel and among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other</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men; and You have made Yourself a name, as it is this day.</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5148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flyer&#10;&#10;Description automatically generated">
            <a:extLst>
              <a:ext uri="{FF2B5EF4-FFF2-40B4-BE49-F238E27FC236}">
                <a16:creationId xmlns:a16="http://schemas.microsoft.com/office/drawing/2014/main" xmlns="" id="{DE9FDEC7-04AD-E616-EE87-5824CC6B92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415" cy="6813122"/>
          </a:xfrm>
        </p:spPr>
      </p:pic>
    </p:spTree>
    <p:extLst>
      <p:ext uri="{BB962C8B-B14F-4D97-AF65-F5344CB8AC3E}">
        <p14:creationId xmlns:p14="http://schemas.microsoft.com/office/powerpoint/2010/main" val="4243803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5216718"/>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136:4-9</a:t>
            </a:r>
            <a:endParaRPr lang="en-US" altLang="zh-TW" b="1" i="0" baseline="30000" dirty="0">
              <a:solidFill>
                <a:srgbClr val="0070C0"/>
              </a:solidFill>
              <a:effectLst/>
              <a:highlight>
                <a:srgbClr val="FFFFFF"/>
              </a:highlight>
              <a:latin typeface="system-ui"/>
            </a:endParaRPr>
          </a:p>
          <a:p>
            <a:pPr marL="0" indent="0">
              <a:buNone/>
            </a:pPr>
            <a:r>
              <a:rPr lang="en-US" sz="2400" kern="0" dirty="0" err="1">
                <a:solidFill>
                  <a:srgbClr val="0070C0"/>
                </a:solidFill>
                <a:latin typeface="KaiTi" panose="02010609060101010101" pitchFamily="49" charset="-122"/>
                <a:ea typeface="KaiTi" panose="02010609060101010101" pitchFamily="49" charset="-122"/>
              </a:rPr>
              <a:t>神的</a:t>
            </a:r>
            <a:r>
              <a:rPr lang="zh-TW" altLang="en-US" sz="2400" dirty="0">
                <a:solidFill>
                  <a:srgbClr val="0070C0"/>
                </a:solidFill>
                <a:latin typeface="KaiTi" panose="02010609060101010101" pitchFamily="49" charset="-122"/>
                <a:ea typeface="KaiTi" panose="02010609060101010101" pitchFamily="49" charset="-122"/>
              </a:rPr>
              <a:t>供應和護理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r>
              <a:rPr lang="en-US" sz="2400"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Provision and Sustenance</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sz="27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r>
              <a:rPr lang="en-US" altLang="zh-TW" sz="36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耶利米書</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Jeremiah 31:35</a:t>
            </a:r>
          </a:p>
          <a:p>
            <a:pPr marL="0" indent="0">
              <a:buNone/>
            </a:pP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35 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那使太陽白日發光，使星月有定例，黑夜發亮，又攪動大海，使海中波浪匉訇的，萬軍之耶和華是他的名。他如此說： </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35 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Thus says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Who gives the sun for a light by day,</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The ordinances of the moon and the stars for a light by night,</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Who disturbs the sea,</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And its waves roar</a:t>
            </a:r>
            <a: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r>
            <a:br>
              <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b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of hosts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His name):</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7895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136:10-22</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神的預備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6:6</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神的引領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14:29-30, 15:4-5</a:t>
            </a:r>
            <a:endParaRPr lang="en-US" altLang="zh-TW" sz="24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zh-TW" altLang="en-US" sz="24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神的保護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13:21-22, </a:t>
            </a:r>
          </a:p>
          <a:p>
            <a:pPr marL="0" indent="0">
              <a:buNone/>
            </a:pP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申命記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Deuteronomy 2:24-25</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 </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zh-TW" altLang="en-US" sz="24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神的應許 約書亞記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Joshua 21:43-45</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 </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97701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136:10-22</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神的預備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6:6</a:t>
            </a:r>
          </a:p>
          <a:p>
            <a:pPr marL="0" indent="0">
              <a:buNone/>
            </a:pPr>
            <a:r>
              <a:rPr lang="en-US" altLang="zh-TW" sz="2400" baseline="30000" dirty="0">
                <a:solidFill>
                  <a:srgbClr val="0070C0"/>
                </a:solidFill>
                <a:highlight>
                  <a:srgbClr val="FFFFFF"/>
                </a:highlight>
                <a:latin typeface="KaiTi" panose="02010609060101010101" pitchFamily="49" charset="-122"/>
                <a:ea typeface="KaiTi" panose="02010609060101010101" pitchFamily="49" charset="-122"/>
              </a:rPr>
              <a:t>6 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所以你要對以色列人說：我是耶和華；我要用伸出來的膀臂重重的刑罰埃及人，救贖你們脫離他們的重擔，不做他們的苦工。</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6 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Therefore say to the children of Israel: ‘I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am</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I will bring you out from under the burdens of the Egyptians, I will rescue you from their bondage, and I will redeem you with </a:t>
            </a: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t>
            </a: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hlinkClick r:id="rId2" tooltip="See footnote a">
                  <a:extLst>
                    <a:ext uri="{A12FA001-AC4F-418D-AE19-62706E023703}">
                      <ahyp:hlinkClr xmlns:ahyp="http://schemas.microsoft.com/office/drawing/2018/hyperlinkcolor" xmlns="" val="tx"/>
                    </a:ext>
                  </a:extLst>
                </a:hlinkClick>
              </a:rPr>
              <a:t>a</a:t>
            </a:r>
            <a:r>
              <a:rPr lang="en-US" sz="2400"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an outstretched arm and with great judgments.</a:t>
            </a:r>
          </a:p>
          <a:p>
            <a:pPr marL="0" indent="0">
              <a:buNone/>
            </a:pP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03124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136:10-22</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神的引領 出埃及記 </a:t>
            </a:r>
            <a:r>
              <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Exodus 14:29-30, </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29 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以色列人卻在海中走乾地；水在他們的左右作了牆垣。</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30 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當日，耶和華這樣拯救以色列人脫離埃及人的手，以色列人看見埃及人的死屍都在海邊了</a:t>
            </a:r>
            <a:endParaRPr lang="en-US" sz="24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29 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But the children of Israel had walked on dry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land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in the midst of the sea, and the waters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were</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 wall to them on their right hand and on their left. </a:t>
            </a: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30 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So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saved Israel that day out of the hand of the Egyptians, and Israel saw the Egyptians dead on the seashore.</a:t>
            </a:r>
          </a:p>
          <a:p>
            <a:pPr marL="0" indent="0">
              <a:buNone/>
            </a:pPr>
            <a:endParaRPr lang="en-US" altLang="zh-TW" sz="2400" kern="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44183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5445318"/>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136:10-22</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神的保護 </a:t>
            </a:r>
            <a:r>
              <a:rPr lang="zh-TW" alt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申命記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Deuteronomy 2:24-25</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 </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24 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你們起來前往，過亞嫩谷；我已將亞摩利人希實本王西宏和他的地交在你手中，你要與他爭戰，得他的地為業。</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25 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從今日起，我要使天下萬民聽見你的名聲都驚恐懼怕，且因你發顫傷慟。</a:t>
            </a: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24 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‘Rise, take your journey, and cross over the River </a:t>
            </a:r>
            <a:r>
              <a:rPr lang="en-US" sz="2400" dirty="0" err="1">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Arnon</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Look, I have given into your hand </a:t>
            </a:r>
            <a:r>
              <a:rPr lang="en-US" sz="2400" dirty="0" err="1">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Sihon</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Amorite, king of </a:t>
            </a:r>
            <a:r>
              <a:rPr lang="en-US" sz="2400" dirty="0" err="1">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Heshbon</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and his land. Begin to possess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it,</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and engage him in battle. </a:t>
            </a: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25 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This day I will begin to put the dread and fear of you upon the nations under the whole heaven, who shall hear the report of you, and shall tremble and be in anguish because of you.’</a:t>
            </a:r>
            <a:endParaRPr lang="en-US" altLang="zh-TW"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41548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5750118"/>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136:10-22</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a:t>
            </a:r>
          </a:p>
          <a:p>
            <a:pPr marL="0"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   神的應許 約書亞記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Joshua 21:43-45</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43 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這樣，耶和華將從前向他們列祖起誓所應許的全地賜給以色列人，他們就得了為業，住在其中。</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44 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耶和華照著向他們列祖起誓所應許的一切話，使他們四境平安；他們一切仇敵中，沒有一人在他們面前站立得住。耶和華把一切仇敵都交在他們手中。</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45 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耶和華應許賜福給以色列家的話一句也沒有落空，都應驗了。</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0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43 </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So the </a:t>
            </a:r>
            <a:r>
              <a:rPr lang="en-US" sz="20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gave to Israel all the land of which He had sworn to give to their fathers, and they took possession of it and dwelt in it. </a:t>
            </a:r>
            <a:r>
              <a:rPr lang="en-US" sz="20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44 </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The </a:t>
            </a:r>
            <a:r>
              <a:rPr lang="en-US" sz="20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gave them rest all around, according to all that He had sworn to their fathers. And not a man of all their enemies stood against them; the </a:t>
            </a:r>
            <a:r>
              <a:rPr lang="en-US" sz="20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delivered all their enemies into their hand. </a:t>
            </a:r>
            <a:r>
              <a:rPr lang="en-US" sz="20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45 </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Not a word failed of any good thing which the </a:t>
            </a:r>
            <a:r>
              <a:rPr lang="en-US" sz="20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had spoken to the house of Israel. All came to pass.</a:t>
            </a:r>
            <a:endParaRPr lang="en-US" altLang="zh-TW" sz="2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54052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136:23-24</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II)</a:t>
            </a:r>
          </a:p>
          <a:p>
            <a:pPr marL="342900" lvl="1" indent="0">
              <a:buNone/>
            </a:pPr>
            <a:r>
              <a:rPr lang="zh-TW" altLang="en-US" sz="2400" kern="0" dirty="0">
                <a:solidFill>
                  <a:srgbClr val="0070C0"/>
                </a:solidFill>
                <a:latin typeface="KaiTi" panose="02010609060101010101" pitchFamily="49" charset="-122"/>
                <a:ea typeface="KaiTi" panose="02010609060101010101" pitchFamily="49" charset="-122"/>
              </a:rPr>
              <a:t>詩篇 </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Psalm 103:13-14</a:t>
            </a:r>
            <a:r>
              <a:rPr lang="zh-TW" alt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endParaRPr lang="en-US" altLang="zh-TW"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endParaRPr>
          </a:p>
          <a:p>
            <a:pPr marL="342900" lvl="1" indent="0">
              <a:buNone/>
            </a:pPr>
            <a:r>
              <a:rPr lang="zh-TW" altLang="en-US" sz="2400" kern="0" dirty="0">
                <a:solidFill>
                  <a:srgbClr val="0070C0"/>
                </a:solidFill>
                <a:latin typeface="KaiTi" panose="02010609060101010101" pitchFamily="49" charset="-122"/>
                <a:ea typeface="KaiTi" panose="02010609060101010101" pitchFamily="49" charset="-122"/>
              </a:rPr>
              <a:t>馬太 </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Matthew 6:26</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sz="27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endParaRPr lang="en-US" sz="3600" dirty="0">
              <a:solidFill>
                <a:srgbClr val="0070C0"/>
              </a:solidFill>
              <a:latin typeface="KaiTi" panose="02010609060101010101" pitchFamily="49" charset="-122"/>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39908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lstStyle/>
          <a:p>
            <a:pPr marL="0" indent="0">
              <a:buNone/>
            </a:pP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以弗所書</a:t>
            </a: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 </a:t>
            </a:r>
            <a:r>
              <a:rPr lang="en-US" sz="2700" dirty="0">
                <a:solidFill>
                  <a:srgbClr val="0070C0"/>
                </a:solidFill>
                <a:highlight>
                  <a:srgbClr val="FFFFFF"/>
                </a:highlight>
                <a:latin typeface="system-ui"/>
              </a:rPr>
              <a:t>Ephesians 2</a:t>
            </a:r>
            <a:r>
              <a:rPr lang="en-US" altLang="zh-TW" sz="2700" dirty="0">
                <a:solidFill>
                  <a:srgbClr val="0070C0"/>
                </a:solidFill>
                <a:highlight>
                  <a:srgbClr val="FFFFFF"/>
                </a:highlight>
                <a:latin typeface="system-ui"/>
              </a:rPr>
              <a:t>:4-5</a:t>
            </a:r>
            <a:endParaRPr lang="en-US" altLang="zh-TW" b="1" i="0" baseline="30000" dirty="0">
              <a:solidFill>
                <a:srgbClr val="0070C0"/>
              </a:solidFill>
              <a:effectLst/>
              <a:highlight>
                <a:srgbClr val="FFFFFF"/>
              </a:highlight>
              <a:latin typeface="system-ui"/>
            </a:endParaRPr>
          </a:p>
          <a:p>
            <a:pPr marL="0" indent="0" algn="l">
              <a:buNone/>
            </a:pPr>
            <a:r>
              <a:rPr lang="en-US" altLang="zh-TW" sz="2700" b="1" i="0" baseline="30000" dirty="0">
                <a:solidFill>
                  <a:srgbClr val="0070C0"/>
                </a:solidFill>
                <a:effectLst/>
                <a:highlight>
                  <a:srgbClr val="FFFFFF"/>
                </a:highlight>
                <a:latin typeface="KaiTi" panose="02010609060101010101" pitchFamily="49" charset="-122"/>
                <a:ea typeface="KaiTi" panose="02010609060101010101" pitchFamily="49" charset="-122"/>
              </a:rPr>
              <a:t>4 </a:t>
            </a:r>
            <a:r>
              <a:rPr lang="zh-TW" altLang="en-US" sz="2700" b="0" i="0" dirty="0">
                <a:solidFill>
                  <a:srgbClr val="0070C0"/>
                </a:solidFill>
                <a:effectLst/>
                <a:highlight>
                  <a:srgbClr val="FFFFFF"/>
                </a:highlight>
                <a:latin typeface="KaiTi" panose="02010609060101010101" pitchFamily="49" charset="-122"/>
                <a:ea typeface="KaiTi" panose="02010609060101010101" pitchFamily="49" charset="-122"/>
              </a:rPr>
              <a:t>然而，神既有豐富的憐憫，因他愛我們的大愛，</a:t>
            </a:r>
            <a:r>
              <a:rPr lang="en-US" altLang="zh-TW" sz="2700" b="1" i="0" baseline="30000" dirty="0">
                <a:solidFill>
                  <a:srgbClr val="0070C0"/>
                </a:solidFill>
                <a:effectLst/>
                <a:highlight>
                  <a:srgbClr val="FFFFFF"/>
                </a:highlight>
                <a:latin typeface="KaiTi" panose="02010609060101010101" pitchFamily="49" charset="-122"/>
                <a:ea typeface="KaiTi" panose="02010609060101010101" pitchFamily="49" charset="-122"/>
              </a:rPr>
              <a:t>5 </a:t>
            </a:r>
            <a:r>
              <a:rPr lang="zh-TW" altLang="en-US" sz="2700" b="0" i="0" dirty="0">
                <a:solidFill>
                  <a:srgbClr val="0070C0"/>
                </a:solidFill>
                <a:effectLst/>
                <a:highlight>
                  <a:srgbClr val="FFFFFF"/>
                </a:highlight>
                <a:latin typeface="KaiTi" panose="02010609060101010101" pitchFamily="49" charset="-122"/>
                <a:ea typeface="KaiTi" panose="02010609060101010101" pitchFamily="49" charset="-122"/>
              </a:rPr>
              <a:t>當我們死在過犯中的時候，便叫我們與基督一同活過來。你們得救是本乎恩。</a:t>
            </a:r>
            <a:endParaRPr lang="en-US" sz="27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i="0" baseline="30000" dirty="0">
                <a:solidFill>
                  <a:srgbClr val="0070C0"/>
                </a:solidFill>
                <a:effectLst/>
                <a:highlight>
                  <a:srgbClr val="FFFFFF"/>
                </a:highlight>
                <a:latin typeface="Times New Roman" panose="02020603050405020304" pitchFamily="18" charset="0"/>
                <a:cs typeface="Times New Roman" panose="02020603050405020304" pitchFamily="18" charset="0"/>
              </a:rPr>
              <a:t>4 </a:t>
            </a:r>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But God, who is rich in mercy, because of His great love with which He loved us, </a:t>
            </a:r>
            <a:r>
              <a:rPr lang="en-US" sz="2400" b="1" i="0" baseline="30000" dirty="0">
                <a:solidFill>
                  <a:srgbClr val="0070C0"/>
                </a:solidFill>
                <a:effectLst/>
                <a:highlight>
                  <a:srgbClr val="FFFFFF"/>
                </a:highlight>
                <a:latin typeface="Times New Roman" panose="02020603050405020304" pitchFamily="18" charset="0"/>
                <a:cs typeface="Times New Roman" panose="02020603050405020304" pitchFamily="18" charset="0"/>
              </a:rPr>
              <a:t>5 </a:t>
            </a:r>
            <a:r>
              <a:rPr lang="en-US" sz="2400" b="0" i="0" dirty="0">
                <a:solidFill>
                  <a:srgbClr val="0070C0"/>
                </a:solidFill>
                <a:effectLst/>
                <a:highlight>
                  <a:srgbClr val="FFFFFF"/>
                </a:highlight>
                <a:latin typeface="Times New Roman" panose="02020603050405020304" pitchFamily="18" charset="0"/>
                <a:cs typeface="Times New Roman" panose="02020603050405020304" pitchFamily="18" charset="0"/>
              </a:rPr>
              <a:t>even when we were dead in trespasses, made us alive together with Christ (by grace you have been saved),</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015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136:23-24</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II)</a:t>
            </a:r>
          </a:p>
          <a:p>
            <a:pPr marL="342900" lvl="1" indent="0">
              <a:buNone/>
            </a:pPr>
            <a:r>
              <a:rPr lang="zh-TW" altLang="en-US" sz="2400" kern="0" dirty="0">
                <a:solidFill>
                  <a:srgbClr val="0070C0"/>
                </a:solidFill>
                <a:latin typeface="KaiTi" panose="02010609060101010101" pitchFamily="49" charset="-122"/>
                <a:ea typeface="KaiTi" panose="02010609060101010101" pitchFamily="49" charset="-122"/>
              </a:rPr>
              <a:t>詩篇 </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Psalm 103:13-14</a:t>
            </a:r>
            <a:r>
              <a:rPr lang="zh-TW" alt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13 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父親怎樣憐恤他的兒女，耶和華也怎樣憐恤敬畏他的人！</a:t>
            </a: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14</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因為他知道我們的本體，思念我們不過是塵土。</a:t>
            </a: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13 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As a father pities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his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children,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So</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pities those who fear Him. </a:t>
            </a: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14 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For He knows our frame; He remembers that we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are</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dust.</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47000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136:23-24</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神的救贖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II</a:t>
            </a:r>
            <a:r>
              <a:rPr lang="zh-TW" altLang="en-US" sz="2400" dirty="0">
                <a:solidFill>
                  <a:srgbClr val="0070C0"/>
                </a:solidFill>
                <a:latin typeface="KaiTi" panose="02010609060101010101" pitchFamily="49" charset="-122"/>
                <a:ea typeface="KaiTi" panose="02010609060101010101" pitchFamily="49" charset="-122"/>
              </a:rPr>
              <a:t>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(Redemption II)</a:t>
            </a:r>
          </a:p>
          <a:p>
            <a:pPr marL="342900" lvl="1" indent="0">
              <a:buNone/>
            </a:pPr>
            <a:r>
              <a:rPr lang="zh-TW" altLang="en-US" sz="2400" kern="0" dirty="0">
                <a:solidFill>
                  <a:srgbClr val="0070C0"/>
                </a:solidFill>
                <a:latin typeface="KaiTi" panose="02010609060101010101" pitchFamily="49" charset="-122"/>
                <a:ea typeface="KaiTi" panose="02010609060101010101" pitchFamily="49" charset="-122"/>
              </a:rPr>
              <a:t>馬太 </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Matthew 6:26</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26 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你們看那天上的飛鳥，也不種，也不收，也不積蓄在倉裡，你們的天父尚且養活他。你們不比飛鳥貴重得多麼？ </a:t>
            </a:r>
            <a:endParaRPr lang="en-US" altLang="zh-TW" sz="2400" kern="0" dirty="0">
              <a:solidFill>
                <a:srgbClr val="0070C0"/>
              </a:solidFill>
              <a:highlight>
                <a:srgbClr val="FFFFFF"/>
              </a:highlight>
              <a:latin typeface="KaiTi" panose="02010609060101010101" pitchFamily="49" charset="-122"/>
              <a:ea typeface="KaiTi" panose="02010609060101010101" pitchFamily="49" charset="-122"/>
              <a:cs typeface="Times New Roman" panose="02020603050405020304" pitchFamily="18" charset="0"/>
            </a:endParaRP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26 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Look at the birds of the air, for they neither sow nor reap nor gather into barns; yet your heavenly Father feeds them. Are you not of more value than they?</a:t>
            </a:r>
            <a:r>
              <a:rPr 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47029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136:25-26</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展望未來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(Look forward)</a:t>
            </a:r>
          </a:p>
          <a:p>
            <a:pPr marL="342900" lvl="1" indent="0">
              <a:buNone/>
            </a:pP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供應全地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(gives)</a:t>
            </a:r>
          </a:p>
          <a:p>
            <a:pPr marL="342900" lvl="1"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使徒行傳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Acts 14:17</a:t>
            </a:r>
          </a:p>
          <a:p>
            <a:pPr marL="0" indent="0">
              <a:buNone/>
            </a:pPr>
            <a:r>
              <a:rPr lang="zh-TW" altLang="en-US" sz="2400" kern="0" dirty="0">
                <a:solidFill>
                  <a:srgbClr val="0070C0"/>
                </a:solidFill>
                <a:latin typeface="KaiTi" panose="02010609060101010101" pitchFamily="49" charset="-122"/>
                <a:ea typeface="KaiTi" panose="02010609060101010101" pitchFamily="49" charset="-122"/>
              </a:rPr>
              <a:t>以感謝回應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 thanks)</a:t>
            </a:r>
          </a:p>
          <a:p>
            <a:pPr marL="0" indent="0">
              <a:buNone/>
            </a:pPr>
            <a:r>
              <a:rPr lang="en-US"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r>
              <a:rPr lang="zh-TW" alt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詩篇</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Psalm 103:17, </a:t>
            </a:r>
            <a:r>
              <a:rPr lang="zh-TW" altLang="en-US" sz="2400" dirty="0">
                <a:solidFill>
                  <a:srgbClr val="0070C0"/>
                </a:solidFill>
                <a:latin typeface="KaiTi" panose="02010609060101010101" pitchFamily="49" charset="-122"/>
                <a:ea typeface="KaiTi" panose="02010609060101010101" pitchFamily="49" charset="-122"/>
                <a:cs typeface="Times New Roman" panose="02020603050405020304" pitchFamily="18" charset="0"/>
              </a:rPr>
              <a:t>帖前</a:t>
            </a:r>
            <a:r>
              <a:rPr lang="zh-TW" altLang="en-US" sz="2400" dirty="0">
                <a:solidFill>
                  <a:srgbClr val="0070C0"/>
                </a:solidFill>
                <a:latin typeface="Times New Roman" panose="02020603050405020304" pitchFamily="18" charset="0"/>
                <a:cs typeface="Times New Roman" panose="02020603050405020304" pitchFamily="18" charset="0"/>
              </a:rPr>
              <a:t> </a:t>
            </a:r>
            <a:r>
              <a:rPr lang="en-US" altLang="zh-TW" sz="2400" dirty="0">
                <a:solidFill>
                  <a:srgbClr val="0070C0"/>
                </a:solidFill>
                <a:latin typeface="Times New Roman" panose="02020603050405020304" pitchFamily="18" charset="0"/>
                <a:cs typeface="Times New Roman" panose="02020603050405020304" pitchFamily="18" charset="0"/>
              </a:rPr>
              <a:t>1 Thessalonians 5:16-18</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408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136:25-26</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展望未來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(Look forward)</a:t>
            </a:r>
          </a:p>
          <a:p>
            <a:pPr marL="342900" lvl="1" indent="0">
              <a:buNone/>
            </a:pP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供應全地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(gives)</a:t>
            </a:r>
          </a:p>
          <a:p>
            <a:pPr marL="342900" lvl="1"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使徒行傳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Acts 14:17</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17 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然而為自己未嘗不顯出證據來，就如常施恩惠，從天降雨，賞賜豐年，叫你們飲食飽足，滿心喜樂。</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17 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Nevertheless He did not leave Himself without witness, in that He did good, gave us rain from heaven and fruitful seasons, filling our hearts with food and gladness.</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8033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136:25-26</a:t>
            </a:r>
            <a:endParaRPr lang="en-US" altLang="zh-TW" b="1" i="0" baseline="30000" dirty="0">
              <a:solidFill>
                <a:srgbClr val="0070C0"/>
              </a:solidFill>
              <a:effectLst/>
              <a:highlight>
                <a:srgbClr val="FFFFFF"/>
              </a:highlight>
              <a:latin typeface="system-ui"/>
            </a:endParaRPr>
          </a:p>
          <a:p>
            <a:pPr marL="0" indent="0">
              <a:buNone/>
            </a:pPr>
            <a:r>
              <a:rPr lang="zh-TW" altLang="en-US" sz="2400" dirty="0">
                <a:solidFill>
                  <a:srgbClr val="0070C0"/>
                </a:solidFill>
                <a:latin typeface="KaiTi" panose="02010609060101010101" pitchFamily="49" charset="-122"/>
                <a:ea typeface="KaiTi" panose="02010609060101010101" pitchFamily="49" charset="-122"/>
              </a:rPr>
              <a:t>展望未來 </a:t>
            </a:r>
            <a:r>
              <a:rPr lang="en-US" altLang="zh-TW"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(Look forward)</a:t>
            </a:r>
          </a:p>
          <a:p>
            <a:pPr marL="342900" lvl="1" indent="0">
              <a:buNone/>
            </a:pP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供應全地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(gives)</a:t>
            </a:r>
          </a:p>
          <a:p>
            <a:pPr marL="342900" lvl="1" indent="0">
              <a:buNone/>
            </a:pPr>
            <a:r>
              <a:rPr lang="zh-TW" altLang="en-US" sz="2400" dirty="0">
                <a:solidFill>
                  <a:srgbClr val="0070C0"/>
                </a:solidFill>
                <a:highlight>
                  <a:srgbClr val="FFFFFF"/>
                </a:highlight>
                <a:latin typeface="KaiTi" panose="02010609060101010101" pitchFamily="49" charset="-122"/>
                <a:ea typeface="KaiTi" panose="02010609060101010101" pitchFamily="49" charset="-122"/>
              </a:rPr>
              <a:t>路加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Luke 12:24</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24 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你想烏鴉，也不種也不收，又沒有倉又沒有庫，神尚且養活他。你們比飛鳥是何等的貴重 </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24 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Consider the ravens, for they neither sow nor reap, which have neither storehouse nor barn; and God feeds them. Of how much more value are you than the birds?</a:t>
            </a:r>
            <a:endPar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08559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136:25-26</a:t>
            </a:r>
            <a:endParaRPr lang="en-US" altLang="zh-TW" b="1" i="0" baseline="30000" dirty="0">
              <a:solidFill>
                <a:srgbClr val="0070C0"/>
              </a:solidFill>
              <a:effectLst/>
              <a:highlight>
                <a:srgbClr val="FFFFFF"/>
              </a:highlight>
              <a:latin typeface="system-ui"/>
            </a:endParaRPr>
          </a:p>
          <a:p>
            <a:pPr marL="0" indent="0">
              <a:buNone/>
            </a:pPr>
            <a:r>
              <a:rPr lang="zh-TW" altLang="en-US" sz="2700" kern="0" dirty="0">
                <a:solidFill>
                  <a:srgbClr val="0070C0"/>
                </a:solidFill>
                <a:latin typeface="KaiTi" panose="02010609060101010101" pitchFamily="49" charset="-122"/>
                <a:ea typeface="KaiTi" panose="02010609060101010101" pitchFamily="49" charset="-122"/>
              </a:rPr>
              <a:t>以感謝回應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 thanks)</a:t>
            </a:r>
          </a:p>
          <a:p>
            <a:pPr marL="0" indent="0">
              <a:buNone/>
            </a:pPr>
            <a:r>
              <a:rPr lang="en-US" sz="27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  </a:t>
            </a:r>
            <a:r>
              <a:rPr lang="zh-TW" altLang="en-US" sz="2400" kern="0" dirty="0">
                <a:solidFill>
                  <a:srgbClr val="0070C0"/>
                </a:solidFill>
                <a:latin typeface="KaiTi" panose="02010609060101010101" pitchFamily="49" charset="-122"/>
                <a:ea typeface="KaiTi" panose="02010609060101010101" pitchFamily="49" charset="-122"/>
                <a:cs typeface="Times New Roman" panose="02020603050405020304" pitchFamily="18" charset="0"/>
              </a:rPr>
              <a:t>詩篇</a:t>
            </a:r>
            <a:r>
              <a:rPr lang="zh-TW" altLang="en-US"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Psalm 103:17</a:t>
            </a:r>
          </a:p>
          <a:p>
            <a:pPr marL="0" indent="0">
              <a:buNone/>
            </a:pPr>
            <a:r>
              <a:rPr lang="en-US" altLang="zh-TW" sz="2400" b="1" baseline="30000" dirty="0">
                <a:solidFill>
                  <a:srgbClr val="0070C0"/>
                </a:solidFill>
                <a:highlight>
                  <a:srgbClr val="FFFFFF"/>
                </a:highlight>
                <a:latin typeface="KaiTi" panose="02010609060101010101" pitchFamily="49" charset="-122"/>
                <a:ea typeface="KaiTi" panose="02010609060101010101" pitchFamily="49" charset="-122"/>
              </a:rPr>
              <a:t>17 </a:t>
            </a:r>
            <a:r>
              <a:rPr lang="zh-TW" altLang="en-US" sz="2400" dirty="0">
                <a:solidFill>
                  <a:srgbClr val="0070C0"/>
                </a:solidFill>
                <a:highlight>
                  <a:srgbClr val="FFFFFF"/>
                </a:highlight>
                <a:latin typeface="KaiTi" panose="02010609060101010101" pitchFamily="49" charset="-122"/>
                <a:ea typeface="KaiTi" panose="02010609060101010101" pitchFamily="49" charset="-122"/>
              </a:rPr>
              <a:t>但耶和華的慈愛歸於敬畏他的人，從亙古到永遠；他的公義也歸於子子孫孫</a:t>
            </a:r>
            <a:endParaRPr lang="en-US" altLang="zh-TW" sz="24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17 </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But the mercy of the </a:t>
            </a:r>
            <a:r>
              <a:rPr lang="en-US" sz="2400" cap="small"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Lord</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a:t>
            </a:r>
            <a:r>
              <a:rPr lang="en-US" sz="2400" i="1"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is</a:t>
            </a: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 from everlasting to everlasting </a:t>
            </a:r>
          </a:p>
          <a:p>
            <a:pPr marL="0" indent="0">
              <a:buNone/>
            </a:pPr>
            <a:r>
              <a:rPr lang="en-US" sz="24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On those who fear Him, And His righteousness to children’s children,</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83153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136:25-26</a:t>
            </a:r>
            <a:endParaRPr lang="en-US" altLang="zh-TW" b="1" i="0" baseline="30000" dirty="0">
              <a:solidFill>
                <a:srgbClr val="0070C0"/>
              </a:solidFill>
              <a:effectLst/>
              <a:highlight>
                <a:srgbClr val="FFFFFF"/>
              </a:highlight>
              <a:latin typeface="system-ui"/>
            </a:endParaRPr>
          </a:p>
          <a:p>
            <a:pPr marL="0" indent="0">
              <a:buNone/>
            </a:pPr>
            <a:r>
              <a:rPr lang="zh-TW" altLang="en-US" sz="2700" kern="0" dirty="0">
                <a:solidFill>
                  <a:srgbClr val="0070C0"/>
                </a:solidFill>
                <a:latin typeface="KaiTi" panose="02010609060101010101" pitchFamily="49" charset="-122"/>
                <a:ea typeface="KaiTi" panose="02010609060101010101" pitchFamily="49" charset="-122"/>
              </a:rPr>
              <a:t>以感謝回應 </a:t>
            </a:r>
            <a:r>
              <a:rPr lang="en-US" altLang="zh-TW" sz="2400" kern="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rPr>
              <a:t>(Give thanks)</a:t>
            </a:r>
          </a:p>
          <a:p>
            <a:pPr marL="342900" lvl="1" indent="0">
              <a:buNone/>
            </a:pPr>
            <a:r>
              <a:rPr lang="zh-TW" altLang="en-US" sz="2400" dirty="0">
                <a:solidFill>
                  <a:srgbClr val="0070C0"/>
                </a:solidFill>
                <a:latin typeface="KaiTi" panose="02010609060101010101" pitchFamily="49" charset="-122"/>
                <a:ea typeface="KaiTi" panose="02010609060101010101" pitchFamily="49" charset="-122"/>
                <a:cs typeface="Times New Roman" panose="02020603050405020304" pitchFamily="18" charset="0"/>
              </a:rPr>
              <a:t>帖前</a:t>
            </a:r>
            <a:r>
              <a:rPr lang="zh-TW" altLang="en-US" sz="2400" dirty="0">
                <a:solidFill>
                  <a:srgbClr val="0070C0"/>
                </a:solidFill>
                <a:latin typeface="Times New Roman" panose="02020603050405020304" pitchFamily="18" charset="0"/>
                <a:cs typeface="Times New Roman" panose="02020603050405020304" pitchFamily="18" charset="0"/>
              </a:rPr>
              <a:t> </a:t>
            </a:r>
            <a:r>
              <a:rPr lang="en-US" altLang="zh-TW" sz="2400" dirty="0">
                <a:solidFill>
                  <a:srgbClr val="0070C0"/>
                </a:solidFill>
                <a:latin typeface="Times New Roman" panose="02020603050405020304" pitchFamily="18" charset="0"/>
                <a:cs typeface="Times New Roman" panose="02020603050405020304" pitchFamily="18" charset="0"/>
              </a:rPr>
              <a:t>1 Thessalonians 5:16-18</a:t>
            </a:r>
            <a:endParaRPr lang="en-US" sz="2100" dirty="0">
              <a:solidFill>
                <a:srgbClr val="0070C0"/>
              </a:solidFill>
              <a:latin typeface="Times New Roman" panose="02020603050405020304" pitchFamily="18" charset="0"/>
              <a:cs typeface="Times New Roman" panose="02020603050405020304" pitchFamily="18" charset="0"/>
            </a:endParaRPr>
          </a:p>
          <a:p>
            <a:pPr marL="0" indent="0">
              <a:buNone/>
            </a:pPr>
            <a:r>
              <a:rPr lang="en-US" altLang="zh-TW" sz="2800" b="1" baseline="30000" dirty="0">
                <a:solidFill>
                  <a:srgbClr val="0070C0"/>
                </a:solidFill>
                <a:highlight>
                  <a:srgbClr val="FFFFFF"/>
                </a:highlight>
                <a:latin typeface="KaiTi" panose="02010609060101010101" pitchFamily="49" charset="-122"/>
                <a:ea typeface="KaiTi" panose="02010609060101010101" pitchFamily="49" charset="-122"/>
              </a:rPr>
              <a:t>16 </a:t>
            </a:r>
            <a:r>
              <a:rPr lang="zh-TW" altLang="en-US" sz="2800" dirty="0">
                <a:solidFill>
                  <a:srgbClr val="0070C0"/>
                </a:solidFill>
                <a:highlight>
                  <a:srgbClr val="FFFFFF"/>
                </a:highlight>
                <a:latin typeface="KaiTi" panose="02010609060101010101" pitchFamily="49" charset="-122"/>
                <a:ea typeface="KaiTi" panose="02010609060101010101" pitchFamily="49" charset="-122"/>
              </a:rPr>
              <a:t>要常常喜樂，</a:t>
            </a:r>
            <a:r>
              <a:rPr lang="en-US" altLang="zh-TW" sz="2800" b="1" baseline="30000" dirty="0">
                <a:solidFill>
                  <a:srgbClr val="0070C0"/>
                </a:solidFill>
                <a:highlight>
                  <a:srgbClr val="FFFFFF"/>
                </a:highlight>
                <a:latin typeface="KaiTi" panose="02010609060101010101" pitchFamily="49" charset="-122"/>
                <a:ea typeface="KaiTi" panose="02010609060101010101" pitchFamily="49" charset="-122"/>
              </a:rPr>
              <a:t>17 </a:t>
            </a:r>
            <a:r>
              <a:rPr lang="zh-TW" altLang="en-US" sz="2800" dirty="0">
                <a:solidFill>
                  <a:srgbClr val="0070C0"/>
                </a:solidFill>
                <a:highlight>
                  <a:srgbClr val="FFFFFF"/>
                </a:highlight>
                <a:latin typeface="KaiTi" panose="02010609060101010101" pitchFamily="49" charset="-122"/>
                <a:ea typeface="KaiTi" panose="02010609060101010101" pitchFamily="49" charset="-122"/>
              </a:rPr>
              <a:t>不住的禱告，</a:t>
            </a:r>
            <a:r>
              <a:rPr lang="en-US" altLang="zh-TW" sz="2800" b="1" baseline="30000" dirty="0">
                <a:solidFill>
                  <a:srgbClr val="0070C0"/>
                </a:solidFill>
                <a:highlight>
                  <a:srgbClr val="FFFFFF"/>
                </a:highlight>
                <a:latin typeface="KaiTi" panose="02010609060101010101" pitchFamily="49" charset="-122"/>
                <a:ea typeface="KaiTi" panose="02010609060101010101" pitchFamily="49" charset="-122"/>
              </a:rPr>
              <a:t>18 </a:t>
            </a:r>
            <a:r>
              <a:rPr lang="zh-TW" altLang="en-US" sz="2800" dirty="0">
                <a:solidFill>
                  <a:srgbClr val="0070C0"/>
                </a:solidFill>
                <a:highlight>
                  <a:srgbClr val="FFFFFF"/>
                </a:highlight>
                <a:latin typeface="KaiTi" panose="02010609060101010101" pitchFamily="49" charset="-122"/>
                <a:ea typeface="KaiTi" panose="02010609060101010101" pitchFamily="49" charset="-122"/>
              </a:rPr>
              <a:t>凡事謝恩；因為這是神在基督耶穌裡向你們所定的旨意。</a:t>
            </a:r>
          </a:p>
          <a:p>
            <a:pPr marL="0" indent="0">
              <a:buNone/>
            </a:pPr>
            <a:r>
              <a:rPr lang="en-US" sz="28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16 </a:t>
            </a:r>
            <a:r>
              <a:rPr lang="en-US" sz="28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Rejoice always, </a:t>
            </a:r>
            <a:r>
              <a:rPr lang="en-US" sz="28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17 </a:t>
            </a:r>
            <a:r>
              <a:rPr lang="en-US" sz="28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pray without ceasing, </a:t>
            </a:r>
            <a:r>
              <a:rPr lang="en-US" sz="2800" b="1" baseline="300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18 </a:t>
            </a:r>
            <a:r>
              <a:rPr lang="en-US" sz="2800" dirty="0">
                <a:solidFill>
                  <a:srgbClr val="0070C0"/>
                </a:solidFill>
                <a:highlight>
                  <a:srgbClr val="FFFFFF"/>
                </a:highlight>
                <a:latin typeface="Times New Roman" panose="02020603050405020304" pitchFamily="18" charset="0"/>
                <a:ea typeface="KaiTi" panose="02010609060101010101" pitchFamily="49" charset="-122"/>
                <a:cs typeface="Times New Roman" panose="02020603050405020304" pitchFamily="18" charset="0"/>
              </a:rPr>
              <a:t>in everything give thanks; for this is the will of God in Christ Jesus for you.</a:t>
            </a:r>
            <a:endParaRPr lang="en-US" sz="28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2106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lstStyle/>
          <a:p>
            <a:pPr marL="0" indent="0">
              <a:buNone/>
            </a:pPr>
            <a:r>
              <a:rPr lang="zh-TW" altLang="en-US" sz="2800" dirty="0">
                <a:solidFill>
                  <a:srgbClr val="0070C0"/>
                </a:solidFill>
                <a:highlight>
                  <a:srgbClr val="FFFFFF"/>
                </a:highlight>
                <a:latin typeface="KaiTi" panose="02010609060101010101" pitchFamily="49" charset="-122"/>
                <a:ea typeface="KaiTi" panose="02010609060101010101" pitchFamily="49" charset="-122"/>
              </a:rPr>
              <a:t>提多</a:t>
            </a:r>
            <a:r>
              <a:rPr lang="zh-TW" altLang="en-US" sz="2800" b="0" i="0" dirty="0">
                <a:solidFill>
                  <a:srgbClr val="0070C0"/>
                </a:solidFill>
                <a:effectLst/>
                <a:highlight>
                  <a:srgbClr val="FFFFFF"/>
                </a:highlight>
                <a:latin typeface="KaiTi" panose="02010609060101010101" pitchFamily="49" charset="-122"/>
                <a:ea typeface="KaiTi" panose="02010609060101010101" pitchFamily="49" charset="-122"/>
              </a:rPr>
              <a:t>書</a:t>
            </a: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 </a:t>
            </a:r>
            <a:r>
              <a:rPr lang="en-US" altLang="zh-TW" sz="2700" dirty="0">
                <a:solidFill>
                  <a:srgbClr val="0070C0"/>
                </a:solidFill>
                <a:highlight>
                  <a:srgbClr val="FFFFFF"/>
                </a:highlight>
                <a:latin typeface="system-ui"/>
              </a:rPr>
              <a:t>Titus</a:t>
            </a:r>
            <a:r>
              <a:rPr lang="en-US" sz="2700" dirty="0">
                <a:solidFill>
                  <a:srgbClr val="0070C0"/>
                </a:solidFill>
                <a:highlight>
                  <a:srgbClr val="FFFFFF"/>
                </a:highlight>
                <a:latin typeface="system-ui"/>
              </a:rPr>
              <a:t> 3</a:t>
            </a:r>
            <a:r>
              <a:rPr lang="en-US" altLang="zh-TW" sz="2700" dirty="0">
                <a:solidFill>
                  <a:srgbClr val="0070C0"/>
                </a:solidFill>
                <a:highlight>
                  <a:srgbClr val="FFFFFF"/>
                </a:highlight>
                <a:latin typeface="system-ui"/>
              </a:rPr>
              <a:t>:5</a:t>
            </a:r>
            <a:endParaRPr lang="en-US" altLang="zh-TW" b="1" i="0" baseline="30000" dirty="0">
              <a:solidFill>
                <a:srgbClr val="0070C0"/>
              </a:solidFill>
              <a:effectLst/>
              <a:highlight>
                <a:srgbClr val="FFFFFF"/>
              </a:highlight>
              <a:latin typeface="system-ui"/>
            </a:endParaRPr>
          </a:p>
          <a:p>
            <a:pPr marL="0" indent="0" algn="l">
              <a:buNone/>
            </a:pPr>
            <a:r>
              <a:rPr lang="en-US" altLang="zh-TW" sz="2700" b="1" i="0" baseline="30000" dirty="0">
                <a:solidFill>
                  <a:srgbClr val="0070C0"/>
                </a:solidFill>
                <a:effectLst/>
                <a:highlight>
                  <a:srgbClr val="FFFFFF"/>
                </a:highlight>
                <a:latin typeface="KaiTi" panose="02010609060101010101" pitchFamily="49" charset="-122"/>
                <a:ea typeface="KaiTi" panose="02010609060101010101" pitchFamily="49" charset="-122"/>
              </a:rPr>
              <a:t>5 </a:t>
            </a:r>
            <a:r>
              <a:rPr lang="zh-TW" altLang="en-US" sz="2700" b="0" i="0" dirty="0">
                <a:solidFill>
                  <a:srgbClr val="0070C0"/>
                </a:solidFill>
                <a:effectLst/>
                <a:highlight>
                  <a:srgbClr val="FFFFFF"/>
                </a:highlight>
                <a:latin typeface="KaiTi" panose="02010609060101010101" pitchFamily="49" charset="-122"/>
                <a:ea typeface="KaiTi" panose="02010609060101010101" pitchFamily="49" charset="-122"/>
              </a:rPr>
              <a:t>他便救了我們；並不是因我們自己所行的義，乃是照他的憐憫，藉著重生的洗和聖靈的更新。</a:t>
            </a:r>
            <a:endParaRPr lang="en-US" sz="2700" b="1" baseline="30000" dirty="0">
              <a:solidFill>
                <a:srgbClr val="0070C0"/>
              </a:solidFill>
              <a:highlight>
                <a:srgbClr val="FFFFFF"/>
              </a:highlight>
              <a:latin typeface="KaiTi" panose="02010609060101010101" pitchFamily="49" charset="-122"/>
              <a:ea typeface="KaiTi" panose="02010609060101010101" pitchFamily="49" charset="-122"/>
            </a:endParaRPr>
          </a:p>
          <a:p>
            <a:pPr marL="0" indent="0">
              <a:buNone/>
            </a:pPr>
            <a:r>
              <a:rPr lang="en-US" sz="2400" b="1" i="0" baseline="30000" dirty="0">
                <a:solidFill>
                  <a:srgbClr val="0070C0"/>
                </a:solidFill>
                <a:effectLst/>
                <a:highlight>
                  <a:srgbClr val="FFFFFF"/>
                </a:highlight>
                <a:latin typeface="Times New Roman" panose="02020603050405020304" pitchFamily="18" charset="0"/>
                <a:ea typeface="KaiTi" panose="02010609060101010101" pitchFamily="49" charset="-122"/>
                <a:cs typeface="Times New Roman" panose="02020603050405020304" pitchFamily="18" charset="0"/>
              </a:rPr>
              <a:t>5 </a:t>
            </a:r>
            <a:r>
              <a:rPr lang="en-US" sz="2400" b="0" i="0" dirty="0">
                <a:solidFill>
                  <a:srgbClr val="0070C0"/>
                </a:solidFill>
                <a:effectLst/>
                <a:highlight>
                  <a:srgbClr val="FFFFFF"/>
                </a:highlight>
                <a:latin typeface="Times New Roman" panose="02020603050405020304" pitchFamily="18" charset="0"/>
                <a:ea typeface="KaiTi" panose="02010609060101010101" pitchFamily="49" charset="-122"/>
                <a:cs typeface="Times New Roman" panose="02020603050405020304" pitchFamily="18" charset="0"/>
              </a:rPr>
              <a:t>not by works of righteousness which we have done, but according to His mercy He saved us, through the washing of regeneration and renewing of the Holy Spirit,</a:t>
            </a:r>
            <a:endParaRPr lang="en-US" sz="2400" dirty="0">
              <a:solidFill>
                <a:srgbClr val="0070C0"/>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8588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你們要稱謝耶和華，因他本為善；他的慈愛永遠長存。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2</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你們要稱謝萬神之神，因他的慈愛永遠長存。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3</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你們要稱謝萬主之主，因他的慈愛永遠長存。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 Oh, give thanks to the Lord, for He is good! </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2 Oh, give thanks to the God of gods! </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3 Oh, give thanks to the Lord of lords! </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30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4</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稱謝那獨行大奇事的，因他的慈愛永遠長存。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5</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稱謝那用智慧造天的，因他的慈愛永遠長存。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6</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稱謝那鋪地在水以上的，因他的慈愛永遠長存。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4 To Him who alone does great wonders,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5 To Him who by wisdom made the heavens,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6 To Him who laid out the earth above the waters,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p:txBody>
      </p:sp>
    </p:spTree>
    <p:extLst>
      <p:ext uri="{BB962C8B-B14F-4D97-AF65-F5344CB8AC3E}">
        <p14:creationId xmlns:p14="http://schemas.microsoft.com/office/powerpoint/2010/main" val="116022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7</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稱謝那造成大光的，因他的慈愛永遠長存。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8</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他造日頭管白晝，因他的慈愛永遠長存。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9</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他造月亮星宿管黑夜，因他的慈愛永遠長存。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7 To Him who made great lights,</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8 The sun to rule by day,</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9 The moon and stars to rule by night,</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endParaRPr lang="en-US" sz="3000" b="1" baseline="30000" dirty="0">
              <a:solidFill>
                <a:srgbClr val="0070C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94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C5C33A-47B2-7F0E-F96B-EF6176871AA6}"/>
              </a:ext>
            </a:extLst>
          </p:cNvPr>
          <p:cNvSpPr>
            <a:spLocks noGrp="1"/>
          </p:cNvSpPr>
          <p:nvPr>
            <p:ph idx="1"/>
          </p:nvPr>
        </p:nvSpPr>
        <p:spPr>
          <a:xfrm>
            <a:off x="628650" y="1107882"/>
            <a:ext cx="7886700" cy="4556627"/>
          </a:xfrm>
        </p:spPr>
        <p:txBody>
          <a:bodyPr>
            <a:normAutofit/>
          </a:bodyPr>
          <a:lstStyle/>
          <a:p>
            <a:pPr marL="0" indent="0">
              <a:buNone/>
            </a:pPr>
            <a:r>
              <a:rPr lang="zh-TW" altLang="en-US" sz="2700" b="1" dirty="0">
                <a:solidFill>
                  <a:srgbClr val="0070C0"/>
                </a:solidFill>
                <a:highlight>
                  <a:srgbClr val="FFFFFF"/>
                </a:highlight>
                <a:latin typeface="KaiTi" panose="02010609060101010101" pitchFamily="49" charset="-122"/>
                <a:ea typeface="KaiTi" panose="02010609060101010101" pitchFamily="49" charset="-122"/>
              </a:rPr>
              <a:t>詩篇 </a:t>
            </a:r>
            <a:r>
              <a:rPr lang="en-US" altLang="zh-TW" sz="2700" dirty="0">
                <a:solidFill>
                  <a:srgbClr val="0070C0"/>
                </a:solidFill>
                <a:highlight>
                  <a:srgbClr val="FFFFFF"/>
                </a:highlight>
                <a:latin typeface="KaiTi" panose="02010609060101010101" pitchFamily="49" charset="-122"/>
                <a:ea typeface="KaiTi" panose="02010609060101010101" pitchFamily="49" charset="-122"/>
              </a:rPr>
              <a:t>Psalm</a:t>
            </a:r>
            <a:r>
              <a:rPr lang="en-US" sz="2700" dirty="0">
                <a:solidFill>
                  <a:srgbClr val="0070C0"/>
                </a:solidFill>
                <a:highlight>
                  <a:srgbClr val="FFFFFF"/>
                </a:highlight>
                <a:latin typeface="system-ui"/>
              </a:rPr>
              <a:t> 136</a:t>
            </a:r>
            <a:endParaRPr lang="en-US" altLang="zh-TW" b="1" i="0" baseline="30000" dirty="0">
              <a:solidFill>
                <a:srgbClr val="0070C0"/>
              </a:solidFill>
              <a:effectLst/>
              <a:highlight>
                <a:srgbClr val="FFFFFF"/>
              </a:highlight>
              <a:latin typeface="system-ui"/>
            </a:endParaRP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10</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稱謝那擊殺埃及人之長子的，因他的慈愛永遠長存。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11</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他領以色列人從他們中間出來，因他的慈愛永遠長存。</a:t>
            </a:r>
          </a:p>
          <a:p>
            <a:pPr marL="0" indent="0">
              <a:buNone/>
            </a:pPr>
            <a:r>
              <a:rPr lang="en-US" altLang="zh-TW" sz="3600" b="1" baseline="30000" dirty="0">
                <a:solidFill>
                  <a:srgbClr val="0070C0"/>
                </a:solidFill>
                <a:highlight>
                  <a:srgbClr val="FFFFFF"/>
                </a:highlight>
                <a:latin typeface="KaiTi" panose="02010609060101010101" pitchFamily="49" charset="-122"/>
                <a:ea typeface="KaiTi" panose="02010609060101010101" pitchFamily="49" charset="-122"/>
              </a:rPr>
              <a:t>12</a:t>
            </a:r>
            <a:r>
              <a:rPr lang="zh-TW" altLang="en-US" sz="3600" b="1" baseline="30000" dirty="0">
                <a:solidFill>
                  <a:srgbClr val="0070C0"/>
                </a:solidFill>
                <a:highlight>
                  <a:srgbClr val="FFFFFF"/>
                </a:highlight>
                <a:latin typeface="KaiTi" panose="02010609060101010101" pitchFamily="49" charset="-122"/>
                <a:ea typeface="KaiTi" panose="02010609060101010101" pitchFamily="49" charset="-122"/>
              </a:rPr>
              <a:t>他施展大能的手和伸出來的膀臂，因他的慈愛永遠長存。</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10 To Him who struck Egypt in their firstborn,</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11 And brought out Israel from among them,</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12 With a strong hand, and with [a]an outstretched arm,</a:t>
            </a:r>
          </a:p>
          <a:p>
            <a:pPr marL="0" indent="0">
              <a:buNone/>
            </a:pPr>
            <a:r>
              <a:rPr lang="en-US" sz="3200" b="1" baseline="30000" dirty="0">
                <a:solidFill>
                  <a:srgbClr val="0070C0"/>
                </a:solidFill>
                <a:highlight>
                  <a:srgbClr val="FFFFFF"/>
                </a:highlight>
                <a:latin typeface="Times New Roman" panose="02020603050405020304" pitchFamily="18" charset="0"/>
                <a:cs typeface="Times New Roman" panose="02020603050405020304" pitchFamily="18" charset="0"/>
              </a:rPr>
              <a:t>     For His mercy endures forever;</a:t>
            </a:r>
          </a:p>
          <a:p>
            <a:pPr marL="0" indent="0">
              <a:buNone/>
            </a:pPr>
            <a:endParaRPr lang="en-US" sz="3000" b="1" baseline="30000" dirty="0">
              <a:solidFill>
                <a:srgbClr val="0070C0"/>
              </a:solidFill>
              <a:highlight>
                <a:srgbClr val="FFFFFF"/>
              </a:highlight>
              <a:latin typeface="Times New Roman" panose="02020603050405020304" pitchFamily="18" charset="0"/>
              <a:cs typeface="Times New Roman" panose="02020603050405020304" pitchFamily="18" charset="0"/>
            </a:endParaRPr>
          </a:p>
          <a:p>
            <a:pPr marL="0" indent="0">
              <a:buNone/>
            </a:pPr>
            <a:endParaRPr lang="en-US" sz="3000" b="1" baseline="30000" dirty="0">
              <a:solidFill>
                <a:srgbClr val="0070C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89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DFYuanMedium-B5"/>
        <a:ea typeface="DFYuanMedium-B5"/>
        <a:cs typeface=""/>
      </a:majorFont>
      <a:minorFont>
        <a:latin typeface="DFYuanMedium-B5"/>
        <a:ea typeface="DFYuanMedium-B5"/>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13193</TotalTime>
  <Words>2780</Words>
  <Application>Microsoft Office PowerPoint</Application>
  <PresentationFormat>On-screen Show (4:3)</PresentationFormat>
  <Paragraphs>259</Paragraphs>
  <Slides>46</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46</vt:i4>
      </vt:variant>
    </vt:vector>
  </HeadingPairs>
  <TitlesOfParts>
    <vt:vector size="61" baseType="lpstr">
      <vt:lpstr>Aptos</vt:lpstr>
      <vt:lpstr>Aptos Display</vt:lpstr>
      <vt:lpstr>DFYuanMedium-B5</vt:lpstr>
      <vt:lpstr>KaiTi</vt:lpstr>
      <vt:lpstr>新細明體</vt:lpstr>
      <vt:lpstr>新細明體</vt:lpstr>
      <vt:lpstr>SimSun</vt:lpstr>
      <vt:lpstr>system-ui</vt:lpstr>
      <vt:lpstr>Arial</vt:lpstr>
      <vt:lpstr>Calibri</vt:lpstr>
      <vt:lpstr>Garamond</vt:lpstr>
      <vt:lpstr>Times New Roman</vt:lpstr>
      <vt:lpstr>1_Default Design</vt:lpstr>
      <vt:lpstr>3_Office Theme</vt:lpstr>
      <vt:lpstr>5_Office Theme</vt:lpstr>
      <vt:lpstr>PowerPoint Presentation</vt:lpstr>
      <vt:lpstr>他的慈愛永遠長存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主我願單屬你</dc:title>
  <dc:creator>Fwu-Shan Shieh</dc:creator>
  <cp:lastModifiedBy>BCCC</cp:lastModifiedBy>
  <cp:revision>709</cp:revision>
  <cp:lastPrinted>2024-06-09T12:33:50Z</cp:lastPrinted>
  <dcterms:created xsi:type="dcterms:W3CDTF">2005-10-06T16:33:29Z</dcterms:created>
  <dcterms:modified xsi:type="dcterms:W3CDTF">2024-06-09T18:01:57Z</dcterms:modified>
</cp:coreProperties>
</file>