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84" r:id="rId2"/>
    <p:sldMasterId id="2147483696" r:id="rId3"/>
  </p:sldMasterIdLst>
  <p:notesMasterIdLst>
    <p:notesMasterId r:id="rId21"/>
  </p:notesMasterIdLst>
  <p:sldIdLst>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Garamond" panose="02020404030301010803" pitchFamily="18" charset="0"/>
      <p:regular r:id="rId26"/>
      <p:bold r:id="rId27"/>
      <p:italic r:id="rId28"/>
    </p:embeddedFont>
    <p:embeddedFont>
      <p:font typeface="SimHei" panose="02010609060101010101" pitchFamily="49" charset="-122"/>
      <p:regular r:id="rId29"/>
    </p:embeddedFont>
    <p:embeddedFont>
      <p:font typeface="Microsoft Yahei" panose="020B0503020204020204" pitchFamily="34" charset="-122"/>
      <p:regular r:id="rId30"/>
      <p:bold r:id="rId31"/>
    </p:embeddedFont>
    <p:embeddedFont>
      <p:font typeface="Quattrocento Sans" panose="020B0604020202020204" charset="0"/>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1" roundtripDataSignature="AMtx7mi4MrnjhlpKt73vazAnjb+Qx/ba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76BB14-A7AF-4322-A424-646E07C531D4}">
  <a:tblStyle styleId="{7D76BB14-A7AF-4322-A424-646E07C531D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11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1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11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14"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11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Garamond"/>
                <a:ea typeface="Garamond"/>
                <a:cs typeface="Garamond"/>
                <a:sym typeface="Garamond"/>
              </a:rPr>
              <a:t>‹#›</a:t>
            </a:fld>
            <a:endParaRPr sz="12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2912378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3" name="Google Shape;100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031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
        <p:nvSpPr>
          <p:cNvPr id="1061" name="Google Shape;106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2" name="Google Shape;1062;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65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
        <p:nvSpPr>
          <p:cNvPr id="1067" name="Google Shape;1067;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8" name="Google Shape;106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721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3" name="Google Shape;1073;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7837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8" name="Google Shape;107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5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83" name="Google Shape;1083;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72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88" name="Google Shape;108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0759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3" name="Google Shape;109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040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8" name="Google Shape;109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49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11" name="Google Shape;1011;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211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
        <p:nvSpPr>
          <p:cNvPr id="1017" name="Google Shape;101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8" name="Google Shape;1018;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161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
        <p:nvSpPr>
          <p:cNvPr id="1025" name="Google Shape;1025;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6" name="Google Shape;1026;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6004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
        <p:nvSpPr>
          <p:cNvPr id="1031" name="Google Shape;103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2" name="Google Shape;1032;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90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
        <p:nvSpPr>
          <p:cNvPr id="1037" name="Google Shape;1037;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8" name="Google Shape;1038;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012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
        <p:nvSpPr>
          <p:cNvPr id="1043" name="Google Shape;104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4" name="Google Shape;1044;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53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
        <p:nvSpPr>
          <p:cNvPr id="1049" name="Google Shape;1049;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0" name="Google Shape;1050;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3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
        <p:nvSpPr>
          <p:cNvPr id="1055" name="Google Shape;105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6" name="Google Shape;105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92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9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9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9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Garamond"/>
                <a:ea typeface="Garamond"/>
                <a:cs typeface="Garamond"/>
                <a:sym typeface="Garamond"/>
              </a:defRPr>
            </a:lvl1pPr>
            <a:lvl2pPr marL="0" lvl="1" indent="0" algn="r">
              <a:spcBef>
                <a:spcPts val="0"/>
              </a:spcBef>
              <a:spcAft>
                <a:spcPts val="0"/>
              </a:spcAft>
              <a:buNone/>
              <a:defRPr sz="1400" b="0" i="0" u="none" strike="noStrike" cap="none">
                <a:solidFill>
                  <a:schemeClr val="dk1"/>
                </a:solidFill>
                <a:latin typeface="Garamond"/>
                <a:ea typeface="Garamond"/>
                <a:cs typeface="Garamond"/>
                <a:sym typeface="Garamond"/>
              </a:defRPr>
            </a:lvl2pPr>
            <a:lvl3pPr marL="0" lvl="2" indent="0" algn="r">
              <a:spcBef>
                <a:spcPts val="0"/>
              </a:spcBef>
              <a:spcAft>
                <a:spcPts val="0"/>
              </a:spcAft>
              <a:buNone/>
              <a:defRPr sz="1400" b="0" i="0" u="none" strike="noStrike" cap="none">
                <a:solidFill>
                  <a:schemeClr val="dk1"/>
                </a:solidFill>
                <a:latin typeface="Garamond"/>
                <a:ea typeface="Garamond"/>
                <a:cs typeface="Garamond"/>
                <a:sym typeface="Garamond"/>
              </a:defRPr>
            </a:lvl3pPr>
            <a:lvl4pPr marL="0" lvl="3" indent="0" algn="r">
              <a:spcBef>
                <a:spcPts val="0"/>
              </a:spcBef>
              <a:spcAft>
                <a:spcPts val="0"/>
              </a:spcAft>
              <a:buNone/>
              <a:defRPr sz="1400" b="0" i="0" u="none" strike="noStrike" cap="none">
                <a:solidFill>
                  <a:schemeClr val="dk1"/>
                </a:solidFill>
                <a:latin typeface="Garamond"/>
                <a:ea typeface="Garamond"/>
                <a:cs typeface="Garamond"/>
                <a:sym typeface="Garamond"/>
              </a:defRPr>
            </a:lvl4pPr>
            <a:lvl5pPr marL="0" lvl="4" indent="0" algn="r">
              <a:spcBef>
                <a:spcPts val="0"/>
              </a:spcBef>
              <a:spcAft>
                <a:spcPts val="0"/>
              </a:spcAft>
              <a:buNone/>
              <a:defRPr sz="1400" b="0" i="0" u="none" strike="noStrike" cap="none">
                <a:solidFill>
                  <a:schemeClr val="dk1"/>
                </a:solidFill>
                <a:latin typeface="Garamond"/>
                <a:ea typeface="Garamond"/>
                <a:cs typeface="Garamond"/>
                <a:sym typeface="Garamond"/>
              </a:defRPr>
            </a:lvl5pPr>
            <a:lvl6pPr marL="0" lvl="5" indent="0" algn="r">
              <a:spcBef>
                <a:spcPts val="0"/>
              </a:spcBef>
              <a:spcAft>
                <a:spcPts val="0"/>
              </a:spcAft>
              <a:buNone/>
              <a:defRPr sz="1400" b="0" i="0" u="none" strike="noStrike" cap="none">
                <a:solidFill>
                  <a:schemeClr val="dk1"/>
                </a:solidFill>
                <a:latin typeface="Garamond"/>
                <a:ea typeface="Garamond"/>
                <a:cs typeface="Garamond"/>
                <a:sym typeface="Garamond"/>
              </a:defRPr>
            </a:lvl6pPr>
            <a:lvl7pPr marL="0" lvl="6" indent="0" algn="r">
              <a:spcBef>
                <a:spcPts val="0"/>
              </a:spcBef>
              <a:spcAft>
                <a:spcPts val="0"/>
              </a:spcAft>
              <a:buNone/>
              <a:defRPr sz="1400" b="0" i="0" u="none" strike="noStrike" cap="none">
                <a:solidFill>
                  <a:schemeClr val="dk1"/>
                </a:solidFill>
                <a:latin typeface="Garamond"/>
                <a:ea typeface="Garamond"/>
                <a:cs typeface="Garamond"/>
                <a:sym typeface="Garamond"/>
              </a:defRPr>
            </a:lvl7pPr>
            <a:lvl8pPr marL="0" lvl="7" indent="0" algn="r">
              <a:spcBef>
                <a:spcPts val="0"/>
              </a:spcBef>
              <a:spcAft>
                <a:spcPts val="0"/>
              </a:spcAft>
              <a:buNone/>
              <a:defRPr sz="1400" b="0" i="0" u="none" strike="noStrike" cap="none">
                <a:solidFill>
                  <a:schemeClr val="dk1"/>
                </a:solidFill>
                <a:latin typeface="Garamond"/>
                <a:ea typeface="Garamond"/>
                <a:cs typeface="Garamond"/>
                <a:sym typeface="Garamond"/>
              </a:defRPr>
            </a:lvl8pPr>
            <a:lvl9pPr marL="0" lvl="8" indent="0" algn="r">
              <a:spcBef>
                <a:spcPts val="0"/>
              </a:spcBef>
              <a:spcAft>
                <a:spcPts val="0"/>
              </a:spcAft>
              <a:buNone/>
              <a:defRPr sz="14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6"/>
        <p:cNvGrpSpPr/>
        <p:nvPr/>
      </p:nvGrpSpPr>
      <p:grpSpPr>
        <a:xfrm>
          <a:off x="0" y="0"/>
          <a:ext cx="0" cy="0"/>
          <a:chOff x="0" y="0"/>
          <a:chExt cx="0" cy="0"/>
        </a:xfrm>
      </p:grpSpPr>
      <p:sp>
        <p:nvSpPr>
          <p:cNvPr id="187" name="Google Shape;187;p1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8" name="Google Shape;188;p19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19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9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9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Garamond"/>
                <a:ea typeface="Garamond"/>
                <a:cs typeface="Garamond"/>
                <a:sym typeface="Garamond"/>
              </a:defRPr>
            </a:lvl1pPr>
            <a:lvl2pPr marL="0" lvl="1" indent="0" algn="r">
              <a:spcBef>
                <a:spcPts val="0"/>
              </a:spcBef>
              <a:spcAft>
                <a:spcPts val="0"/>
              </a:spcAft>
              <a:buNone/>
              <a:defRPr sz="1400" b="0" i="0" u="none" strike="noStrike" cap="none">
                <a:solidFill>
                  <a:schemeClr val="dk1"/>
                </a:solidFill>
                <a:latin typeface="Garamond"/>
                <a:ea typeface="Garamond"/>
                <a:cs typeface="Garamond"/>
                <a:sym typeface="Garamond"/>
              </a:defRPr>
            </a:lvl2pPr>
            <a:lvl3pPr marL="0" lvl="2" indent="0" algn="r">
              <a:spcBef>
                <a:spcPts val="0"/>
              </a:spcBef>
              <a:spcAft>
                <a:spcPts val="0"/>
              </a:spcAft>
              <a:buNone/>
              <a:defRPr sz="1400" b="0" i="0" u="none" strike="noStrike" cap="none">
                <a:solidFill>
                  <a:schemeClr val="dk1"/>
                </a:solidFill>
                <a:latin typeface="Garamond"/>
                <a:ea typeface="Garamond"/>
                <a:cs typeface="Garamond"/>
                <a:sym typeface="Garamond"/>
              </a:defRPr>
            </a:lvl3pPr>
            <a:lvl4pPr marL="0" lvl="3" indent="0" algn="r">
              <a:spcBef>
                <a:spcPts val="0"/>
              </a:spcBef>
              <a:spcAft>
                <a:spcPts val="0"/>
              </a:spcAft>
              <a:buNone/>
              <a:defRPr sz="1400" b="0" i="0" u="none" strike="noStrike" cap="none">
                <a:solidFill>
                  <a:schemeClr val="dk1"/>
                </a:solidFill>
                <a:latin typeface="Garamond"/>
                <a:ea typeface="Garamond"/>
                <a:cs typeface="Garamond"/>
                <a:sym typeface="Garamond"/>
              </a:defRPr>
            </a:lvl4pPr>
            <a:lvl5pPr marL="0" lvl="4" indent="0" algn="r">
              <a:spcBef>
                <a:spcPts val="0"/>
              </a:spcBef>
              <a:spcAft>
                <a:spcPts val="0"/>
              </a:spcAft>
              <a:buNone/>
              <a:defRPr sz="1400" b="0" i="0" u="none" strike="noStrike" cap="none">
                <a:solidFill>
                  <a:schemeClr val="dk1"/>
                </a:solidFill>
                <a:latin typeface="Garamond"/>
                <a:ea typeface="Garamond"/>
                <a:cs typeface="Garamond"/>
                <a:sym typeface="Garamond"/>
              </a:defRPr>
            </a:lvl5pPr>
            <a:lvl6pPr marL="0" lvl="5" indent="0" algn="r">
              <a:spcBef>
                <a:spcPts val="0"/>
              </a:spcBef>
              <a:spcAft>
                <a:spcPts val="0"/>
              </a:spcAft>
              <a:buNone/>
              <a:defRPr sz="1400" b="0" i="0" u="none" strike="noStrike" cap="none">
                <a:solidFill>
                  <a:schemeClr val="dk1"/>
                </a:solidFill>
                <a:latin typeface="Garamond"/>
                <a:ea typeface="Garamond"/>
                <a:cs typeface="Garamond"/>
                <a:sym typeface="Garamond"/>
              </a:defRPr>
            </a:lvl6pPr>
            <a:lvl7pPr marL="0" lvl="6" indent="0" algn="r">
              <a:spcBef>
                <a:spcPts val="0"/>
              </a:spcBef>
              <a:spcAft>
                <a:spcPts val="0"/>
              </a:spcAft>
              <a:buNone/>
              <a:defRPr sz="1400" b="0" i="0" u="none" strike="noStrike" cap="none">
                <a:solidFill>
                  <a:schemeClr val="dk1"/>
                </a:solidFill>
                <a:latin typeface="Garamond"/>
                <a:ea typeface="Garamond"/>
                <a:cs typeface="Garamond"/>
                <a:sym typeface="Garamond"/>
              </a:defRPr>
            </a:lvl7pPr>
            <a:lvl8pPr marL="0" lvl="7" indent="0" algn="r">
              <a:spcBef>
                <a:spcPts val="0"/>
              </a:spcBef>
              <a:spcAft>
                <a:spcPts val="0"/>
              </a:spcAft>
              <a:buNone/>
              <a:defRPr sz="1400" b="0" i="0" u="none" strike="noStrike" cap="none">
                <a:solidFill>
                  <a:schemeClr val="dk1"/>
                </a:solidFill>
                <a:latin typeface="Garamond"/>
                <a:ea typeface="Garamond"/>
                <a:cs typeface="Garamond"/>
                <a:sym typeface="Garamond"/>
              </a:defRPr>
            </a:lvl8pPr>
            <a:lvl9pPr marL="0" lvl="8" indent="0" algn="r">
              <a:spcBef>
                <a:spcPts val="0"/>
              </a:spcBef>
              <a:spcAft>
                <a:spcPts val="0"/>
              </a:spcAft>
              <a:buNone/>
              <a:defRPr sz="14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2"/>
        <p:cNvGrpSpPr/>
        <p:nvPr/>
      </p:nvGrpSpPr>
      <p:grpSpPr>
        <a:xfrm>
          <a:off x="0" y="0"/>
          <a:ext cx="0" cy="0"/>
          <a:chOff x="0" y="0"/>
          <a:chExt cx="0" cy="0"/>
        </a:xfrm>
      </p:grpSpPr>
      <p:sp>
        <p:nvSpPr>
          <p:cNvPr id="193" name="Google Shape;193;p19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4" name="Google Shape;194;p19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19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9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9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Garamond"/>
                <a:ea typeface="Garamond"/>
                <a:cs typeface="Garamond"/>
                <a:sym typeface="Garamond"/>
              </a:defRPr>
            </a:lvl1pPr>
            <a:lvl2pPr marL="0" lvl="1" indent="0" algn="r">
              <a:spcBef>
                <a:spcPts val="0"/>
              </a:spcBef>
              <a:spcAft>
                <a:spcPts val="0"/>
              </a:spcAft>
              <a:buNone/>
              <a:defRPr sz="1400" b="0" i="0" u="none" strike="noStrike" cap="none">
                <a:solidFill>
                  <a:schemeClr val="dk1"/>
                </a:solidFill>
                <a:latin typeface="Garamond"/>
                <a:ea typeface="Garamond"/>
                <a:cs typeface="Garamond"/>
                <a:sym typeface="Garamond"/>
              </a:defRPr>
            </a:lvl2pPr>
            <a:lvl3pPr marL="0" lvl="2" indent="0" algn="r">
              <a:spcBef>
                <a:spcPts val="0"/>
              </a:spcBef>
              <a:spcAft>
                <a:spcPts val="0"/>
              </a:spcAft>
              <a:buNone/>
              <a:defRPr sz="1400" b="0" i="0" u="none" strike="noStrike" cap="none">
                <a:solidFill>
                  <a:schemeClr val="dk1"/>
                </a:solidFill>
                <a:latin typeface="Garamond"/>
                <a:ea typeface="Garamond"/>
                <a:cs typeface="Garamond"/>
                <a:sym typeface="Garamond"/>
              </a:defRPr>
            </a:lvl3pPr>
            <a:lvl4pPr marL="0" lvl="3" indent="0" algn="r">
              <a:spcBef>
                <a:spcPts val="0"/>
              </a:spcBef>
              <a:spcAft>
                <a:spcPts val="0"/>
              </a:spcAft>
              <a:buNone/>
              <a:defRPr sz="1400" b="0" i="0" u="none" strike="noStrike" cap="none">
                <a:solidFill>
                  <a:schemeClr val="dk1"/>
                </a:solidFill>
                <a:latin typeface="Garamond"/>
                <a:ea typeface="Garamond"/>
                <a:cs typeface="Garamond"/>
                <a:sym typeface="Garamond"/>
              </a:defRPr>
            </a:lvl4pPr>
            <a:lvl5pPr marL="0" lvl="4" indent="0" algn="r">
              <a:spcBef>
                <a:spcPts val="0"/>
              </a:spcBef>
              <a:spcAft>
                <a:spcPts val="0"/>
              </a:spcAft>
              <a:buNone/>
              <a:defRPr sz="1400" b="0" i="0" u="none" strike="noStrike" cap="none">
                <a:solidFill>
                  <a:schemeClr val="dk1"/>
                </a:solidFill>
                <a:latin typeface="Garamond"/>
                <a:ea typeface="Garamond"/>
                <a:cs typeface="Garamond"/>
                <a:sym typeface="Garamond"/>
              </a:defRPr>
            </a:lvl5pPr>
            <a:lvl6pPr marL="0" lvl="5" indent="0" algn="r">
              <a:spcBef>
                <a:spcPts val="0"/>
              </a:spcBef>
              <a:spcAft>
                <a:spcPts val="0"/>
              </a:spcAft>
              <a:buNone/>
              <a:defRPr sz="1400" b="0" i="0" u="none" strike="noStrike" cap="none">
                <a:solidFill>
                  <a:schemeClr val="dk1"/>
                </a:solidFill>
                <a:latin typeface="Garamond"/>
                <a:ea typeface="Garamond"/>
                <a:cs typeface="Garamond"/>
                <a:sym typeface="Garamond"/>
              </a:defRPr>
            </a:lvl6pPr>
            <a:lvl7pPr marL="0" lvl="6" indent="0" algn="r">
              <a:spcBef>
                <a:spcPts val="0"/>
              </a:spcBef>
              <a:spcAft>
                <a:spcPts val="0"/>
              </a:spcAft>
              <a:buNone/>
              <a:defRPr sz="1400" b="0" i="0" u="none" strike="noStrike" cap="none">
                <a:solidFill>
                  <a:schemeClr val="dk1"/>
                </a:solidFill>
                <a:latin typeface="Garamond"/>
                <a:ea typeface="Garamond"/>
                <a:cs typeface="Garamond"/>
                <a:sym typeface="Garamond"/>
              </a:defRPr>
            </a:lvl7pPr>
            <a:lvl8pPr marL="0" lvl="7" indent="0" algn="r">
              <a:spcBef>
                <a:spcPts val="0"/>
              </a:spcBef>
              <a:spcAft>
                <a:spcPts val="0"/>
              </a:spcAft>
              <a:buNone/>
              <a:defRPr sz="1400" b="0" i="0" u="none" strike="noStrike" cap="none">
                <a:solidFill>
                  <a:schemeClr val="dk1"/>
                </a:solidFill>
                <a:latin typeface="Garamond"/>
                <a:ea typeface="Garamond"/>
                <a:cs typeface="Garamond"/>
                <a:sym typeface="Garamond"/>
              </a:defRPr>
            </a:lvl8pPr>
            <a:lvl9pPr marL="0" lvl="8" indent="0" algn="r">
              <a:spcBef>
                <a:spcPts val="0"/>
              </a:spcBef>
              <a:spcAft>
                <a:spcPts val="0"/>
              </a:spcAft>
              <a:buNone/>
              <a:defRPr sz="14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4"/>
        <p:cNvGrpSpPr/>
        <p:nvPr/>
      </p:nvGrpSpPr>
      <p:grpSpPr>
        <a:xfrm>
          <a:off x="0" y="0"/>
          <a:ext cx="0" cy="0"/>
          <a:chOff x="0" y="0"/>
          <a:chExt cx="0" cy="0"/>
        </a:xfrm>
      </p:grpSpPr>
      <p:sp>
        <p:nvSpPr>
          <p:cNvPr id="205" name="Google Shape;205;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6" name="Google Shape;206;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5"/>
        <p:cNvGrpSpPr/>
        <p:nvPr/>
      </p:nvGrpSpPr>
      <p:grpSpPr>
        <a:xfrm>
          <a:off x="0" y="0"/>
          <a:ext cx="0" cy="0"/>
          <a:chOff x="0" y="0"/>
          <a:chExt cx="0" cy="0"/>
        </a:xfrm>
      </p:grpSpPr>
      <p:sp>
        <p:nvSpPr>
          <p:cNvPr id="216" name="Google Shape;216;p175"/>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7" name="Google Shape;217;p17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18" name="Google Shape;218;p1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1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1"/>
        <p:cNvGrpSpPr/>
        <p:nvPr/>
      </p:nvGrpSpPr>
      <p:grpSpPr>
        <a:xfrm>
          <a:off x="0" y="0"/>
          <a:ext cx="0" cy="0"/>
          <a:chOff x="0" y="0"/>
          <a:chExt cx="0" cy="0"/>
        </a:xfrm>
      </p:grpSpPr>
      <p:sp>
        <p:nvSpPr>
          <p:cNvPr id="222" name="Google Shape;222;p176"/>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3" name="Google Shape;223;p17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24" name="Google Shape;224;p1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1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7"/>
        <p:cNvGrpSpPr/>
        <p:nvPr/>
      </p:nvGrpSpPr>
      <p:grpSpPr>
        <a:xfrm>
          <a:off x="0" y="0"/>
          <a:ext cx="0" cy="0"/>
          <a:chOff x="0" y="0"/>
          <a:chExt cx="0" cy="0"/>
        </a:xfrm>
      </p:grpSpPr>
      <p:sp>
        <p:nvSpPr>
          <p:cNvPr id="228" name="Google Shape;228;p1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9" name="Google Shape;229;p177"/>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0" name="Google Shape;230;p177"/>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1" name="Google Shape;231;p1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1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1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4"/>
        <p:cNvGrpSpPr/>
        <p:nvPr/>
      </p:nvGrpSpPr>
      <p:grpSpPr>
        <a:xfrm>
          <a:off x="0" y="0"/>
          <a:ext cx="0" cy="0"/>
          <a:chOff x="0" y="0"/>
          <a:chExt cx="0" cy="0"/>
        </a:xfrm>
      </p:grpSpPr>
      <p:sp>
        <p:nvSpPr>
          <p:cNvPr id="235" name="Google Shape;235;p1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6" name="Google Shape;236;p17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7" name="Google Shape;237;p17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38" name="Google Shape;238;p178"/>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9" name="Google Shape;239;p178"/>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40" name="Google Shape;240;p1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3"/>
        <p:cNvGrpSpPr/>
        <p:nvPr/>
      </p:nvGrpSpPr>
      <p:grpSpPr>
        <a:xfrm>
          <a:off x="0" y="0"/>
          <a:ext cx="0" cy="0"/>
          <a:chOff x="0" y="0"/>
          <a:chExt cx="0" cy="0"/>
        </a:xfrm>
      </p:grpSpPr>
      <p:sp>
        <p:nvSpPr>
          <p:cNvPr id="244" name="Google Shape;244;p1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7"/>
        <p:cNvGrpSpPr/>
        <p:nvPr/>
      </p:nvGrpSpPr>
      <p:grpSpPr>
        <a:xfrm>
          <a:off x="0" y="0"/>
          <a:ext cx="0" cy="0"/>
          <a:chOff x="0" y="0"/>
          <a:chExt cx="0" cy="0"/>
        </a:xfrm>
      </p:grpSpPr>
      <p:sp>
        <p:nvSpPr>
          <p:cNvPr id="248" name="Google Shape;248;p18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9" name="Google Shape;249;p180"/>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50" name="Google Shape;250;p180"/>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51" name="Google Shape;251;p1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1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1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4"/>
        <p:cNvGrpSpPr/>
        <p:nvPr/>
      </p:nvGrpSpPr>
      <p:grpSpPr>
        <a:xfrm>
          <a:off x="0" y="0"/>
          <a:ext cx="0" cy="0"/>
          <a:chOff x="0" y="0"/>
          <a:chExt cx="0" cy="0"/>
        </a:xfrm>
      </p:grpSpPr>
      <p:sp>
        <p:nvSpPr>
          <p:cNvPr id="255" name="Google Shape;255;p18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6" name="Google Shape;256;p181"/>
          <p:cNvSpPr>
            <a:spLocks noGrp="1"/>
          </p:cNvSpPr>
          <p:nvPr>
            <p:ph type="pic" idx="2"/>
          </p:nvPr>
        </p:nvSpPr>
        <p:spPr>
          <a:xfrm>
            <a:off x="1792288" y="612775"/>
            <a:ext cx="5486400" cy="4114800"/>
          </a:xfrm>
          <a:prstGeom prst="rect">
            <a:avLst/>
          </a:prstGeom>
          <a:noFill/>
          <a:ln>
            <a:noFill/>
          </a:ln>
        </p:spPr>
      </p:sp>
      <p:sp>
        <p:nvSpPr>
          <p:cNvPr id="257" name="Google Shape;257;p18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58" name="Google Shape;258;p1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1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1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3"/>
        <p:cNvGrpSpPr/>
        <p:nvPr/>
      </p:nvGrpSpPr>
      <p:grpSpPr>
        <a:xfrm>
          <a:off x="0" y="0"/>
          <a:ext cx="0" cy="0"/>
          <a:chOff x="0" y="0"/>
          <a:chExt cx="0" cy="0"/>
        </a:xfrm>
      </p:grpSpPr>
      <p:sp>
        <p:nvSpPr>
          <p:cNvPr id="134" name="Google Shape;134;p18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5" name="Google Shape;135;p18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6" name="Google Shape;136;p18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8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8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Garamond"/>
                <a:ea typeface="Garamond"/>
                <a:cs typeface="Garamond"/>
                <a:sym typeface="Garamond"/>
              </a:defRPr>
            </a:lvl1pPr>
            <a:lvl2pPr marL="0" lvl="1" indent="0" algn="r">
              <a:spcBef>
                <a:spcPts val="0"/>
              </a:spcBef>
              <a:spcAft>
                <a:spcPts val="0"/>
              </a:spcAft>
              <a:buNone/>
              <a:defRPr sz="1400" b="0" i="0" u="none" strike="noStrike" cap="none">
                <a:solidFill>
                  <a:schemeClr val="dk1"/>
                </a:solidFill>
                <a:latin typeface="Garamond"/>
                <a:ea typeface="Garamond"/>
                <a:cs typeface="Garamond"/>
                <a:sym typeface="Garamond"/>
              </a:defRPr>
            </a:lvl2pPr>
            <a:lvl3pPr marL="0" lvl="2" indent="0" algn="r">
              <a:spcBef>
                <a:spcPts val="0"/>
              </a:spcBef>
              <a:spcAft>
                <a:spcPts val="0"/>
              </a:spcAft>
              <a:buNone/>
              <a:defRPr sz="1400" b="0" i="0" u="none" strike="noStrike" cap="none">
                <a:solidFill>
                  <a:schemeClr val="dk1"/>
                </a:solidFill>
                <a:latin typeface="Garamond"/>
                <a:ea typeface="Garamond"/>
                <a:cs typeface="Garamond"/>
                <a:sym typeface="Garamond"/>
              </a:defRPr>
            </a:lvl3pPr>
            <a:lvl4pPr marL="0" lvl="3" indent="0" algn="r">
              <a:spcBef>
                <a:spcPts val="0"/>
              </a:spcBef>
              <a:spcAft>
                <a:spcPts val="0"/>
              </a:spcAft>
              <a:buNone/>
              <a:defRPr sz="1400" b="0" i="0" u="none" strike="noStrike" cap="none">
                <a:solidFill>
                  <a:schemeClr val="dk1"/>
                </a:solidFill>
                <a:latin typeface="Garamond"/>
                <a:ea typeface="Garamond"/>
                <a:cs typeface="Garamond"/>
                <a:sym typeface="Garamond"/>
              </a:defRPr>
            </a:lvl4pPr>
            <a:lvl5pPr marL="0" lvl="4" indent="0" algn="r">
              <a:spcBef>
                <a:spcPts val="0"/>
              </a:spcBef>
              <a:spcAft>
                <a:spcPts val="0"/>
              </a:spcAft>
              <a:buNone/>
              <a:defRPr sz="1400" b="0" i="0" u="none" strike="noStrike" cap="none">
                <a:solidFill>
                  <a:schemeClr val="dk1"/>
                </a:solidFill>
                <a:latin typeface="Garamond"/>
                <a:ea typeface="Garamond"/>
                <a:cs typeface="Garamond"/>
                <a:sym typeface="Garamond"/>
              </a:defRPr>
            </a:lvl5pPr>
            <a:lvl6pPr marL="0" lvl="5" indent="0" algn="r">
              <a:spcBef>
                <a:spcPts val="0"/>
              </a:spcBef>
              <a:spcAft>
                <a:spcPts val="0"/>
              </a:spcAft>
              <a:buNone/>
              <a:defRPr sz="1400" b="0" i="0" u="none" strike="noStrike" cap="none">
                <a:solidFill>
                  <a:schemeClr val="dk1"/>
                </a:solidFill>
                <a:latin typeface="Garamond"/>
                <a:ea typeface="Garamond"/>
                <a:cs typeface="Garamond"/>
                <a:sym typeface="Garamond"/>
              </a:defRPr>
            </a:lvl6pPr>
            <a:lvl7pPr marL="0" lvl="6" indent="0" algn="r">
              <a:spcBef>
                <a:spcPts val="0"/>
              </a:spcBef>
              <a:spcAft>
                <a:spcPts val="0"/>
              </a:spcAft>
              <a:buNone/>
              <a:defRPr sz="1400" b="0" i="0" u="none" strike="noStrike" cap="none">
                <a:solidFill>
                  <a:schemeClr val="dk1"/>
                </a:solidFill>
                <a:latin typeface="Garamond"/>
                <a:ea typeface="Garamond"/>
                <a:cs typeface="Garamond"/>
                <a:sym typeface="Garamond"/>
              </a:defRPr>
            </a:lvl7pPr>
            <a:lvl8pPr marL="0" lvl="7" indent="0" algn="r">
              <a:spcBef>
                <a:spcPts val="0"/>
              </a:spcBef>
              <a:spcAft>
                <a:spcPts val="0"/>
              </a:spcAft>
              <a:buNone/>
              <a:defRPr sz="1400" b="0" i="0" u="none" strike="noStrike" cap="none">
                <a:solidFill>
                  <a:schemeClr val="dk1"/>
                </a:solidFill>
                <a:latin typeface="Garamond"/>
                <a:ea typeface="Garamond"/>
                <a:cs typeface="Garamond"/>
                <a:sym typeface="Garamond"/>
              </a:defRPr>
            </a:lvl8pPr>
            <a:lvl9pPr marL="0" lvl="8" indent="0" algn="r">
              <a:spcBef>
                <a:spcPts val="0"/>
              </a:spcBef>
              <a:spcAft>
                <a:spcPts val="0"/>
              </a:spcAft>
              <a:buNone/>
              <a:defRPr sz="14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1"/>
        <p:cNvGrpSpPr/>
        <p:nvPr/>
      </p:nvGrpSpPr>
      <p:grpSpPr>
        <a:xfrm>
          <a:off x="0" y="0"/>
          <a:ext cx="0" cy="0"/>
          <a:chOff x="0" y="0"/>
          <a:chExt cx="0" cy="0"/>
        </a:xfrm>
      </p:grpSpPr>
      <p:sp>
        <p:nvSpPr>
          <p:cNvPr id="262" name="Google Shape;262;p1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3" name="Google Shape;263;p18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4" name="Google Shape;264;p1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1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1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7"/>
        <p:cNvGrpSpPr/>
        <p:nvPr/>
      </p:nvGrpSpPr>
      <p:grpSpPr>
        <a:xfrm>
          <a:off x="0" y="0"/>
          <a:ext cx="0" cy="0"/>
          <a:chOff x="0" y="0"/>
          <a:chExt cx="0" cy="0"/>
        </a:xfrm>
      </p:grpSpPr>
      <p:sp>
        <p:nvSpPr>
          <p:cNvPr id="268" name="Google Shape;268;p183"/>
          <p:cNvSpPr txBox="1">
            <a:spLocks noGrp="1"/>
          </p:cNvSpPr>
          <p:nvPr>
            <p:ph type="title"/>
          </p:nvPr>
        </p:nvSpPr>
        <p:spPr>
          <a:xfrm rot="5400000">
            <a:off x="4732338" y="2171703"/>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9" name="Google Shape;269;p183"/>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0" name="Google Shape;270;p1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1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1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279"/>
        <p:cNvGrpSpPr/>
        <p:nvPr/>
      </p:nvGrpSpPr>
      <p:grpSpPr>
        <a:xfrm>
          <a:off x="0" y="0"/>
          <a:ext cx="0" cy="0"/>
          <a:chOff x="0" y="0"/>
          <a:chExt cx="0" cy="0"/>
        </a:xfrm>
      </p:grpSpPr>
      <p:sp>
        <p:nvSpPr>
          <p:cNvPr id="280" name="Google Shape;280;p9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9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2" name="Google Shape;282;p9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9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9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85"/>
        <p:cNvGrpSpPr/>
        <p:nvPr/>
      </p:nvGrpSpPr>
      <p:grpSpPr>
        <a:xfrm>
          <a:off x="0" y="0"/>
          <a:ext cx="0" cy="0"/>
          <a:chOff x="0" y="0"/>
          <a:chExt cx="0" cy="0"/>
        </a:xfrm>
      </p:grpSpPr>
      <p:sp>
        <p:nvSpPr>
          <p:cNvPr id="286" name="Google Shape;286;p1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1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1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1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1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91"/>
        <p:cNvGrpSpPr/>
        <p:nvPr/>
      </p:nvGrpSpPr>
      <p:grpSpPr>
        <a:xfrm>
          <a:off x="0" y="0"/>
          <a:ext cx="0" cy="0"/>
          <a:chOff x="0" y="0"/>
          <a:chExt cx="0" cy="0"/>
        </a:xfrm>
      </p:grpSpPr>
      <p:sp>
        <p:nvSpPr>
          <p:cNvPr id="292" name="Google Shape;292;p14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14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4" name="Google Shape;294;p1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1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1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97"/>
        <p:cNvGrpSpPr/>
        <p:nvPr/>
      </p:nvGrpSpPr>
      <p:grpSpPr>
        <a:xfrm>
          <a:off x="0" y="0"/>
          <a:ext cx="0" cy="0"/>
          <a:chOff x="0" y="0"/>
          <a:chExt cx="0" cy="0"/>
        </a:xfrm>
      </p:grpSpPr>
      <p:sp>
        <p:nvSpPr>
          <p:cNvPr id="298" name="Google Shape;298;p1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14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14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1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1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1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04"/>
        <p:cNvGrpSpPr/>
        <p:nvPr/>
      </p:nvGrpSpPr>
      <p:grpSpPr>
        <a:xfrm>
          <a:off x="0" y="0"/>
          <a:ext cx="0" cy="0"/>
          <a:chOff x="0" y="0"/>
          <a:chExt cx="0" cy="0"/>
        </a:xfrm>
      </p:grpSpPr>
      <p:sp>
        <p:nvSpPr>
          <p:cNvPr id="305" name="Google Shape;305;p14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14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7" name="Google Shape;307;p14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14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9" name="Google Shape;309;p14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1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1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1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313"/>
        <p:cNvGrpSpPr/>
        <p:nvPr/>
      </p:nvGrpSpPr>
      <p:grpSpPr>
        <a:xfrm>
          <a:off x="0" y="0"/>
          <a:ext cx="0" cy="0"/>
          <a:chOff x="0" y="0"/>
          <a:chExt cx="0" cy="0"/>
        </a:xfrm>
      </p:grpSpPr>
      <p:sp>
        <p:nvSpPr>
          <p:cNvPr id="314" name="Google Shape;314;p1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1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1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1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18"/>
        <p:cNvGrpSpPr/>
        <p:nvPr/>
      </p:nvGrpSpPr>
      <p:grpSpPr>
        <a:xfrm>
          <a:off x="0" y="0"/>
          <a:ext cx="0" cy="0"/>
          <a:chOff x="0" y="0"/>
          <a:chExt cx="0" cy="0"/>
        </a:xfrm>
      </p:grpSpPr>
      <p:sp>
        <p:nvSpPr>
          <p:cNvPr id="319" name="Google Shape;319;p1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1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322"/>
        <p:cNvGrpSpPr/>
        <p:nvPr/>
      </p:nvGrpSpPr>
      <p:grpSpPr>
        <a:xfrm>
          <a:off x="0" y="0"/>
          <a:ext cx="0" cy="0"/>
          <a:chOff x="0" y="0"/>
          <a:chExt cx="0" cy="0"/>
        </a:xfrm>
      </p:grpSpPr>
      <p:sp>
        <p:nvSpPr>
          <p:cNvPr id="323" name="Google Shape;323;p15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4" name="Google Shape;324;p15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25" name="Google Shape;325;p15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6" name="Google Shape;326;p1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1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9"/>
        <p:cNvGrpSpPr/>
        <p:nvPr/>
      </p:nvGrpSpPr>
      <p:grpSpPr>
        <a:xfrm>
          <a:off x="0" y="0"/>
          <a:ext cx="0" cy="0"/>
          <a:chOff x="0" y="0"/>
          <a:chExt cx="0" cy="0"/>
        </a:xfrm>
      </p:grpSpPr>
      <p:sp>
        <p:nvSpPr>
          <p:cNvPr id="140" name="Google Shape;140;p1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1" name="Google Shape;141;p18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18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8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8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Garamond"/>
                <a:ea typeface="Garamond"/>
                <a:cs typeface="Garamond"/>
                <a:sym typeface="Garamond"/>
              </a:defRPr>
            </a:lvl1pPr>
            <a:lvl2pPr marL="0" lvl="1" indent="0" algn="r">
              <a:spcBef>
                <a:spcPts val="0"/>
              </a:spcBef>
              <a:spcAft>
                <a:spcPts val="0"/>
              </a:spcAft>
              <a:buNone/>
              <a:defRPr sz="1400" b="0" i="0" u="none" strike="noStrike" cap="none">
                <a:solidFill>
                  <a:schemeClr val="dk1"/>
                </a:solidFill>
                <a:latin typeface="Garamond"/>
                <a:ea typeface="Garamond"/>
                <a:cs typeface="Garamond"/>
                <a:sym typeface="Garamond"/>
              </a:defRPr>
            </a:lvl2pPr>
            <a:lvl3pPr marL="0" lvl="2" indent="0" algn="r">
              <a:spcBef>
                <a:spcPts val="0"/>
              </a:spcBef>
              <a:spcAft>
                <a:spcPts val="0"/>
              </a:spcAft>
              <a:buNone/>
              <a:defRPr sz="1400" b="0" i="0" u="none" strike="noStrike" cap="none">
                <a:solidFill>
                  <a:schemeClr val="dk1"/>
                </a:solidFill>
                <a:latin typeface="Garamond"/>
                <a:ea typeface="Garamond"/>
                <a:cs typeface="Garamond"/>
                <a:sym typeface="Garamond"/>
              </a:defRPr>
            </a:lvl3pPr>
            <a:lvl4pPr marL="0" lvl="3" indent="0" algn="r">
              <a:spcBef>
                <a:spcPts val="0"/>
              </a:spcBef>
              <a:spcAft>
                <a:spcPts val="0"/>
              </a:spcAft>
              <a:buNone/>
              <a:defRPr sz="1400" b="0" i="0" u="none" strike="noStrike" cap="none">
                <a:solidFill>
                  <a:schemeClr val="dk1"/>
                </a:solidFill>
                <a:latin typeface="Garamond"/>
                <a:ea typeface="Garamond"/>
                <a:cs typeface="Garamond"/>
                <a:sym typeface="Garamond"/>
              </a:defRPr>
            </a:lvl4pPr>
            <a:lvl5pPr marL="0" lvl="4" indent="0" algn="r">
              <a:spcBef>
                <a:spcPts val="0"/>
              </a:spcBef>
              <a:spcAft>
                <a:spcPts val="0"/>
              </a:spcAft>
              <a:buNone/>
              <a:defRPr sz="1400" b="0" i="0" u="none" strike="noStrike" cap="none">
                <a:solidFill>
                  <a:schemeClr val="dk1"/>
                </a:solidFill>
                <a:latin typeface="Garamond"/>
                <a:ea typeface="Garamond"/>
                <a:cs typeface="Garamond"/>
                <a:sym typeface="Garamond"/>
              </a:defRPr>
            </a:lvl5pPr>
            <a:lvl6pPr marL="0" lvl="5" indent="0" algn="r">
              <a:spcBef>
                <a:spcPts val="0"/>
              </a:spcBef>
              <a:spcAft>
                <a:spcPts val="0"/>
              </a:spcAft>
              <a:buNone/>
              <a:defRPr sz="1400" b="0" i="0" u="none" strike="noStrike" cap="none">
                <a:solidFill>
                  <a:schemeClr val="dk1"/>
                </a:solidFill>
                <a:latin typeface="Garamond"/>
                <a:ea typeface="Garamond"/>
                <a:cs typeface="Garamond"/>
                <a:sym typeface="Garamond"/>
              </a:defRPr>
            </a:lvl6pPr>
            <a:lvl7pPr marL="0" lvl="6" indent="0" algn="r">
              <a:spcBef>
                <a:spcPts val="0"/>
              </a:spcBef>
              <a:spcAft>
                <a:spcPts val="0"/>
              </a:spcAft>
              <a:buNone/>
              <a:defRPr sz="1400" b="0" i="0" u="none" strike="noStrike" cap="none">
                <a:solidFill>
                  <a:schemeClr val="dk1"/>
                </a:solidFill>
                <a:latin typeface="Garamond"/>
                <a:ea typeface="Garamond"/>
                <a:cs typeface="Garamond"/>
                <a:sym typeface="Garamond"/>
              </a:defRPr>
            </a:lvl7pPr>
            <a:lvl8pPr marL="0" lvl="7" indent="0" algn="r">
              <a:spcBef>
                <a:spcPts val="0"/>
              </a:spcBef>
              <a:spcAft>
                <a:spcPts val="0"/>
              </a:spcAft>
              <a:buNone/>
              <a:defRPr sz="1400" b="0" i="0" u="none" strike="noStrike" cap="none">
                <a:solidFill>
                  <a:schemeClr val="dk1"/>
                </a:solidFill>
                <a:latin typeface="Garamond"/>
                <a:ea typeface="Garamond"/>
                <a:cs typeface="Garamond"/>
                <a:sym typeface="Garamond"/>
              </a:defRPr>
            </a:lvl8pPr>
            <a:lvl9pPr marL="0" lvl="8" indent="0" algn="r">
              <a:spcBef>
                <a:spcPts val="0"/>
              </a:spcBef>
              <a:spcAft>
                <a:spcPts val="0"/>
              </a:spcAft>
              <a:buNone/>
              <a:defRPr sz="14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329"/>
        <p:cNvGrpSpPr/>
        <p:nvPr/>
      </p:nvGrpSpPr>
      <p:grpSpPr>
        <a:xfrm>
          <a:off x="0" y="0"/>
          <a:ext cx="0" cy="0"/>
          <a:chOff x="0" y="0"/>
          <a:chExt cx="0" cy="0"/>
        </a:xfrm>
      </p:grpSpPr>
      <p:sp>
        <p:nvSpPr>
          <p:cNvPr id="330" name="Google Shape;330;p15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153"/>
          <p:cNvSpPr>
            <a:spLocks noGrp="1"/>
          </p:cNvSpPr>
          <p:nvPr>
            <p:ph type="pic" idx="2"/>
          </p:nvPr>
        </p:nvSpPr>
        <p:spPr>
          <a:xfrm>
            <a:off x="3887391" y="987426"/>
            <a:ext cx="4629150" cy="4873625"/>
          </a:xfrm>
          <a:prstGeom prst="rect">
            <a:avLst/>
          </a:prstGeom>
          <a:noFill/>
          <a:ln>
            <a:noFill/>
          </a:ln>
        </p:spPr>
      </p:sp>
      <p:sp>
        <p:nvSpPr>
          <p:cNvPr id="332" name="Google Shape;332;p15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3" name="Google Shape;333;p1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1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336"/>
        <p:cNvGrpSpPr/>
        <p:nvPr/>
      </p:nvGrpSpPr>
      <p:grpSpPr>
        <a:xfrm>
          <a:off x="0" y="0"/>
          <a:ext cx="0" cy="0"/>
          <a:chOff x="0" y="0"/>
          <a:chExt cx="0" cy="0"/>
        </a:xfrm>
      </p:grpSpPr>
      <p:sp>
        <p:nvSpPr>
          <p:cNvPr id="337" name="Google Shape;337;p1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15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p1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342"/>
        <p:cNvGrpSpPr/>
        <p:nvPr/>
      </p:nvGrpSpPr>
      <p:grpSpPr>
        <a:xfrm>
          <a:off x="0" y="0"/>
          <a:ext cx="0" cy="0"/>
          <a:chOff x="0" y="0"/>
          <a:chExt cx="0" cy="0"/>
        </a:xfrm>
      </p:grpSpPr>
      <p:sp>
        <p:nvSpPr>
          <p:cNvPr id="343" name="Google Shape;343;p155"/>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55"/>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1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1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5"/>
        <p:cNvGrpSpPr/>
        <p:nvPr/>
      </p:nvGrpSpPr>
      <p:grpSpPr>
        <a:xfrm>
          <a:off x="0" y="0"/>
          <a:ext cx="0" cy="0"/>
          <a:chOff x="0" y="0"/>
          <a:chExt cx="0" cy="0"/>
        </a:xfrm>
      </p:grpSpPr>
      <p:sp>
        <p:nvSpPr>
          <p:cNvPr id="146" name="Google Shape;146;p186"/>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7" name="Google Shape;147;p186"/>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00"/>
              </a:spcBef>
              <a:spcAft>
                <a:spcPts val="0"/>
              </a:spcAft>
              <a:buClr>
                <a:schemeClr val="dk1"/>
              </a:buClr>
              <a:buSzPts val="2000"/>
              <a:buFont typeface="Arial"/>
              <a:buNone/>
              <a:defRPr sz="2000"/>
            </a:lvl2pPr>
            <a:lvl3pPr marL="1371600" lvl="2" indent="-228600" algn="l">
              <a:spcBef>
                <a:spcPts val="360"/>
              </a:spcBef>
              <a:spcAft>
                <a:spcPts val="0"/>
              </a:spcAft>
              <a:buClr>
                <a:schemeClr val="dk1"/>
              </a:buClr>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48" name="Google Shape;148;p18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8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8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Garamond"/>
                <a:ea typeface="Garamond"/>
                <a:cs typeface="Garamond"/>
                <a:sym typeface="Garamond"/>
              </a:defRPr>
            </a:lvl1pPr>
            <a:lvl2pPr marL="0" lvl="1" indent="0" algn="r">
              <a:spcBef>
                <a:spcPts val="0"/>
              </a:spcBef>
              <a:spcAft>
                <a:spcPts val="0"/>
              </a:spcAft>
              <a:buNone/>
              <a:defRPr sz="1400" b="0" i="0" u="none" strike="noStrike" cap="none">
                <a:solidFill>
                  <a:schemeClr val="dk1"/>
                </a:solidFill>
                <a:latin typeface="Garamond"/>
                <a:ea typeface="Garamond"/>
                <a:cs typeface="Garamond"/>
                <a:sym typeface="Garamond"/>
              </a:defRPr>
            </a:lvl2pPr>
            <a:lvl3pPr marL="0" lvl="2" indent="0" algn="r">
              <a:spcBef>
                <a:spcPts val="0"/>
              </a:spcBef>
              <a:spcAft>
                <a:spcPts val="0"/>
              </a:spcAft>
              <a:buNone/>
              <a:defRPr sz="1400" b="0" i="0" u="none" strike="noStrike" cap="none">
                <a:solidFill>
                  <a:schemeClr val="dk1"/>
                </a:solidFill>
                <a:latin typeface="Garamond"/>
                <a:ea typeface="Garamond"/>
                <a:cs typeface="Garamond"/>
                <a:sym typeface="Garamond"/>
              </a:defRPr>
            </a:lvl3pPr>
            <a:lvl4pPr marL="0" lvl="3" indent="0" algn="r">
              <a:spcBef>
                <a:spcPts val="0"/>
              </a:spcBef>
              <a:spcAft>
                <a:spcPts val="0"/>
              </a:spcAft>
              <a:buNone/>
              <a:defRPr sz="1400" b="0" i="0" u="none" strike="noStrike" cap="none">
                <a:solidFill>
                  <a:schemeClr val="dk1"/>
                </a:solidFill>
                <a:latin typeface="Garamond"/>
                <a:ea typeface="Garamond"/>
                <a:cs typeface="Garamond"/>
                <a:sym typeface="Garamond"/>
              </a:defRPr>
            </a:lvl4pPr>
            <a:lvl5pPr marL="0" lvl="4" indent="0" algn="r">
              <a:spcBef>
                <a:spcPts val="0"/>
              </a:spcBef>
              <a:spcAft>
                <a:spcPts val="0"/>
              </a:spcAft>
              <a:buNone/>
              <a:defRPr sz="1400" b="0" i="0" u="none" strike="noStrike" cap="none">
                <a:solidFill>
                  <a:schemeClr val="dk1"/>
                </a:solidFill>
                <a:latin typeface="Garamond"/>
                <a:ea typeface="Garamond"/>
                <a:cs typeface="Garamond"/>
                <a:sym typeface="Garamond"/>
              </a:defRPr>
            </a:lvl5pPr>
            <a:lvl6pPr marL="0" lvl="5" indent="0" algn="r">
              <a:spcBef>
                <a:spcPts val="0"/>
              </a:spcBef>
              <a:spcAft>
                <a:spcPts val="0"/>
              </a:spcAft>
              <a:buNone/>
              <a:defRPr sz="1400" b="0" i="0" u="none" strike="noStrike" cap="none">
                <a:solidFill>
                  <a:schemeClr val="dk1"/>
                </a:solidFill>
                <a:latin typeface="Garamond"/>
                <a:ea typeface="Garamond"/>
                <a:cs typeface="Garamond"/>
                <a:sym typeface="Garamond"/>
              </a:defRPr>
            </a:lvl6pPr>
            <a:lvl7pPr marL="0" lvl="6" indent="0" algn="r">
              <a:spcBef>
                <a:spcPts val="0"/>
              </a:spcBef>
              <a:spcAft>
                <a:spcPts val="0"/>
              </a:spcAft>
              <a:buNone/>
              <a:defRPr sz="1400" b="0" i="0" u="none" strike="noStrike" cap="none">
                <a:solidFill>
                  <a:schemeClr val="dk1"/>
                </a:solidFill>
                <a:latin typeface="Garamond"/>
                <a:ea typeface="Garamond"/>
                <a:cs typeface="Garamond"/>
                <a:sym typeface="Garamond"/>
              </a:defRPr>
            </a:lvl7pPr>
            <a:lvl8pPr marL="0" lvl="7" indent="0" algn="r">
              <a:spcBef>
                <a:spcPts val="0"/>
              </a:spcBef>
              <a:spcAft>
                <a:spcPts val="0"/>
              </a:spcAft>
              <a:buNone/>
              <a:defRPr sz="1400" b="0" i="0" u="none" strike="noStrike" cap="none">
                <a:solidFill>
                  <a:schemeClr val="dk1"/>
                </a:solidFill>
                <a:latin typeface="Garamond"/>
                <a:ea typeface="Garamond"/>
                <a:cs typeface="Garamond"/>
                <a:sym typeface="Garamond"/>
              </a:defRPr>
            </a:lvl8pPr>
            <a:lvl9pPr marL="0" lvl="8" indent="0" algn="r">
              <a:spcBef>
                <a:spcPts val="0"/>
              </a:spcBef>
              <a:spcAft>
                <a:spcPts val="0"/>
              </a:spcAft>
              <a:buNone/>
              <a:defRPr sz="14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1"/>
        <p:cNvGrpSpPr/>
        <p:nvPr/>
      </p:nvGrpSpPr>
      <p:grpSpPr>
        <a:xfrm>
          <a:off x="0" y="0"/>
          <a:ext cx="0" cy="0"/>
          <a:chOff x="0" y="0"/>
          <a:chExt cx="0" cy="0"/>
        </a:xfrm>
      </p:grpSpPr>
      <p:sp>
        <p:nvSpPr>
          <p:cNvPr id="152" name="Google Shape;152;p1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3" name="Google Shape;153;p18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18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18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8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8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Garamond"/>
                <a:ea typeface="Garamond"/>
                <a:cs typeface="Garamond"/>
                <a:sym typeface="Garamond"/>
              </a:defRPr>
            </a:lvl1pPr>
            <a:lvl2pPr marL="0" lvl="1" indent="0" algn="r">
              <a:spcBef>
                <a:spcPts val="0"/>
              </a:spcBef>
              <a:spcAft>
                <a:spcPts val="0"/>
              </a:spcAft>
              <a:buNone/>
              <a:defRPr sz="1400" b="0" i="0" u="none" strike="noStrike" cap="none">
                <a:solidFill>
                  <a:schemeClr val="dk1"/>
                </a:solidFill>
                <a:latin typeface="Garamond"/>
                <a:ea typeface="Garamond"/>
                <a:cs typeface="Garamond"/>
                <a:sym typeface="Garamond"/>
              </a:defRPr>
            </a:lvl2pPr>
            <a:lvl3pPr marL="0" lvl="2" indent="0" algn="r">
              <a:spcBef>
                <a:spcPts val="0"/>
              </a:spcBef>
              <a:spcAft>
                <a:spcPts val="0"/>
              </a:spcAft>
              <a:buNone/>
              <a:defRPr sz="1400" b="0" i="0" u="none" strike="noStrike" cap="none">
                <a:solidFill>
                  <a:schemeClr val="dk1"/>
                </a:solidFill>
                <a:latin typeface="Garamond"/>
                <a:ea typeface="Garamond"/>
                <a:cs typeface="Garamond"/>
                <a:sym typeface="Garamond"/>
              </a:defRPr>
            </a:lvl3pPr>
            <a:lvl4pPr marL="0" lvl="3" indent="0" algn="r">
              <a:spcBef>
                <a:spcPts val="0"/>
              </a:spcBef>
              <a:spcAft>
                <a:spcPts val="0"/>
              </a:spcAft>
              <a:buNone/>
              <a:defRPr sz="1400" b="0" i="0" u="none" strike="noStrike" cap="none">
                <a:solidFill>
                  <a:schemeClr val="dk1"/>
                </a:solidFill>
                <a:latin typeface="Garamond"/>
                <a:ea typeface="Garamond"/>
                <a:cs typeface="Garamond"/>
                <a:sym typeface="Garamond"/>
              </a:defRPr>
            </a:lvl4pPr>
            <a:lvl5pPr marL="0" lvl="4" indent="0" algn="r">
              <a:spcBef>
                <a:spcPts val="0"/>
              </a:spcBef>
              <a:spcAft>
                <a:spcPts val="0"/>
              </a:spcAft>
              <a:buNone/>
              <a:defRPr sz="1400" b="0" i="0" u="none" strike="noStrike" cap="none">
                <a:solidFill>
                  <a:schemeClr val="dk1"/>
                </a:solidFill>
                <a:latin typeface="Garamond"/>
                <a:ea typeface="Garamond"/>
                <a:cs typeface="Garamond"/>
                <a:sym typeface="Garamond"/>
              </a:defRPr>
            </a:lvl5pPr>
            <a:lvl6pPr marL="0" lvl="5" indent="0" algn="r">
              <a:spcBef>
                <a:spcPts val="0"/>
              </a:spcBef>
              <a:spcAft>
                <a:spcPts val="0"/>
              </a:spcAft>
              <a:buNone/>
              <a:defRPr sz="1400" b="0" i="0" u="none" strike="noStrike" cap="none">
                <a:solidFill>
                  <a:schemeClr val="dk1"/>
                </a:solidFill>
                <a:latin typeface="Garamond"/>
                <a:ea typeface="Garamond"/>
                <a:cs typeface="Garamond"/>
                <a:sym typeface="Garamond"/>
              </a:defRPr>
            </a:lvl6pPr>
            <a:lvl7pPr marL="0" lvl="6" indent="0" algn="r">
              <a:spcBef>
                <a:spcPts val="0"/>
              </a:spcBef>
              <a:spcAft>
                <a:spcPts val="0"/>
              </a:spcAft>
              <a:buNone/>
              <a:defRPr sz="1400" b="0" i="0" u="none" strike="noStrike" cap="none">
                <a:solidFill>
                  <a:schemeClr val="dk1"/>
                </a:solidFill>
                <a:latin typeface="Garamond"/>
                <a:ea typeface="Garamond"/>
                <a:cs typeface="Garamond"/>
                <a:sym typeface="Garamond"/>
              </a:defRPr>
            </a:lvl7pPr>
            <a:lvl8pPr marL="0" lvl="7" indent="0" algn="r">
              <a:spcBef>
                <a:spcPts val="0"/>
              </a:spcBef>
              <a:spcAft>
                <a:spcPts val="0"/>
              </a:spcAft>
              <a:buNone/>
              <a:defRPr sz="1400" b="0" i="0" u="none" strike="noStrike" cap="none">
                <a:solidFill>
                  <a:schemeClr val="dk1"/>
                </a:solidFill>
                <a:latin typeface="Garamond"/>
                <a:ea typeface="Garamond"/>
                <a:cs typeface="Garamond"/>
                <a:sym typeface="Garamond"/>
              </a:defRPr>
            </a:lvl8pPr>
            <a:lvl9pPr marL="0" lvl="8" indent="0" algn="r">
              <a:spcBef>
                <a:spcPts val="0"/>
              </a:spcBef>
              <a:spcAft>
                <a:spcPts val="0"/>
              </a:spcAft>
              <a:buNone/>
              <a:defRPr sz="14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8"/>
        <p:cNvGrpSpPr/>
        <p:nvPr/>
      </p:nvGrpSpPr>
      <p:grpSpPr>
        <a:xfrm>
          <a:off x="0" y="0"/>
          <a:ext cx="0" cy="0"/>
          <a:chOff x="0" y="0"/>
          <a:chExt cx="0" cy="0"/>
        </a:xfrm>
      </p:grpSpPr>
      <p:sp>
        <p:nvSpPr>
          <p:cNvPr id="159" name="Google Shape;159;p188"/>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0" name="Google Shape;160;p18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1" name="Google Shape;161;p18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18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3" name="Google Shape;163;p18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18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8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18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Garamond"/>
                <a:ea typeface="Garamond"/>
                <a:cs typeface="Garamond"/>
                <a:sym typeface="Garamond"/>
              </a:defRPr>
            </a:lvl1pPr>
            <a:lvl2pPr marL="0" lvl="1" indent="0" algn="r">
              <a:spcBef>
                <a:spcPts val="0"/>
              </a:spcBef>
              <a:spcAft>
                <a:spcPts val="0"/>
              </a:spcAft>
              <a:buNone/>
              <a:defRPr sz="1400" b="0" i="0" u="none" strike="noStrike" cap="none">
                <a:solidFill>
                  <a:schemeClr val="dk1"/>
                </a:solidFill>
                <a:latin typeface="Garamond"/>
                <a:ea typeface="Garamond"/>
                <a:cs typeface="Garamond"/>
                <a:sym typeface="Garamond"/>
              </a:defRPr>
            </a:lvl2pPr>
            <a:lvl3pPr marL="0" lvl="2" indent="0" algn="r">
              <a:spcBef>
                <a:spcPts val="0"/>
              </a:spcBef>
              <a:spcAft>
                <a:spcPts val="0"/>
              </a:spcAft>
              <a:buNone/>
              <a:defRPr sz="1400" b="0" i="0" u="none" strike="noStrike" cap="none">
                <a:solidFill>
                  <a:schemeClr val="dk1"/>
                </a:solidFill>
                <a:latin typeface="Garamond"/>
                <a:ea typeface="Garamond"/>
                <a:cs typeface="Garamond"/>
                <a:sym typeface="Garamond"/>
              </a:defRPr>
            </a:lvl3pPr>
            <a:lvl4pPr marL="0" lvl="3" indent="0" algn="r">
              <a:spcBef>
                <a:spcPts val="0"/>
              </a:spcBef>
              <a:spcAft>
                <a:spcPts val="0"/>
              </a:spcAft>
              <a:buNone/>
              <a:defRPr sz="1400" b="0" i="0" u="none" strike="noStrike" cap="none">
                <a:solidFill>
                  <a:schemeClr val="dk1"/>
                </a:solidFill>
                <a:latin typeface="Garamond"/>
                <a:ea typeface="Garamond"/>
                <a:cs typeface="Garamond"/>
                <a:sym typeface="Garamond"/>
              </a:defRPr>
            </a:lvl4pPr>
            <a:lvl5pPr marL="0" lvl="4" indent="0" algn="r">
              <a:spcBef>
                <a:spcPts val="0"/>
              </a:spcBef>
              <a:spcAft>
                <a:spcPts val="0"/>
              </a:spcAft>
              <a:buNone/>
              <a:defRPr sz="1400" b="0" i="0" u="none" strike="noStrike" cap="none">
                <a:solidFill>
                  <a:schemeClr val="dk1"/>
                </a:solidFill>
                <a:latin typeface="Garamond"/>
                <a:ea typeface="Garamond"/>
                <a:cs typeface="Garamond"/>
                <a:sym typeface="Garamond"/>
              </a:defRPr>
            </a:lvl5pPr>
            <a:lvl6pPr marL="0" lvl="5" indent="0" algn="r">
              <a:spcBef>
                <a:spcPts val="0"/>
              </a:spcBef>
              <a:spcAft>
                <a:spcPts val="0"/>
              </a:spcAft>
              <a:buNone/>
              <a:defRPr sz="1400" b="0" i="0" u="none" strike="noStrike" cap="none">
                <a:solidFill>
                  <a:schemeClr val="dk1"/>
                </a:solidFill>
                <a:latin typeface="Garamond"/>
                <a:ea typeface="Garamond"/>
                <a:cs typeface="Garamond"/>
                <a:sym typeface="Garamond"/>
              </a:defRPr>
            </a:lvl6pPr>
            <a:lvl7pPr marL="0" lvl="6" indent="0" algn="r">
              <a:spcBef>
                <a:spcPts val="0"/>
              </a:spcBef>
              <a:spcAft>
                <a:spcPts val="0"/>
              </a:spcAft>
              <a:buNone/>
              <a:defRPr sz="1400" b="0" i="0" u="none" strike="noStrike" cap="none">
                <a:solidFill>
                  <a:schemeClr val="dk1"/>
                </a:solidFill>
                <a:latin typeface="Garamond"/>
                <a:ea typeface="Garamond"/>
                <a:cs typeface="Garamond"/>
                <a:sym typeface="Garamond"/>
              </a:defRPr>
            </a:lvl7pPr>
            <a:lvl8pPr marL="0" lvl="7" indent="0" algn="r">
              <a:spcBef>
                <a:spcPts val="0"/>
              </a:spcBef>
              <a:spcAft>
                <a:spcPts val="0"/>
              </a:spcAft>
              <a:buNone/>
              <a:defRPr sz="1400" b="0" i="0" u="none" strike="noStrike" cap="none">
                <a:solidFill>
                  <a:schemeClr val="dk1"/>
                </a:solidFill>
                <a:latin typeface="Garamond"/>
                <a:ea typeface="Garamond"/>
                <a:cs typeface="Garamond"/>
                <a:sym typeface="Garamond"/>
              </a:defRPr>
            </a:lvl8pPr>
            <a:lvl9pPr marL="0" lvl="8" indent="0" algn="r">
              <a:spcBef>
                <a:spcPts val="0"/>
              </a:spcBef>
              <a:spcAft>
                <a:spcPts val="0"/>
              </a:spcAft>
              <a:buNone/>
              <a:defRPr sz="14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1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9" name="Google Shape;169;p18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8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8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Garamond"/>
                <a:ea typeface="Garamond"/>
                <a:cs typeface="Garamond"/>
                <a:sym typeface="Garamond"/>
              </a:defRPr>
            </a:lvl1pPr>
            <a:lvl2pPr marL="0" lvl="1" indent="0" algn="r">
              <a:spcBef>
                <a:spcPts val="0"/>
              </a:spcBef>
              <a:spcAft>
                <a:spcPts val="0"/>
              </a:spcAft>
              <a:buNone/>
              <a:defRPr sz="1400" b="0" i="0" u="none" strike="noStrike" cap="none">
                <a:solidFill>
                  <a:schemeClr val="dk1"/>
                </a:solidFill>
                <a:latin typeface="Garamond"/>
                <a:ea typeface="Garamond"/>
                <a:cs typeface="Garamond"/>
                <a:sym typeface="Garamond"/>
              </a:defRPr>
            </a:lvl2pPr>
            <a:lvl3pPr marL="0" lvl="2" indent="0" algn="r">
              <a:spcBef>
                <a:spcPts val="0"/>
              </a:spcBef>
              <a:spcAft>
                <a:spcPts val="0"/>
              </a:spcAft>
              <a:buNone/>
              <a:defRPr sz="1400" b="0" i="0" u="none" strike="noStrike" cap="none">
                <a:solidFill>
                  <a:schemeClr val="dk1"/>
                </a:solidFill>
                <a:latin typeface="Garamond"/>
                <a:ea typeface="Garamond"/>
                <a:cs typeface="Garamond"/>
                <a:sym typeface="Garamond"/>
              </a:defRPr>
            </a:lvl3pPr>
            <a:lvl4pPr marL="0" lvl="3" indent="0" algn="r">
              <a:spcBef>
                <a:spcPts val="0"/>
              </a:spcBef>
              <a:spcAft>
                <a:spcPts val="0"/>
              </a:spcAft>
              <a:buNone/>
              <a:defRPr sz="1400" b="0" i="0" u="none" strike="noStrike" cap="none">
                <a:solidFill>
                  <a:schemeClr val="dk1"/>
                </a:solidFill>
                <a:latin typeface="Garamond"/>
                <a:ea typeface="Garamond"/>
                <a:cs typeface="Garamond"/>
                <a:sym typeface="Garamond"/>
              </a:defRPr>
            </a:lvl4pPr>
            <a:lvl5pPr marL="0" lvl="4" indent="0" algn="r">
              <a:spcBef>
                <a:spcPts val="0"/>
              </a:spcBef>
              <a:spcAft>
                <a:spcPts val="0"/>
              </a:spcAft>
              <a:buNone/>
              <a:defRPr sz="1400" b="0" i="0" u="none" strike="noStrike" cap="none">
                <a:solidFill>
                  <a:schemeClr val="dk1"/>
                </a:solidFill>
                <a:latin typeface="Garamond"/>
                <a:ea typeface="Garamond"/>
                <a:cs typeface="Garamond"/>
                <a:sym typeface="Garamond"/>
              </a:defRPr>
            </a:lvl5pPr>
            <a:lvl6pPr marL="0" lvl="5" indent="0" algn="r">
              <a:spcBef>
                <a:spcPts val="0"/>
              </a:spcBef>
              <a:spcAft>
                <a:spcPts val="0"/>
              </a:spcAft>
              <a:buNone/>
              <a:defRPr sz="1400" b="0" i="0" u="none" strike="noStrike" cap="none">
                <a:solidFill>
                  <a:schemeClr val="dk1"/>
                </a:solidFill>
                <a:latin typeface="Garamond"/>
                <a:ea typeface="Garamond"/>
                <a:cs typeface="Garamond"/>
                <a:sym typeface="Garamond"/>
              </a:defRPr>
            </a:lvl6pPr>
            <a:lvl7pPr marL="0" lvl="6" indent="0" algn="r">
              <a:spcBef>
                <a:spcPts val="0"/>
              </a:spcBef>
              <a:spcAft>
                <a:spcPts val="0"/>
              </a:spcAft>
              <a:buNone/>
              <a:defRPr sz="1400" b="0" i="0" u="none" strike="noStrike" cap="none">
                <a:solidFill>
                  <a:schemeClr val="dk1"/>
                </a:solidFill>
                <a:latin typeface="Garamond"/>
                <a:ea typeface="Garamond"/>
                <a:cs typeface="Garamond"/>
                <a:sym typeface="Garamond"/>
              </a:defRPr>
            </a:lvl7pPr>
            <a:lvl8pPr marL="0" lvl="7" indent="0" algn="r">
              <a:spcBef>
                <a:spcPts val="0"/>
              </a:spcBef>
              <a:spcAft>
                <a:spcPts val="0"/>
              </a:spcAft>
              <a:buNone/>
              <a:defRPr sz="1400" b="0" i="0" u="none" strike="noStrike" cap="none">
                <a:solidFill>
                  <a:schemeClr val="dk1"/>
                </a:solidFill>
                <a:latin typeface="Garamond"/>
                <a:ea typeface="Garamond"/>
                <a:cs typeface="Garamond"/>
                <a:sym typeface="Garamond"/>
              </a:defRPr>
            </a:lvl8pPr>
            <a:lvl9pPr marL="0" lvl="8" indent="0" algn="r">
              <a:spcBef>
                <a:spcPts val="0"/>
              </a:spcBef>
              <a:spcAft>
                <a:spcPts val="0"/>
              </a:spcAft>
              <a:buNone/>
              <a:defRPr sz="14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19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4" name="Google Shape;174;p190"/>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5" name="Google Shape;175;p190"/>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6" name="Google Shape;176;p19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9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9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Garamond"/>
                <a:ea typeface="Garamond"/>
                <a:cs typeface="Garamond"/>
                <a:sym typeface="Garamond"/>
              </a:defRPr>
            </a:lvl1pPr>
            <a:lvl2pPr marL="0" lvl="1" indent="0" algn="r">
              <a:spcBef>
                <a:spcPts val="0"/>
              </a:spcBef>
              <a:spcAft>
                <a:spcPts val="0"/>
              </a:spcAft>
              <a:buNone/>
              <a:defRPr sz="1400" b="0" i="0" u="none" strike="noStrike" cap="none">
                <a:solidFill>
                  <a:schemeClr val="dk1"/>
                </a:solidFill>
                <a:latin typeface="Garamond"/>
                <a:ea typeface="Garamond"/>
                <a:cs typeface="Garamond"/>
                <a:sym typeface="Garamond"/>
              </a:defRPr>
            </a:lvl2pPr>
            <a:lvl3pPr marL="0" lvl="2" indent="0" algn="r">
              <a:spcBef>
                <a:spcPts val="0"/>
              </a:spcBef>
              <a:spcAft>
                <a:spcPts val="0"/>
              </a:spcAft>
              <a:buNone/>
              <a:defRPr sz="1400" b="0" i="0" u="none" strike="noStrike" cap="none">
                <a:solidFill>
                  <a:schemeClr val="dk1"/>
                </a:solidFill>
                <a:latin typeface="Garamond"/>
                <a:ea typeface="Garamond"/>
                <a:cs typeface="Garamond"/>
                <a:sym typeface="Garamond"/>
              </a:defRPr>
            </a:lvl3pPr>
            <a:lvl4pPr marL="0" lvl="3" indent="0" algn="r">
              <a:spcBef>
                <a:spcPts val="0"/>
              </a:spcBef>
              <a:spcAft>
                <a:spcPts val="0"/>
              </a:spcAft>
              <a:buNone/>
              <a:defRPr sz="1400" b="0" i="0" u="none" strike="noStrike" cap="none">
                <a:solidFill>
                  <a:schemeClr val="dk1"/>
                </a:solidFill>
                <a:latin typeface="Garamond"/>
                <a:ea typeface="Garamond"/>
                <a:cs typeface="Garamond"/>
                <a:sym typeface="Garamond"/>
              </a:defRPr>
            </a:lvl4pPr>
            <a:lvl5pPr marL="0" lvl="4" indent="0" algn="r">
              <a:spcBef>
                <a:spcPts val="0"/>
              </a:spcBef>
              <a:spcAft>
                <a:spcPts val="0"/>
              </a:spcAft>
              <a:buNone/>
              <a:defRPr sz="1400" b="0" i="0" u="none" strike="noStrike" cap="none">
                <a:solidFill>
                  <a:schemeClr val="dk1"/>
                </a:solidFill>
                <a:latin typeface="Garamond"/>
                <a:ea typeface="Garamond"/>
                <a:cs typeface="Garamond"/>
                <a:sym typeface="Garamond"/>
              </a:defRPr>
            </a:lvl5pPr>
            <a:lvl6pPr marL="0" lvl="5" indent="0" algn="r">
              <a:spcBef>
                <a:spcPts val="0"/>
              </a:spcBef>
              <a:spcAft>
                <a:spcPts val="0"/>
              </a:spcAft>
              <a:buNone/>
              <a:defRPr sz="1400" b="0" i="0" u="none" strike="noStrike" cap="none">
                <a:solidFill>
                  <a:schemeClr val="dk1"/>
                </a:solidFill>
                <a:latin typeface="Garamond"/>
                <a:ea typeface="Garamond"/>
                <a:cs typeface="Garamond"/>
                <a:sym typeface="Garamond"/>
              </a:defRPr>
            </a:lvl6pPr>
            <a:lvl7pPr marL="0" lvl="6" indent="0" algn="r">
              <a:spcBef>
                <a:spcPts val="0"/>
              </a:spcBef>
              <a:spcAft>
                <a:spcPts val="0"/>
              </a:spcAft>
              <a:buNone/>
              <a:defRPr sz="1400" b="0" i="0" u="none" strike="noStrike" cap="none">
                <a:solidFill>
                  <a:schemeClr val="dk1"/>
                </a:solidFill>
                <a:latin typeface="Garamond"/>
                <a:ea typeface="Garamond"/>
                <a:cs typeface="Garamond"/>
                <a:sym typeface="Garamond"/>
              </a:defRPr>
            </a:lvl7pPr>
            <a:lvl8pPr marL="0" lvl="7" indent="0" algn="r">
              <a:spcBef>
                <a:spcPts val="0"/>
              </a:spcBef>
              <a:spcAft>
                <a:spcPts val="0"/>
              </a:spcAft>
              <a:buNone/>
              <a:defRPr sz="1400" b="0" i="0" u="none" strike="noStrike" cap="none">
                <a:solidFill>
                  <a:schemeClr val="dk1"/>
                </a:solidFill>
                <a:latin typeface="Garamond"/>
                <a:ea typeface="Garamond"/>
                <a:cs typeface="Garamond"/>
                <a:sym typeface="Garamond"/>
              </a:defRPr>
            </a:lvl8pPr>
            <a:lvl9pPr marL="0" lvl="8" indent="0" algn="r">
              <a:spcBef>
                <a:spcPts val="0"/>
              </a:spcBef>
              <a:spcAft>
                <a:spcPts val="0"/>
              </a:spcAft>
              <a:buNone/>
              <a:defRPr sz="14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9"/>
        <p:cNvGrpSpPr/>
        <p:nvPr/>
      </p:nvGrpSpPr>
      <p:grpSpPr>
        <a:xfrm>
          <a:off x="0" y="0"/>
          <a:ext cx="0" cy="0"/>
          <a:chOff x="0" y="0"/>
          <a:chExt cx="0" cy="0"/>
        </a:xfrm>
      </p:grpSpPr>
      <p:sp>
        <p:nvSpPr>
          <p:cNvPr id="180" name="Google Shape;180;p19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1" name="Google Shape;181;p191"/>
          <p:cNvSpPr>
            <a:spLocks noGrp="1"/>
          </p:cNvSpPr>
          <p:nvPr>
            <p:ph type="pic" idx="2"/>
          </p:nvPr>
        </p:nvSpPr>
        <p:spPr>
          <a:xfrm>
            <a:off x="3887788" y="987425"/>
            <a:ext cx="4629150" cy="4873625"/>
          </a:xfrm>
          <a:prstGeom prst="rect">
            <a:avLst/>
          </a:prstGeom>
          <a:noFill/>
          <a:ln>
            <a:noFill/>
          </a:ln>
        </p:spPr>
      </p:sp>
      <p:sp>
        <p:nvSpPr>
          <p:cNvPr id="182" name="Google Shape;182;p191"/>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3" name="Google Shape;183;p19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9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9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Garamond"/>
                <a:ea typeface="Garamond"/>
                <a:cs typeface="Garamond"/>
                <a:sym typeface="Garamond"/>
              </a:defRPr>
            </a:lvl1pPr>
            <a:lvl2pPr marL="0" lvl="1" indent="0" algn="r">
              <a:spcBef>
                <a:spcPts val="0"/>
              </a:spcBef>
              <a:spcAft>
                <a:spcPts val="0"/>
              </a:spcAft>
              <a:buNone/>
              <a:defRPr sz="1400" b="0" i="0" u="none" strike="noStrike" cap="none">
                <a:solidFill>
                  <a:schemeClr val="dk1"/>
                </a:solidFill>
                <a:latin typeface="Garamond"/>
                <a:ea typeface="Garamond"/>
                <a:cs typeface="Garamond"/>
                <a:sym typeface="Garamond"/>
              </a:defRPr>
            </a:lvl2pPr>
            <a:lvl3pPr marL="0" lvl="2" indent="0" algn="r">
              <a:spcBef>
                <a:spcPts val="0"/>
              </a:spcBef>
              <a:spcAft>
                <a:spcPts val="0"/>
              </a:spcAft>
              <a:buNone/>
              <a:defRPr sz="1400" b="0" i="0" u="none" strike="noStrike" cap="none">
                <a:solidFill>
                  <a:schemeClr val="dk1"/>
                </a:solidFill>
                <a:latin typeface="Garamond"/>
                <a:ea typeface="Garamond"/>
                <a:cs typeface="Garamond"/>
                <a:sym typeface="Garamond"/>
              </a:defRPr>
            </a:lvl3pPr>
            <a:lvl4pPr marL="0" lvl="3" indent="0" algn="r">
              <a:spcBef>
                <a:spcPts val="0"/>
              </a:spcBef>
              <a:spcAft>
                <a:spcPts val="0"/>
              </a:spcAft>
              <a:buNone/>
              <a:defRPr sz="1400" b="0" i="0" u="none" strike="noStrike" cap="none">
                <a:solidFill>
                  <a:schemeClr val="dk1"/>
                </a:solidFill>
                <a:latin typeface="Garamond"/>
                <a:ea typeface="Garamond"/>
                <a:cs typeface="Garamond"/>
                <a:sym typeface="Garamond"/>
              </a:defRPr>
            </a:lvl4pPr>
            <a:lvl5pPr marL="0" lvl="4" indent="0" algn="r">
              <a:spcBef>
                <a:spcPts val="0"/>
              </a:spcBef>
              <a:spcAft>
                <a:spcPts val="0"/>
              </a:spcAft>
              <a:buNone/>
              <a:defRPr sz="1400" b="0" i="0" u="none" strike="noStrike" cap="none">
                <a:solidFill>
                  <a:schemeClr val="dk1"/>
                </a:solidFill>
                <a:latin typeface="Garamond"/>
                <a:ea typeface="Garamond"/>
                <a:cs typeface="Garamond"/>
                <a:sym typeface="Garamond"/>
              </a:defRPr>
            </a:lvl5pPr>
            <a:lvl6pPr marL="0" lvl="5" indent="0" algn="r">
              <a:spcBef>
                <a:spcPts val="0"/>
              </a:spcBef>
              <a:spcAft>
                <a:spcPts val="0"/>
              </a:spcAft>
              <a:buNone/>
              <a:defRPr sz="1400" b="0" i="0" u="none" strike="noStrike" cap="none">
                <a:solidFill>
                  <a:schemeClr val="dk1"/>
                </a:solidFill>
                <a:latin typeface="Garamond"/>
                <a:ea typeface="Garamond"/>
                <a:cs typeface="Garamond"/>
                <a:sym typeface="Garamond"/>
              </a:defRPr>
            </a:lvl6pPr>
            <a:lvl7pPr marL="0" lvl="6" indent="0" algn="r">
              <a:spcBef>
                <a:spcPts val="0"/>
              </a:spcBef>
              <a:spcAft>
                <a:spcPts val="0"/>
              </a:spcAft>
              <a:buNone/>
              <a:defRPr sz="1400" b="0" i="0" u="none" strike="noStrike" cap="none">
                <a:solidFill>
                  <a:schemeClr val="dk1"/>
                </a:solidFill>
                <a:latin typeface="Garamond"/>
                <a:ea typeface="Garamond"/>
                <a:cs typeface="Garamond"/>
                <a:sym typeface="Garamond"/>
              </a:defRPr>
            </a:lvl7pPr>
            <a:lvl8pPr marL="0" lvl="7" indent="0" algn="r">
              <a:spcBef>
                <a:spcPts val="0"/>
              </a:spcBef>
              <a:spcAft>
                <a:spcPts val="0"/>
              </a:spcAft>
              <a:buNone/>
              <a:defRPr sz="1400" b="0" i="0" u="none" strike="noStrike" cap="none">
                <a:solidFill>
                  <a:schemeClr val="dk1"/>
                </a:solidFill>
                <a:latin typeface="Garamond"/>
                <a:ea typeface="Garamond"/>
                <a:cs typeface="Garamond"/>
                <a:sym typeface="Garamond"/>
              </a:defRPr>
            </a:lvl8pPr>
            <a:lvl9pPr marL="0" lvl="8" indent="0" algn="r">
              <a:spcBef>
                <a:spcPts val="0"/>
              </a:spcBef>
              <a:spcAft>
                <a:spcPts val="0"/>
              </a:spcAft>
              <a:buNone/>
              <a:defRPr sz="14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5" name="Google Shape;125;p9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6" name="Google Shape;126;p9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7" name="Google Shape;127;p9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8" name="Google Shape;128;p9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Garamond"/>
                <a:ea typeface="Garamond"/>
                <a:cs typeface="Garamond"/>
                <a:sym typeface="Garamond"/>
              </a:defRPr>
            </a:lvl1pPr>
            <a:lvl2pPr marL="0" marR="0" lvl="1" indent="0" algn="r" rtl="0">
              <a:spcBef>
                <a:spcPts val="0"/>
              </a:spcBef>
              <a:spcAft>
                <a:spcPts val="0"/>
              </a:spcAft>
              <a:buNone/>
              <a:defRPr sz="1400" b="0" i="0" u="none" strike="noStrike" cap="none">
                <a:solidFill>
                  <a:schemeClr val="dk1"/>
                </a:solidFill>
                <a:latin typeface="Garamond"/>
                <a:ea typeface="Garamond"/>
                <a:cs typeface="Garamond"/>
                <a:sym typeface="Garamond"/>
              </a:defRPr>
            </a:lvl2pPr>
            <a:lvl3pPr marL="0" marR="0" lvl="2" indent="0" algn="r" rtl="0">
              <a:spcBef>
                <a:spcPts val="0"/>
              </a:spcBef>
              <a:spcAft>
                <a:spcPts val="0"/>
              </a:spcAft>
              <a:buNone/>
              <a:defRPr sz="1400" b="0" i="0" u="none" strike="noStrike" cap="none">
                <a:solidFill>
                  <a:schemeClr val="dk1"/>
                </a:solidFill>
                <a:latin typeface="Garamond"/>
                <a:ea typeface="Garamond"/>
                <a:cs typeface="Garamond"/>
                <a:sym typeface="Garamond"/>
              </a:defRPr>
            </a:lvl3pPr>
            <a:lvl4pPr marL="0" marR="0" lvl="3" indent="0" algn="r" rtl="0">
              <a:spcBef>
                <a:spcPts val="0"/>
              </a:spcBef>
              <a:spcAft>
                <a:spcPts val="0"/>
              </a:spcAft>
              <a:buNone/>
              <a:defRPr sz="1400" b="0" i="0" u="none" strike="noStrike" cap="none">
                <a:solidFill>
                  <a:schemeClr val="dk1"/>
                </a:solidFill>
                <a:latin typeface="Garamond"/>
                <a:ea typeface="Garamond"/>
                <a:cs typeface="Garamond"/>
                <a:sym typeface="Garamond"/>
              </a:defRPr>
            </a:lvl4pPr>
            <a:lvl5pPr marL="0" marR="0" lvl="4" indent="0" algn="r" rtl="0">
              <a:spcBef>
                <a:spcPts val="0"/>
              </a:spcBef>
              <a:spcAft>
                <a:spcPts val="0"/>
              </a:spcAft>
              <a:buNone/>
              <a:defRPr sz="1400" b="0" i="0" u="none" strike="noStrike" cap="none">
                <a:solidFill>
                  <a:schemeClr val="dk1"/>
                </a:solidFill>
                <a:latin typeface="Garamond"/>
                <a:ea typeface="Garamond"/>
                <a:cs typeface="Garamond"/>
                <a:sym typeface="Garamond"/>
              </a:defRPr>
            </a:lvl5pPr>
            <a:lvl6pPr marL="0" marR="0" lvl="5" indent="0" algn="r" rtl="0">
              <a:spcBef>
                <a:spcPts val="0"/>
              </a:spcBef>
              <a:spcAft>
                <a:spcPts val="0"/>
              </a:spcAft>
              <a:buNone/>
              <a:defRPr sz="1400" b="0" i="0" u="none" strike="noStrike" cap="none">
                <a:solidFill>
                  <a:schemeClr val="dk1"/>
                </a:solidFill>
                <a:latin typeface="Garamond"/>
                <a:ea typeface="Garamond"/>
                <a:cs typeface="Garamond"/>
                <a:sym typeface="Garamond"/>
              </a:defRPr>
            </a:lvl6pPr>
            <a:lvl7pPr marL="0" marR="0" lvl="6" indent="0" algn="r" rtl="0">
              <a:spcBef>
                <a:spcPts val="0"/>
              </a:spcBef>
              <a:spcAft>
                <a:spcPts val="0"/>
              </a:spcAft>
              <a:buNone/>
              <a:defRPr sz="1400" b="0" i="0" u="none" strike="noStrike" cap="none">
                <a:solidFill>
                  <a:schemeClr val="dk1"/>
                </a:solidFill>
                <a:latin typeface="Garamond"/>
                <a:ea typeface="Garamond"/>
                <a:cs typeface="Garamond"/>
                <a:sym typeface="Garamond"/>
              </a:defRPr>
            </a:lvl7pPr>
            <a:lvl8pPr marL="0" marR="0" lvl="7" indent="0" algn="r" rtl="0">
              <a:spcBef>
                <a:spcPts val="0"/>
              </a:spcBef>
              <a:spcAft>
                <a:spcPts val="0"/>
              </a:spcAft>
              <a:buNone/>
              <a:defRPr sz="1400" b="0" i="0" u="none" strike="noStrike" cap="none">
                <a:solidFill>
                  <a:schemeClr val="dk1"/>
                </a:solidFill>
                <a:latin typeface="Garamond"/>
                <a:ea typeface="Garamond"/>
                <a:cs typeface="Garamond"/>
                <a:sym typeface="Garamond"/>
              </a:defRPr>
            </a:lvl8pPr>
            <a:lvl9pPr marL="0" marR="0" lvl="8" indent="0" algn="r" rtl="0">
              <a:spcBef>
                <a:spcPts val="0"/>
              </a:spcBef>
              <a:spcAft>
                <a:spcPts val="0"/>
              </a:spcAft>
              <a:buNone/>
              <a:defRPr sz="14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0" name="Google Shape;200;p9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1" name="Google Shape;201;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02" name="Google Shape;202;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03" name="Google Shape;203;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rtl="0">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rtl="0">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rtl="0">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rtl="0">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rtl="0">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rtl="0">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rtl="0">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rtl="0">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3"/>
        <p:cNvGrpSpPr/>
        <p:nvPr/>
      </p:nvGrpSpPr>
      <p:grpSpPr>
        <a:xfrm>
          <a:off x="0" y="0"/>
          <a:ext cx="0" cy="0"/>
          <a:chOff x="0" y="0"/>
          <a:chExt cx="0" cy="0"/>
        </a:xfrm>
      </p:grpSpPr>
      <p:sp>
        <p:nvSpPr>
          <p:cNvPr id="274" name="Google Shape;274;p9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5" name="Google Shape;275;p9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9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77" name="Google Shape;277;p9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78" name="Google Shape;278;p9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rtl="0">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rtl="0">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rtl="0">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rtl="0">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rtl="0">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rtl="0">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rtl="0">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rtl="0">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04"/>
        <p:cNvGrpSpPr/>
        <p:nvPr/>
      </p:nvGrpSpPr>
      <p:grpSpPr>
        <a:xfrm>
          <a:off x="0" y="0"/>
          <a:ext cx="0" cy="0"/>
          <a:chOff x="0" y="0"/>
          <a:chExt cx="0" cy="0"/>
        </a:xfrm>
      </p:grpSpPr>
      <p:sp>
        <p:nvSpPr>
          <p:cNvPr id="1005" name="Google Shape;1005;p44" descr="Here is the link for Sunday's sermon &amp;... - Van Riper Ellis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Garamond"/>
              <a:buNone/>
            </a:pPr>
            <a:endParaRPr sz="1800" b="0" i="0" u="none" strike="noStrike" cap="none">
              <a:solidFill>
                <a:srgbClr val="000000"/>
              </a:solidFill>
              <a:latin typeface="Garamond"/>
              <a:ea typeface="Garamond"/>
              <a:cs typeface="Garamond"/>
              <a:sym typeface="Garamond"/>
            </a:endParaRPr>
          </a:p>
        </p:txBody>
      </p:sp>
      <p:sp>
        <p:nvSpPr>
          <p:cNvPr id="1006" name="Google Shape;1006;p44" descr="Here is the link for Sunday's sermon &amp;... - Van Riper Ellis ..."/>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Garamond"/>
              <a:buNone/>
            </a:pPr>
            <a:endParaRPr sz="1800" b="0" i="0" u="none" strike="noStrike" cap="none">
              <a:solidFill>
                <a:srgbClr val="000000"/>
              </a:solidFill>
              <a:latin typeface="Garamond"/>
              <a:ea typeface="Garamond"/>
              <a:cs typeface="Garamond"/>
              <a:sym typeface="Garamond"/>
            </a:endParaRPr>
          </a:p>
        </p:txBody>
      </p:sp>
      <p:pic>
        <p:nvPicPr>
          <p:cNvPr id="1007" name="Google Shape;1007;p44"/>
          <p:cNvPicPr preferRelativeResize="0"/>
          <p:nvPr/>
        </p:nvPicPr>
        <p:blipFill rotWithShape="1">
          <a:blip r:embed="rId3">
            <a:alphaModFix/>
          </a:blip>
          <a:srcRect/>
          <a:stretch/>
        </p:blipFill>
        <p:spPr>
          <a:xfrm>
            <a:off x="460375" y="3132690"/>
            <a:ext cx="8476313" cy="2810911"/>
          </a:xfrm>
          <a:prstGeom prst="rect">
            <a:avLst/>
          </a:prstGeom>
          <a:noFill/>
          <a:ln>
            <a:noFill/>
          </a:ln>
        </p:spPr>
      </p:pic>
      <p:sp>
        <p:nvSpPr>
          <p:cNvPr id="1008" name="Google Shape;1008;p44"/>
          <p:cNvSpPr txBox="1"/>
          <p:nvPr/>
        </p:nvSpPr>
        <p:spPr>
          <a:xfrm>
            <a:off x="2822713" y="795132"/>
            <a:ext cx="3570208"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2F2F2"/>
              </a:buClr>
              <a:buSzPts val="6600"/>
              <a:buFont typeface="Garamond"/>
              <a:buNone/>
            </a:pPr>
            <a:r>
              <a:rPr lang="zh-TW" sz="6600" b="0" i="0" u="none" strike="noStrike" cap="none">
                <a:solidFill>
                  <a:srgbClr val="F2F2F2"/>
                </a:solidFill>
                <a:latin typeface="Garamond"/>
                <a:ea typeface="Garamond"/>
                <a:cs typeface="Garamond"/>
                <a:sym typeface="Garamond"/>
              </a:rPr>
              <a:t>主日信息</a:t>
            </a:r>
            <a:endParaRPr sz="6600" b="0" i="0" u="none" strike="noStrike" cap="none">
              <a:solidFill>
                <a:srgbClr val="F2F2F2"/>
              </a:solidFill>
              <a:latin typeface="Garamond"/>
              <a:ea typeface="Garamond"/>
              <a:cs typeface="Garamond"/>
              <a:sym typeface="Garamon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53"/>
          <p:cNvSpPr/>
          <p:nvPr/>
        </p:nvSpPr>
        <p:spPr>
          <a:xfrm>
            <a:off x="381000" y="228600"/>
            <a:ext cx="7991475" cy="758515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3200"/>
              <a:buFont typeface="SimHei"/>
              <a:buNone/>
            </a:pPr>
            <a:r>
              <a:rPr lang="zh-TW" sz="3200" b="0" i="0" u="none" strike="noStrike" cap="none">
                <a:solidFill>
                  <a:srgbClr val="000000"/>
                </a:solidFill>
                <a:latin typeface="SimHei"/>
                <a:ea typeface="SimHei"/>
                <a:cs typeface="SimHei"/>
                <a:sym typeface="SimHei"/>
              </a:rPr>
              <a:t>15.求你照着你使我們受苦的日子，和我們遭難的年歲，叫我們喜樂。</a:t>
            </a:r>
            <a:endParaRPr sz="3200" b="0" i="0" u="none" strike="noStrike" cap="none">
              <a:solidFill>
                <a:srgbClr val="000000"/>
              </a:solidFill>
              <a:latin typeface="SimHei"/>
              <a:ea typeface="SimHei"/>
              <a:cs typeface="SimHei"/>
              <a:sym typeface="SimHei"/>
            </a:endParaRPr>
          </a:p>
          <a:p>
            <a:pPr marL="0" marR="0" lvl="0" indent="0" algn="l" rtl="0">
              <a:lnSpc>
                <a:spcPct val="120000"/>
              </a:lnSpc>
              <a:spcBef>
                <a:spcPts val="960"/>
              </a:spcBef>
              <a:spcAft>
                <a:spcPts val="0"/>
              </a:spcAft>
              <a:buClr>
                <a:srgbClr val="000000"/>
              </a:buClr>
              <a:buSzPts val="3200"/>
              <a:buFont typeface="SimHei"/>
              <a:buNone/>
            </a:pPr>
            <a:r>
              <a:rPr lang="zh-TW" sz="3200" b="0" i="0" u="none" strike="noStrike" cap="none">
                <a:solidFill>
                  <a:srgbClr val="000000"/>
                </a:solidFill>
                <a:latin typeface="SimHei"/>
                <a:ea typeface="SimHei"/>
                <a:cs typeface="SimHei"/>
                <a:sym typeface="SimHei"/>
              </a:rPr>
              <a:t>16.願你的作為向你僕人顯現；願你的榮耀向他們子孫顯明。</a:t>
            </a:r>
            <a:endParaRPr/>
          </a:p>
          <a:p>
            <a:pPr marL="0" marR="0" lvl="0" indent="0" algn="l" rtl="0">
              <a:lnSpc>
                <a:spcPct val="120000"/>
              </a:lnSpc>
              <a:spcBef>
                <a:spcPts val="96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15 Make us glad for as many days as you have afflicted us, for as many years as we have seen trouble.</a:t>
            </a:r>
            <a:endParaRPr/>
          </a:p>
          <a:p>
            <a:pPr marL="0" marR="0" lvl="0" indent="0" algn="l" rtl="0">
              <a:lnSpc>
                <a:spcPct val="120000"/>
              </a:lnSpc>
              <a:spcBef>
                <a:spcPts val="96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16 May your deeds be shown to your servants,</a:t>
            </a:r>
            <a:br>
              <a:rPr lang="zh-TW" sz="3200" b="0" i="0" u="none" strike="noStrike" cap="none">
                <a:solidFill>
                  <a:srgbClr val="000000"/>
                </a:solidFill>
                <a:latin typeface="Times New Roman"/>
                <a:ea typeface="Times New Roman"/>
                <a:cs typeface="Times New Roman"/>
                <a:sym typeface="Times New Roman"/>
              </a:rPr>
            </a:br>
            <a:r>
              <a:rPr lang="zh-TW" sz="3200" b="0" i="0" u="none" strike="noStrike" cap="none">
                <a:solidFill>
                  <a:srgbClr val="000000"/>
                </a:solidFill>
                <a:latin typeface="Times New Roman"/>
                <a:ea typeface="Times New Roman"/>
                <a:cs typeface="Times New Roman"/>
                <a:sym typeface="Times New Roman"/>
              </a:rPr>
              <a:t>    your splendor to their children.</a:t>
            </a:r>
            <a:endParaRPr sz="3200" b="0" i="0" u="none" strike="noStrike" cap="none">
              <a:solidFill>
                <a:srgbClr val="000000"/>
              </a:solidFill>
              <a:latin typeface="Times New Roman"/>
              <a:ea typeface="Times New Roman"/>
              <a:cs typeface="Times New Roman"/>
              <a:sym typeface="Times New Roman"/>
            </a:endParaRPr>
          </a:p>
          <a:p>
            <a:pPr marL="0" marR="0" lvl="0" indent="0" algn="l" rtl="0">
              <a:lnSpc>
                <a:spcPct val="120000"/>
              </a:lnSpc>
              <a:spcBef>
                <a:spcPts val="960"/>
              </a:spcBef>
              <a:spcAft>
                <a:spcPts val="0"/>
              </a:spcAft>
              <a:buClr>
                <a:srgbClr val="000000"/>
              </a:buClr>
              <a:buSzPts val="1800"/>
              <a:buFont typeface="Quattrocento Sans"/>
              <a:buNone/>
            </a:pPr>
            <a:r>
              <a:rPr lang="zh-TW" sz="1800" b="0" i="0" u="none" strike="noStrike" cap="none">
                <a:solidFill>
                  <a:srgbClr val="000000"/>
                </a:solidFill>
                <a:latin typeface="Quattrocento Sans"/>
                <a:ea typeface="Quattrocento Sans"/>
                <a:cs typeface="Quattrocento Sans"/>
                <a:sym typeface="Quattrocento Sans"/>
              </a:rPr>
              <a:t/>
            </a:r>
            <a:br>
              <a:rPr lang="zh-TW" sz="1800" b="0" i="0" u="none" strike="noStrike" cap="none">
                <a:solidFill>
                  <a:srgbClr val="000000"/>
                </a:solidFill>
                <a:latin typeface="Quattrocento Sans"/>
                <a:ea typeface="Quattrocento Sans"/>
                <a:cs typeface="Quattrocento Sans"/>
                <a:sym typeface="Quattrocento Sans"/>
              </a:rPr>
            </a:br>
            <a:endParaRPr sz="3200" b="0" i="0" u="none" strike="noStrike" cap="none">
              <a:solidFill>
                <a:srgbClr val="FFFFFF"/>
              </a:solidFill>
              <a:latin typeface="Calibri"/>
              <a:ea typeface="Calibri"/>
              <a:cs typeface="Calibri"/>
              <a:sym typeface="Calibri"/>
            </a:endParaRPr>
          </a:p>
          <a:p>
            <a:pPr marL="0" marR="0" lvl="0" indent="0" algn="l" rtl="0">
              <a:lnSpc>
                <a:spcPct val="120000"/>
              </a:lnSpc>
              <a:spcBef>
                <a:spcPts val="540"/>
              </a:spcBef>
              <a:spcAft>
                <a:spcPts val="0"/>
              </a:spcAft>
              <a:buClr>
                <a:schemeClr val="dk1"/>
              </a:buClr>
              <a:buSzPts val="3200"/>
              <a:buFont typeface="Arial"/>
              <a:buNone/>
            </a:pPr>
            <a:endParaRPr sz="3200" b="0" i="0" u="none" strike="noStrike" cap="none">
              <a:solidFill>
                <a:srgbClr val="000000"/>
              </a:solidFill>
              <a:latin typeface="SimHei"/>
              <a:ea typeface="SimHei"/>
              <a:cs typeface="SimHei"/>
              <a:sym typeface="Sim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54"/>
          <p:cNvSpPr/>
          <p:nvPr/>
        </p:nvSpPr>
        <p:spPr>
          <a:xfrm>
            <a:off x="381000" y="228600"/>
            <a:ext cx="7991475" cy="562769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3200"/>
              <a:buFont typeface="SimHei"/>
              <a:buNone/>
            </a:pPr>
            <a:r>
              <a:rPr lang="zh-TW" sz="3200" b="0" i="0" u="none" strike="noStrike" cap="none">
                <a:solidFill>
                  <a:srgbClr val="000000"/>
                </a:solidFill>
                <a:latin typeface="SimHei"/>
                <a:ea typeface="SimHei"/>
                <a:cs typeface="SimHei"/>
                <a:sym typeface="SimHei"/>
              </a:rPr>
              <a:t>17.願主我們神的榮美歸於我們身上。願你堅立我們手所做的工；我們手所做的工，願你堅立。</a:t>
            </a:r>
            <a:endParaRPr sz="3200" b="0" i="0" u="none" strike="noStrike" cap="none">
              <a:solidFill>
                <a:srgbClr val="000000"/>
              </a:solidFill>
              <a:latin typeface="SimHei"/>
              <a:ea typeface="SimHei"/>
              <a:cs typeface="SimHei"/>
              <a:sym typeface="SimHei"/>
            </a:endParaRPr>
          </a:p>
          <a:p>
            <a:pPr marL="0" marR="0" lvl="0" indent="0" algn="l" rtl="0">
              <a:lnSpc>
                <a:spcPct val="120000"/>
              </a:lnSpc>
              <a:spcBef>
                <a:spcPts val="96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17.And let the beauty of the LORD our God be upon us: and establish thou the work of our hands upon us; yea, the work of our hands establish thou it.</a:t>
            </a:r>
            <a:br>
              <a:rPr lang="zh-TW" sz="3200" b="0" i="0" u="none" strike="noStrike" cap="none">
                <a:solidFill>
                  <a:srgbClr val="000000"/>
                </a:solidFill>
                <a:latin typeface="Times New Roman"/>
                <a:ea typeface="Times New Roman"/>
                <a:cs typeface="Times New Roman"/>
                <a:sym typeface="Times New Roman"/>
              </a:rPr>
            </a:br>
            <a:endParaRPr sz="3200" b="0" i="0" u="none" strike="noStrike" cap="none">
              <a:solidFill>
                <a:srgbClr val="000000"/>
              </a:solidFill>
              <a:latin typeface="Times New Roman"/>
              <a:ea typeface="Times New Roman"/>
              <a:cs typeface="Times New Roman"/>
              <a:sym typeface="Times New Roman"/>
            </a:endParaRPr>
          </a:p>
          <a:p>
            <a:pPr marL="0" marR="0" lvl="0" indent="0" algn="l" rtl="0">
              <a:lnSpc>
                <a:spcPct val="120000"/>
              </a:lnSpc>
              <a:spcBef>
                <a:spcPts val="960"/>
              </a:spcBef>
              <a:spcAft>
                <a:spcPts val="0"/>
              </a:spcAft>
              <a:buClr>
                <a:schemeClr val="dk1"/>
              </a:buClr>
              <a:buSzPts val="3200"/>
              <a:buFont typeface="Arial"/>
              <a:buNone/>
            </a:pPr>
            <a:endParaRPr sz="3200" b="0" i="0" u="none" strike="noStrike" cap="none">
              <a:solidFill>
                <a:srgbClr val="000000"/>
              </a:solidFill>
              <a:latin typeface="SimHei"/>
              <a:ea typeface="SimHei"/>
              <a:cs typeface="SimHei"/>
              <a:sym typeface="Sim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55"/>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zh-TW" sz="3000" b="1" u="sng">
                <a:solidFill>
                  <a:schemeClr val="lt1"/>
                </a:solidFill>
                <a:latin typeface="Microsoft Yahei"/>
                <a:ea typeface="Microsoft Yahei"/>
                <a:cs typeface="Microsoft Yahei"/>
                <a:sym typeface="Microsoft Yahei"/>
              </a:rPr>
              <a:t>【</a:t>
            </a:r>
            <a:r>
              <a:rPr lang="zh-TW" sz="3000" b="1" u="sng">
                <a:solidFill>
                  <a:srgbClr val="FFFF00"/>
                </a:solidFill>
                <a:latin typeface="Microsoft Yahei"/>
                <a:ea typeface="Microsoft Yahei"/>
                <a:cs typeface="Microsoft Yahei"/>
                <a:sym typeface="Microsoft Yahei"/>
              </a:rPr>
              <a:t>罗马书</a:t>
            </a:r>
            <a:r>
              <a:rPr lang="zh-TW" sz="3000" b="1" u="sng">
                <a:solidFill>
                  <a:srgbClr val="FFFF00"/>
                </a:solidFill>
              </a:rPr>
              <a:t>Romans 8:38-39</a:t>
            </a:r>
            <a:r>
              <a:rPr lang="zh-TW" sz="3000" b="1" u="sng">
                <a:solidFill>
                  <a:schemeClr val="lt1"/>
                </a:solidFill>
                <a:latin typeface="Microsoft Yahei"/>
                <a:ea typeface="Microsoft Yahei"/>
                <a:cs typeface="Microsoft Yahei"/>
                <a:sym typeface="Microsoft Yahei"/>
              </a:rPr>
              <a:t>】</a:t>
            </a:r>
            <a:endParaRPr/>
          </a:p>
          <a:p>
            <a:pPr marL="0" lvl="0" indent="0" algn="l" rtl="0">
              <a:lnSpc>
                <a:spcPct val="112000"/>
              </a:lnSpc>
              <a:spcBef>
                <a:spcPts val="1000"/>
              </a:spcBef>
              <a:spcAft>
                <a:spcPts val="0"/>
              </a:spcAft>
              <a:buClr>
                <a:srgbClr val="FFFF00"/>
              </a:buClr>
              <a:buSzPts val="3200"/>
              <a:buNone/>
            </a:pPr>
            <a:r>
              <a:rPr lang="zh-TW" sz="3200" b="1">
                <a:solidFill>
                  <a:srgbClr val="FFFF00"/>
                </a:solidFill>
              </a:rPr>
              <a:t>因为我深信无论是死，是生，是天使，是掌权的，是有能的，是现在的事，是将来的事， 是高处的，是低处的，是别的受造之物，都不能叫我们与　神的爱隔绝；这爱是在我们的主基督耶稣里的。</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zh-TW" sz="3200" b="1">
                <a:solidFill>
                  <a:schemeClr val="lt1"/>
                </a:solidFill>
              </a:rPr>
              <a:t>For I am persuaded, that neither death, nor life, nor angels, nor principalities, nor powers, nor things present, nor things to come,Nor height, nor depth, nor any other creature, shall be able to separate us from the love of God, which is in Christ Jesus our Lord.</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56"/>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zh-TW" sz="3000" b="1" u="sng">
                <a:solidFill>
                  <a:schemeClr val="lt1"/>
                </a:solidFill>
                <a:latin typeface="Microsoft Yahei"/>
                <a:ea typeface="Microsoft Yahei"/>
                <a:cs typeface="Microsoft Yahei"/>
                <a:sym typeface="Microsoft Yahei"/>
              </a:rPr>
              <a:t>【</a:t>
            </a:r>
            <a:r>
              <a:rPr lang="zh-TW" sz="3000" b="1" u="sng">
                <a:solidFill>
                  <a:srgbClr val="FFFF00"/>
                </a:solidFill>
                <a:latin typeface="Microsoft Yahei"/>
                <a:ea typeface="Microsoft Yahei"/>
                <a:cs typeface="Microsoft Yahei"/>
                <a:sym typeface="Microsoft Yahei"/>
              </a:rPr>
              <a:t>约翰福音</a:t>
            </a:r>
            <a:r>
              <a:rPr lang="zh-TW" sz="3000" b="1" u="sng">
                <a:solidFill>
                  <a:srgbClr val="FFFF00"/>
                </a:solidFill>
              </a:rPr>
              <a:t>John 10:28</a:t>
            </a:r>
            <a:r>
              <a:rPr lang="zh-TW" sz="3000" b="1" u="sng">
                <a:solidFill>
                  <a:schemeClr val="lt1"/>
                </a:solidFill>
                <a:latin typeface="Microsoft Yahei"/>
                <a:ea typeface="Microsoft Yahei"/>
                <a:cs typeface="Microsoft Yahei"/>
                <a:sym typeface="Microsoft Yahei"/>
              </a:rPr>
              <a:t>】</a:t>
            </a:r>
            <a:endParaRPr/>
          </a:p>
          <a:p>
            <a:pPr marL="0" lvl="0" indent="0" algn="l" rtl="0">
              <a:lnSpc>
                <a:spcPct val="112000"/>
              </a:lnSpc>
              <a:spcBef>
                <a:spcPts val="1000"/>
              </a:spcBef>
              <a:spcAft>
                <a:spcPts val="0"/>
              </a:spcAft>
              <a:buClr>
                <a:srgbClr val="FFFF00"/>
              </a:buClr>
              <a:buSzPts val="3600"/>
              <a:buNone/>
            </a:pPr>
            <a:r>
              <a:rPr lang="zh-TW" sz="3600" b="1">
                <a:solidFill>
                  <a:srgbClr val="FFFF00"/>
                </a:solidFill>
                <a:latin typeface="Microsoft Yahei"/>
                <a:ea typeface="Microsoft Yahei"/>
                <a:cs typeface="Microsoft Yahei"/>
                <a:sym typeface="Microsoft Yahei"/>
              </a:rPr>
              <a:t>我又赐给他们永生；他们永不灭亡，谁也不能从我手里把他们夺去。</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zh-TW" sz="3600" b="1">
                <a:solidFill>
                  <a:schemeClr val="lt1"/>
                </a:solidFill>
              </a:rPr>
              <a:t>And I give unto them eternal life; and they shall never perish, neither shall any man pluck them out of my hand</a:t>
            </a:r>
            <a:r>
              <a:rPr lang="zh-TW" sz="3000" b="1">
                <a:solidFill>
                  <a:schemeClr val="lt1"/>
                </a:solidFill>
              </a:rPr>
              <a:t>.</a:t>
            </a:r>
            <a:endParaRPr sz="3200" b="1">
              <a:solidFill>
                <a:schemeClr val="l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57"/>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zh-TW" sz="3000" b="1" u="sng">
                <a:solidFill>
                  <a:schemeClr val="lt1"/>
                </a:solidFill>
                <a:latin typeface="Microsoft Yahei"/>
                <a:ea typeface="Microsoft Yahei"/>
                <a:cs typeface="Microsoft Yahei"/>
                <a:sym typeface="Microsoft Yahei"/>
              </a:rPr>
              <a:t>【</a:t>
            </a:r>
            <a:r>
              <a:rPr lang="zh-TW" sz="3000" b="1" u="sng">
                <a:solidFill>
                  <a:srgbClr val="FFFF00"/>
                </a:solidFill>
                <a:latin typeface="Microsoft Yahei"/>
                <a:ea typeface="Microsoft Yahei"/>
                <a:cs typeface="Microsoft Yahei"/>
                <a:sym typeface="Microsoft Yahei"/>
              </a:rPr>
              <a:t>腓立比书</a:t>
            </a:r>
            <a:r>
              <a:rPr lang="zh-TW" sz="3000" b="1" u="sng">
                <a:solidFill>
                  <a:srgbClr val="FFFF00"/>
                </a:solidFill>
              </a:rPr>
              <a:t>Philippians3:8</a:t>
            </a:r>
            <a:r>
              <a:rPr lang="zh-TW" sz="3000" b="1" u="sng">
                <a:solidFill>
                  <a:schemeClr val="lt1"/>
                </a:solidFill>
                <a:latin typeface="Microsoft Yahei"/>
                <a:ea typeface="Microsoft Yahei"/>
                <a:cs typeface="Microsoft Yahei"/>
                <a:sym typeface="Microsoft Yahei"/>
              </a:rPr>
              <a:t>】</a:t>
            </a:r>
            <a:endParaRPr/>
          </a:p>
          <a:p>
            <a:pPr marL="0" lvl="0" indent="0" algn="l" rtl="0">
              <a:lnSpc>
                <a:spcPct val="112000"/>
              </a:lnSpc>
              <a:spcBef>
                <a:spcPts val="1000"/>
              </a:spcBef>
              <a:spcAft>
                <a:spcPts val="0"/>
              </a:spcAft>
              <a:buClr>
                <a:srgbClr val="FFFF00"/>
              </a:buClr>
              <a:buSzPts val="3600"/>
              <a:buNone/>
            </a:pPr>
            <a:r>
              <a:rPr lang="zh-TW" sz="3600" b="1">
                <a:solidFill>
                  <a:srgbClr val="FFFF00"/>
                </a:solidFill>
                <a:latin typeface="Microsoft Yahei"/>
                <a:ea typeface="Microsoft Yahei"/>
                <a:cs typeface="Microsoft Yahei"/>
                <a:sym typeface="Microsoft Yahei"/>
              </a:rPr>
              <a:t>不但如此，我也将万事当作有损的，因我以认识我主基督耶稣为至宝。我为他已经丢弃万事，看作粪土，为要得着基督；</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zh-TW" sz="3600" b="1">
                <a:solidFill>
                  <a:schemeClr val="lt1"/>
                </a:solidFill>
              </a:rPr>
              <a:t>Yea doubtless, and I count all things but loss for the excellency of the knowledge of Christ Jesus my Lord: for whom I have suffered the loss of all things, and do count them but dung, that I may win Christ.</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58"/>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zh-TW" sz="3000" b="1" u="sng">
                <a:solidFill>
                  <a:schemeClr val="lt1"/>
                </a:solidFill>
                <a:latin typeface="Microsoft Yahei"/>
                <a:ea typeface="Microsoft Yahei"/>
                <a:cs typeface="Microsoft Yahei"/>
                <a:sym typeface="Microsoft Yahei"/>
              </a:rPr>
              <a:t>【</a:t>
            </a:r>
            <a:r>
              <a:rPr lang="zh-TW" sz="3000" b="1" u="sng">
                <a:solidFill>
                  <a:srgbClr val="FFFF00"/>
                </a:solidFill>
                <a:latin typeface="Microsoft Yahei"/>
                <a:ea typeface="Microsoft Yahei"/>
                <a:cs typeface="Microsoft Yahei"/>
                <a:sym typeface="Microsoft Yahei"/>
              </a:rPr>
              <a:t>腓立比书</a:t>
            </a:r>
            <a:r>
              <a:rPr lang="zh-TW" sz="3000" b="1" u="sng">
                <a:solidFill>
                  <a:srgbClr val="FFFF00"/>
                </a:solidFill>
              </a:rPr>
              <a:t>Philippians1:21</a:t>
            </a:r>
            <a:r>
              <a:rPr lang="zh-TW" sz="3000" b="1" u="sng">
                <a:solidFill>
                  <a:schemeClr val="lt1"/>
                </a:solidFill>
                <a:latin typeface="Microsoft Yahei"/>
                <a:ea typeface="Microsoft Yahei"/>
                <a:cs typeface="Microsoft Yahei"/>
                <a:sym typeface="Microsoft Yahei"/>
              </a:rPr>
              <a:t>】</a:t>
            </a:r>
            <a:endParaRPr/>
          </a:p>
          <a:p>
            <a:pPr marL="0" lvl="0" indent="0" algn="l" rtl="0">
              <a:lnSpc>
                <a:spcPct val="112000"/>
              </a:lnSpc>
              <a:spcBef>
                <a:spcPts val="1000"/>
              </a:spcBef>
              <a:spcAft>
                <a:spcPts val="0"/>
              </a:spcAft>
              <a:buClr>
                <a:srgbClr val="FFFF00"/>
              </a:buClr>
              <a:buSzPts val="3600"/>
              <a:buNone/>
            </a:pPr>
            <a:r>
              <a:rPr lang="zh-TW" sz="3600" b="1">
                <a:solidFill>
                  <a:srgbClr val="FFFF00"/>
                </a:solidFill>
                <a:latin typeface="Microsoft Yahei"/>
                <a:ea typeface="Microsoft Yahei"/>
                <a:cs typeface="Microsoft Yahei"/>
                <a:sym typeface="Microsoft Yahei"/>
              </a:rPr>
              <a:t>因我活着就是基督，我死了就有益处。</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zh-TW" sz="3600" b="1">
                <a:solidFill>
                  <a:schemeClr val="lt1"/>
                </a:solidFill>
              </a:rPr>
              <a:t>For to me to live is Christ, and to die is gain.</a:t>
            </a:r>
            <a:endParaRPr sz="3200" b="1">
              <a:solidFill>
                <a:schemeClr val="l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59"/>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zh-TW" sz="3000" b="1" u="sng">
                <a:solidFill>
                  <a:schemeClr val="lt1"/>
                </a:solidFill>
                <a:latin typeface="Microsoft Yahei"/>
                <a:ea typeface="Microsoft Yahei"/>
                <a:cs typeface="Microsoft Yahei"/>
                <a:sym typeface="Microsoft Yahei"/>
              </a:rPr>
              <a:t>【</a:t>
            </a:r>
            <a:r>
              <a:rPr lang="zh-TW" sz="3000" b="1" u="sng">
                <a:solidFill>
                  <a:srgbClr val="FFFF00"/>
                </a:solidFill>
                <a:latin typeface="Microsoft Yahei"/>
                <a:ea typeface="Microsoft Yahei"/>
                <a:cs typeface="Microsoft Yahei"/>
                <a:sym typeface="Microsoft Yahei"/>
              </a:rPr>
              <a:t>提摩太后书</a:t>
            </a:r>
            <a:r>
              <a:rPr lang="zh-TW" sz="3000" b="1" u="sng">
                <a:solidFill>
                  <a:schemeClr val="lt1"/>
                </a:solidFill>
              </a:rPr>
              <a:t> 2 Timothy 1:21】</a:t>
            </a:r>
            <a:endParaRPr/>
          </a:p>
          <a:p>
            <a:pPr marL="0" lvl="0" indent="0" algn="l" rtl="0">
              <a:lnSpc>
                <a:spcPct val="112000"/>
              </a:lnSpc>
              <a:spcBef>
                <a:spcPts val="1000"/>
              </a:spcBef>
              <a:spcAft>
                <a:spcPts val="0"/>
              </a:spcAft>
              <a:buClr>
                <a:srgbClr val="FFFF00"/>
              </a:buClr>
              <a:buSzPts val="3200"/>
              <a:buNone/>
            </a:pPr>
            <a:r>
              <a:rPr lang="zh-TW" sz="3200" b="1">
                <a:solidFill>
                  <a:srgbClr val="FFFF00"/>
                </a:solidFill>
              </a:rPr>
              <a:t>那美好的仗我已经打过了，当跑的路我已经跑尽了，所信的道我已经守住了。 从此以后，有公义的冠冕为我存留，就是按着公义审判的主到了那日要赐给我的；不但赐给我，也赐给凡爱慕他显现的人。</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zh-TW" sz="3200" b="1">
                <a:solidFill>
                  <a:schemeClr val="lt1"/>
                </a:solidFill>
              </a:rPr>
              <a:t>I have fought a good fight, I have finished my course, I have kept the faith:Henceforth there is laid up for me a crown of righteousness, which the Lord, the righteous judge, shall give me at that day: and not to me only, but unto all them also that love his appearing.</a:t>
            </a:r>
            <a:endParaRPr sz="3600" b="1">
              <a:solidFill>
                <a:schemeClr val="l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60"/>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zh-TW" sz="3000" b="1" u="sng">
                <a:solidFill>
                  <a:schemeClr val="lt1"/>
                </a:solidFill>
                <a:latin typeface="Microsoft Yahei"/>
                <a:ea typeface="Microsoft Yahei"/>
                <a:cs typeface="Microsoft Yahei"/>
                <a:sym typeface="Microsoft Yahei"/>
              </a:rPr>
              <a:t>【</a:t>
            </a:r>
            <a:r>
              <a:rPr lang="zh-TW" sz="3000" b="1" u="sng">
                <a:solidFill>
                  <a:srgbClr val="FFFF00"/>
                </a:solidFill>
                <a:latin typeface="Microsoft Yahei"/>
                <a:ea typeface="Microsoft Yahei"/>
                <a:cs typeface="Microsoft Yahei"/>
                <a:sym typeface="Microsoft Yahei"/>
              </a:rPr>
              <a:t>约翰福音</a:t>
            </a:r>
            <a:r>
              <a:rPr lang="zh-TW" sz="3000" b="1" u="sng">
                <a:solidFill>
                  <a:schemeClr val="lt1"/>
                </a:solidFill>
              </a:rPr>
              <a:t> John 14:20】</a:t>
            </a:r>
            <a:endParaRPr/>
          </a:p>
          <a:p>
            <a:pPr marL="0" lvl="0" indent="0" algn="l" rtl="0">
              <a:lnSpc>
                <a:spcPct val="112000"/>
              </a:lnSpc>
              <a:spcBef>
                <a:spcPts val="1000"/>
              </a:spcBef>
              <a:spcAft>
                <a:spcPts val="0"/>
              </a:spcAft>
              <a:buClr>
                <a:srgbClr val="FFFF00"/>
              </a:buClr>
              <a:buSzPts val="3600"/>
              <a:buNone/>
            </a:pPr>
            <a:r>
              <a:rPr lang="zh-TW" sz="3600" b="1">
                <a:solidFill>
                  <a:srgbClr val="FFFF00"/>
                </a:solidFill>
                <a:latin typeface="Microsoft Yahei"/>
                <a:ea typeface="Microsoft Yahei"/>
                <a:cs typeface="Microsoft Yahei"/>
                <a:sym typeface="Microsoft Yahei"/>
              </a:rPr>
              <a:t>到那日，你们就知道我在父里面，你们在我里面，我也在你们里面。</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zh-TW" sz="3600" b="1">
                <a:solidFill>
                  <a:schemeClr val="lt1"/>
                </a:solidFill>
              </a:rPr>
              <a:t>At that day ye shall know that I am in my Father, and ye in me, and I in you.</a:t>
            </a:r>
            <a:endParaRPr sz="4000" b="1">
              <a:solidFill>
                <a:schemeClr val="l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75B5"/>
        </a:solidFill>
        <a:effectLst/>
      </p:bgPr>
    </p:bg>
    <p:spTree>
      <p:nvGrpSpPr>
        <p:cNvPr id="1" name="Shape 1012"/>
        <p:cNvGrpSpPr/>
        <p:nvPr/>
      </p:nvGrpSpPr>
      <p:grpSpPr>
        <a:xfrm>
          <a:off x="0" y="0"/>
          <a:ext cx="0" cy="0"/>
          <a:chOff x="0" y="0"/>
          <a:chExt cx="0" cy="0"/>
        </a:xfrm>
      </p:grpSpPr>
      <p:sp>
        <p:nvSpPr>
          <p:cNvPr id="1013" name="Google Shape;1013;p45"/>
          <p:cNvSpPr txBox="1">
            <a:spLocks noGrp="1"/>
          </p:cNvSpPr>
          <p:nvPr>
            <p:ph type="ctrTitle"/>
          </p:nvPr>
        </p:nvSpPr>
        <p:spPr>
          <a:xfrm>
            <a:off x="124691" y="228600"/>
            <a:ext cx="8894617" cy="357447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00"/>
              </a:buClr>
              <a:buSzPts val="4600"/>
              <a:buFont typeface="Microsoft Yahei"/>
              <a:buNone/>
            </a:pPr>
            <a:r>
              <a:rPr lang="zh-TW" sz="4600" b="1" dirty="0">
                <a:solidFill>
                  <a:srgbClr val="FFFF00"/>
                </a:solidFill>
                <a:latin typeface="Microsoft Yahei"/>
                <a:ea typeface="Microsoft Yahei"/>
                <a:cs typeface="Microsoft Yahei"/>
                <a:sym typeface="Microsoft Yahei"/>
              </a:rPr>
              <a:t>神作我们的居所</a:t>
            </a:r>
            <a:br>
              <a:rPr lang="zh-TW" sz="4600" b="1" dirty="0">
                <a:solidFill>
                  <a:srgbClr val="FFFF00"/>
                </a:solidFill>
                <a:latin typeface="Microsoft Yahei"/>
                <a:ea typeface="Microsoft Yahei"/>
                <a:cs typeface="Microsoft Yahei"/>
                <a:sym typeface="Microsoft Yahei"/>
              </a:rPr>
            </a:br>
            <a:r>
              <a:rPr lang="zh-TW" sz="4600" b="1" dirty="0">
                <a:solidFill>
                  <a:schemeClr val="lt1"/>
                </a:solidFill>
                <a:latin typeface="Microsoft Yahei"/>
                <a:ea typeface="Microsoft Yahei"/>
                <a:cs typeface="Microsoft Yahei"/>
                <a:sym typeface="Microsoft Yahei"/>
              </a:rPr>
              <a:t>God-our dwelling place</a:t>
            </a:r>
            <a:endParaRPr sz="4600" b="1" dirty="0">
              <a:solidFill>
                <a:schemeClr val="lt1"/>
              </a:solidFill>
            </a:endParaRPr>
          </a:p>
        </p:txBody>
      </p:sp>
      <p:sp>
        <p:nvSpPr>
          <p:cNvPr id="1014" name="Google Shape;1014;p45"/>
          <p:cNvSpPr txBox="1">
            <a:spLocks noGrp="1"/>
          </p:cNvSpPr>
          <p:nvPr>
            <p:ph type="subTitle" idx="1"/>
          </p:nvPr>
        </p:nvSpPr>
        <p:spPr>
          <a:xfrm>
            <a:off x="983511" y="52022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zh-TW" b="1">
                <a:solidFill>
                  <a:schemeClr val="lt1"/>
                </a:solidFill>
              </a:rPr>
              <a:t>Boise Chinese Christian Church </a:t>
            </a:r>
            <a:endParaRPr/>
          </a:p>
          <a:p>
            <a:pPr marL="0" lvl="0" indent="0" algn="ctr" rtl="0">
              <a:lnSpc>
                <a:spcPct val="90000"/>
              </a:lnSpc>
              <a:spcBef>
                <a:spcPts val="1000"/>
              </a:spcBef>
              <a:spcAft>
                <a:spcPts val="0"/>
              </a:spcAft>
              <a:buClr>
                <a:schemeClr val="lt1"/>
              </a:buClr>
              <a:buSzPts val="2400"/>
              <a:buNone/>
            </a:pPr>
            <a:r>
              <a:rPr lang="zh-TW" b="1">
                <a:solidFill>
                  <a:schemeClr val="lt1"/>
                </a:solidFill>
              </a:rPr>
              <a:t>6/16/2024</a:t>
            </a:r>
            <a:endParaRPr b="1">
              <a:solidFill>
                <a:schemeClr val="l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46"/>
          <p:cNvSpPr/>
          <p:nvPr/>
        </p:nvSpPr>
        <p:spPr>
          <a:xfrm>
            <a:off x="0" y="1"/>
            <a:ext cx="9142413" cy="519114"/>
          </a:xfrm>
          <a:prstGeom prst="rect">
            <a:avLst/>
          </a:prstGeom>
          <a:blipFill rotWithShape="1">
            <a:blip r:embed="rId3">
              <a:alphaModFix/>
            </a:blip>
            <a:tile tx="0" ty="0" sx="100000" sy="100000" flip="none" algn="tl"/>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aramond"/>
              <a:buNone/>
            </a:pPr>
            <a:endParaRPr sz="1800" b="0" i="0" u="none" strike="noStrike" cap="none">
              <a:solidFill>
                <a:srgbClr val="000000"/>
              </a:solidFill>
              <a:latin typeface="SimHei"/>
              <a:ea typeface="SimHei"/>
              <a:cs typeface="SimHei"/>
              <a:sym typeface="SimHei"/>
            </a:endParaRPr>
          </a:p>
        </p:txBody>
      </p:sp>
      <p:sp>
        <p:nvSpPr>
          <p:cNvPr id="1021" name="Google Shape;1021;p46"/>
          <p:cNvSpPr txBox="1"/>
          <p:nvPr/>
        </p:nvSpPr>
        <p:spPr>
          <a:xfrm>
            <a:off x="3401656" y="-5005"/>
            <a:ext cx="233910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SimHei"/>
              <a:buNone/>
            </a:pPr>
            <a:r>
              <a:rPr lang="zh-TW" sz="2800" b="0" i="0" u="none" strike="noStrike" cap="none">
                <a:solidFill>
                  <a:srgbClr val="FFFFFF"/>
                </a:solidFill>
                <a:latin typeface="SimHei"/>
                <a:ea typeface="SimHei"/>
                <a:cs typeface="SimHei"/>
                <a:sym typeface="SimHei"/>
              </a:rPr>
              <a:t>詩篇Psalm 90</a:t>
            </a:r>
            <a:endParaRPr sz="2800" b="0" i="0" u="none" strike="noStrike" cap="none">
              <a:solidFill>
                <a:srgbClr val="FFFFFF"/>
              </a:solidFill>
              <a:latin typeface="SimHei"/>
              <a:ea typeface="SimHei"/>
              <a:cs typeface="SimHei"/>
              <a:sym typeface="SimHei"/>
            </a:endParaRPr>
          </a:p>
        </p:txBody>
      </p:sp>
      <p:sp>
        <p:nvSpPr>
          <p:cNvPr id="1022" name="Google Shape;1022;p46"/>
          <p:cNvSpPr/>
          <p:nvPr/>
        </p:nvSpPr>
        <p:spPr>
          <a:xfrm>
            <a:off x="304005" y="609600"/>
            <a:ext cx="8534401" cy="6910546"/>
          </a:xfrm>
          <a:prstGeom prst="rect">
            <a:avLst/>
          </a:prstGeom>
          <a:noFill/>
          <a:ln>
            <a:noFill/>
          </a:ln>
        </p:spPr>
        <p:txBody>
          <a:bodyPr spcFirstLastPara="1" wrap="square" lIns="91425" tIns="45700" rIns="91425" bIns="45700" anchor="t" anchorCtr="0">
            <a:spAutoFit/>
          </a:bodyPr>
          <a:lstStyle/>
          <a:p>
            <a:pPr marL="444500" marR="0" lvl="0" indent="-444500" algn="l" rtl="0">
              <a:lnSpc>
                <a:spcPct val="120000"/>
              </a:lnSpc>
              <a:spcBef>
                <a:spcPts val="0"/>
              </a:spcBef>
              <a:spcAft>
                <a:spcPts val="0"/>
              </a:spcAft>
              <a:buClr>
                <a:srgbClr val="000000"/>
              </a:buClr>
              <a:buSzPts val="3600"/>
              <a:buFont typeface="SimHei"/>
              <a:buAutoNum type="arabicPeriod"/>
            </a:pPr>
            <a:r>
              <a:rPr lang="zh-TW" sz="3600" b="0" i="0" u="none" strike="noStrike" cap="none">
                <a:solidFill>
                  <a:srgbClr val="000000"/>
                </a:solidFill>
                <a:latin typeface="SimHei"/>
                <a:ea typeface="SimHei"/>
                <a:cs typeface="SimHei"/>
                <a:sym typeface="SimHei"/>
              </a:rPr>
              <a:t>【神人摩西的祈禱】主啊，你世世代代作我們的居所。</a:t>
            </a:r>
            <a:endParaRPr/>
          </a:p>
          <a:p>
            <a:pPr marL="444500" marR="0" lvl="0" indent="-444500" algn="l" rtl="0">
              <a:lnSpc>
                <a:spcPct val="120000"/>
              </a:lnSpc>
              <a:spcBef>
                <a:spcPts val="1080"/>
              </a:spcBef>
              <a:spcAft>
                <a:spcPts val="0"/>
              </a:spcAft>
              <a:buClr>
                <a:srgbClr val="000000"/>
              </a:buClr>
              <a:buSzPts val="3600"/>
              <a:buFont typeface="SimHei"/>
              <a:buAutoNum type="arabicPeriod"/>
            </a:pPr>
            <a:r>
              <a:rPr lang="zh-TW" sz="3600" b="0" i="0" u="none" strike="noStrike" cap="none">
                <a:solidFill>
                  <a:srgbClr val="000000"/>
                </a:solidFill>
                <a:latin typeface="SimHei"/>
                <a:ea typeface="SimHei"/>
                <a:cs typeface="SimHei"/>
                <a:sym typeface="SimHei"/>
              </a:rPr>
              <a:t>諸山未曾生出，地與世界你未曾造成，從亙古到永遠，你是神。</a:t>
            </a:r>
            <a:endParaRPr/>
          </a:p>
          <a:p>
            <a:pPr marL="0" marR="0" lvl="0" indent="0" algn="l" rtl="0">
              <a:lnSpc>
                <a:spcPct val="120000"/>
              </a:lnSpc>
              <a:spcBef>
                <a:spcPts val="108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1 Lord, you have been our dwelling place</a:t>
            </a:r>
            <a:br>
              <a:rPr lang="zh-TW" sz="3200" b="0" i="0" u="none" strike="noStrike" cap="none">
                <a:solidFill>
                  <a:srgbClr val="000000"/>
                </a:solidFill>
                <a:latin typeface="Times New Roman"/>
                <a:ea typeface="Times New Roman"/>
                <a:cs typeface="Times New Roman"/>
                <a:sym typeface="Times New Roman"/>
              </a:rPr>
            </a:br>
            <a:r>
              <a:rPr lang="zh-TW" sz="3200" b="0" i="0" u="none" strike="noStrike" cap="none">
                <a:solidFill>
                  <a:srgbClr val="000000"/>
                </a:solidFill>
                <a:latin typeface="Times New Roman"/>
                <a:ea typeface="Times New Roman"/>
                <a:cs typeface="Times New Roman"/>
                <a:sym typeface="Times New Roman"/>
              </a:rPr>
              <a:t>    throughout all generations.</a:t>
            </a:r>
            <a:endParaRPr/>
          </a:p>
          <a:p>
            <a:pPr marL="0" marR="0" lvl="0" indent="0" algn="l" rtl="0">
              <a:lnSpc>
                <a:spcPct val="120000"/>
              </a:lnSpc>
              <a:spcBef>
                <a:spcPts val="96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2 Before the mountains were born</a:t>
            </a:r>
            <a:br>
              <a:rPr lang="zh-TW" sz="3200" b="0" i="0" u="none" strike="noStrike" cap="none">
                <a:solidFill>
                  <a:srgbClr val="000000"/>
                </a:solidFill>
                <a:latin typeface="Times New Roman"/>
                <a:ea typeface="Times New Roman"/>
                <a:cs typeface="Times New Roman"/>
                <a:sym typeface="Times New Roman"/>
              </a:rPr>
            </a:br>
            <a:r>
              <a:rPr lang="zh-TW" sz="3200" b="0" i="0" u="none" strike="noStrike" cap="none">
                <a:solidFill>
                  <a:srgbClr val="000000"/>
                </a:solidFill>
                <a:latin typeface="Times New Roman"/>
                <a:ea typeface="Times New Roman"/>
                <a:cs typeface="Times New Roman"/>
                <a:sym typeface="Times New Roman"/>
              </a:rPr>
              <a:t>    or you brought forth the whole world,</a:t>
            </a:r>
            <a:br>
              <a:rPr lang="zh-TW" sz="3200" b="0" i="0" u="none" strike="noStrike" cap="none">
                <a:solidFill>
                  <a:srgbClr val="000000"/>
                </a:solidFill>
                <a:latin typeface="Times New Roman"/>
                <a:ea typeface="Times New Roman"/>
                <a:cs typeface="Times New Roman"/>
                <a:sym typeface="Times New Roman"/>
              </a:rPr>
            </a:br>
            <a:r>
              <a:rPr lang="zh-TW" sz="3200" b="0" i="0" u="none" strike="noStrike" cap="none">
                <a:solidFill>
                  <a:srgbClr val="000000"/>
                </a:solidFill>
                <a:latin typeface="Times New Roman"/>
                <a:ea typeface="Times New Roman"/>
                <a:cs typeface="Times New Roman"/>
                <a:sym typeface="Times New Roman"/>
              </a:rPr>
              <a:t>    from everlasting to everlasting you are God.</a:t>
            </a:r>
            <a:endParaRPr/>
          </a:p>
          <a:p>
            <a:pPr marL="0" marR="0" lvl="0" indent="0" algn="l" rtl="0">
              <a:lnSpc>
                <a:spcPct val="120000"/>
              </a:lnSpc>
              <a:spcBef>
                <a:spcPts val="960"/>
              </a:spcBef>
              <a:spcAft>
                <a:spcPts val="0"/>
              </a:spcAft>
              <a:buClr>
                <a:schemeClr val="dk1"/>
              </a:buClr>
              <a:buSzPts val="3600"/>
              <a:buFont typeface="Arial"/>
              <a:buNone/>
            </a:pPr>
            <a:endParaRPr sz="3600" b="0" i="0" u="none" strike="noStrike" cap="none">
              <a:solidFill>
                <a:srgbClr val="000000"/>
              </a:solidFill>
              <a:latin typeface="SimHei"/>
              <a:ea typeface="SimHei"/>
              <a:cs typeface="SimHei"/>
              <a:sym typeface="Sim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47"/>
          <p:cNvSpPr/>
          <p:nvPr/>
        </p:nvSpPr>
        <p:spPr>
          <a:xfrm>
            <a:off x="304799" y="152400"/>
            <a:ext cx="8534401" cy="9681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3600"/>
              <a:buFont typeface="SimHei"/>
              <a:buNone/>
            </a:pPr>
            <a:r>
              <a:rPr lang="zh-TW" sz="3600" b="0" i="0" u="none" strike="noStrike" cap="none">
                <a:solidFill>
                  <a:srgbClr val="000000"/>
                </a:solidFill>
                <a:latin typeface="SimHei"/>
                <a:ea typeface="SimHei"/>
                <a:cs typeface="SimHei"/>
                <a:sym typeface="SimHei"/>
              </a:rPr>
              <a:t>3. 你使人歸於塵土，說：「你們世人要歸回。」</a:t>
            </a:r>
            <a:endParaRPr/>
          </a:p>
          <a:p>
            <a:pPr marL="0" marR="0" lvl="0" indent="0" algn="l" rtl="0">
              <a:lnSpc>
                <a:spcPct val="120000"/>
              </a:lnSpc>
              <a:spcBef>
                <a:spcPts val="1080"/>
              </a:spcBef>
              <a:spcAft>
                <a:spcPts val="0"/>
              </a:spcAft>
              <a:buClr>
                <a:srgbClr val="000000"/>
              </a:buClr>
              <a:buSzPts val="3600"/>
              <a:buFont typeface="SimHei"/>
              <a:buNone/>
            </a:pPr>
            <a:r>
              <a:rPr lang="zh-TW" sz="3600" b="0" i="0" u="none" strike="noStrike" cap="none">
                <a:solidFill>
                  <a:srgbClr val="000000"/>
                </a:solidFill>
                <a:latin typeface="SimHei"/>
                <a:ea typeface="SimHei"/>
                <a:cs typeface="SimHei"/>
                <a:sym typeface="SimHei"/>
              </a:rPr>
              <a:t>4. 在你看來，千年如已過的昨日，又如夜間的一更。</a:t>
            </a:r>
            <a:endParaRPr sz="3600" b="0" i="0" u="none" strike="noStrike" cap="none">
              <a:solidFill>
                <a:srgbClr val="000000"/>
              </a:solidFill>
              <a:latin typeface="SimHei"/>
              <a:ea typeface="SimHei"/>
              <a:cs typeface="SimHei"/>
              <a:sym typeface="SimHei"/>
            </a:endParaRPr>
          </a:p>
          <a:p>
            <a:pPr marL="0" marR="0" lvl="0" indent="0" algn="l" rtl="0">
              <a:lnSpc>
                <a:spcPct val="120000"/>
              </a:lnSpc>
              <a:spcBef>
                <a:spcPts val="108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3 You turn people back to dust,  saying, “Return to dust, you mortals.”</a:t>
            </a:r>
            <a:endParaRPr/>
          </a:p>
          <a:p>
            <a:pPr marL="0" marR="0" lvl="0" indent="0" algn="l" rtl="0">
              <a:lnSpc>
                <a:spcPct val="120000"/>
              </a:lnSpc>
              <a:spcBef>
                <a:spcPts val="96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4 A thousand years in your sight are like a day that has just gone by,  or like a watch in the night.</a:t>
            </a:r>
            <a:endParaRPr/>
          </a:p>
          <a:p>
            <a:pPr marL="0" marR="0" lvl="0" indent="0" algn="l" rtl="0">
              <a:lnSpc>
                <a:spcPct val="120000"/>
              </a:lnSpc>
              <a:spcBef>
                <a:spcPts val="960"/>
              </a:spcBef>
              <a:spcAft>
                <a:spcPts val="0"/>
              </a:spcAft>
              <a:buClr>
                <a:srgbClr val="000000"/>
              </a:buClr>
              <a:buSzPts val="3600"/>
              <a:buFont typeface="SimHei"/>
              <a:buNone/>
            </a:pPr>
            <a:r>
              <a:rPr lang="zh-TW" sz="3600" b="0" i="0" u="none" strike="noStrike" cap="none">
                <a:solidFill>
                  <a:srgbClr val="000000"/>
                </a:solidFill>
                <a:latin typeface="SimHei"/>
                <a:ea typeface="SimHei"/>
                <a:cs typeface="SimHei"/>
                <a:sym typeface="SimHei"/>
              </a:rPr>
              <a:t/>
            </a:r>
            <a:br>
              <a:rPr lang="zh-TW" sz="3600" b="0" i="0" u="none" strike="noStrike" cap="none">
                <a:solidFill>
                  <a:srgbClr val="000000"/>
                </a:solidFill>
                <a:latin typeface="SimHei"/>
                <a:ea typeface="SimHei"/>
                <a:cs typeface="SimHei"/>
                <a:sym typeface="SimHei"/>
              </a:rPr>
            </a:br>
            <a:endParaRPr sz="3600" b="0" i="0" u="none" strike="noStrike" cap="none">
              <a:solidFill>
                <a:srgbClr val="000000"/>
              </a:solidFill>
              <a:latin typeface="SimHei"/>
              <a:ea typeface="SimHei"/>
              <a:cs typeface="SimHei"/>
              <a:sym typeface="SimHei"/>
            </a:endParaRPr>
          </a:p>
          <a:p>
            <a:pPr marL="0" marR="0" lvl="0" indent="0" algn="l" rtl="0">
              <a:lnSpc>
                <a:spcPct val="120000"/>
              </a:lnSpc>
              <a:spcBef>
                <a:spcPts val="1080"/>
              </a:spcBef>
              <a:spcAft>
                <a:spcPts val="0"/>
              </a:spcAft>
              <a:buClr>
                <a:schemeClr val="dk1"/>
              </a:buClr>
              <a:buSzPts val="3600"/>
              <a:buFont typeface="Arial"/>
              <a:buNone/>
            </a:pPr>
            <a:endParaRPr sz="3600" b="0" i="0" u="none" strike="noStrike" cap="none">
              <a:solidFill>
                <a:srgbClr val="000000"/>
              </a:solidFill>
              <a:latin typeface="SimHei"/>
              <a:ea typeface="SimHei"/>
              <a:cs typeface="SimHei"/>
              <a:sym typeface="SimHei"/>
            </a:endParaRPr>
          </a:p>
          <a:p>
            <a:pPr marL="0" marR="0" lvl="0" indent="0" algn="l" rtl="0">
              <a:lnSpc>
                <a:spcPct val="120000"/>
              </a:lnSpc>
              <a:spcBef>
                <a:spcPts val="1080"/>
              </a:spcBef>
              <a:spcAft>
                <a:spcPts val="0"/>
              </a:spcAft>
              <a:buClr>
                <a:schemeClr val="dk1"/>
              </a:buClr>
              <a:buSzPts val="3600"/>
              <a:buFont typeface="Arial"/>
              <a:buNone/>
            </a:pPr>
            <a:endParaRPr sz="3600" b="0" i="0" u="none" strike="noStrike" cap="none">
              <a:solidFill>
                <a:srgbClr val="000000"/>
              </a:solidFill>
              <a:latin typeface="SimHei"/>
              <a:ea typeface="SimHei"/>
              <a:cs typeface="SimHei"/>
              <a:sym typeface="SimHei"/>
            </a:endParaRPr>
          </a:p>
          <a:p>
            <a:pPr marL="0" marR="0" lvl="0" indent="0" algn="l" rtl="0">
              <a:lnSpc>
                <a:spcPct val="120000"/>
              </a:lnSpc>
              <a:spcBef>
                <a:spcPts val="1080"/>
              </a:spcBef>
              <a:spcAft>
                <a:spcPts val="0"/>
              </a:spcAft>
              <a:buClr>
                <a:schemeClr val="dk1"/>
              </a:buClr>
              <a:buSzPts val="2800"/>
              <a:buFont typeface="Arial"/>
              <a:buNone/>
            </a:pPr>
            <a:endParaRPr sz="2800" b="0" i="0" u="none" strike="noStrike" cap="none">
              <a:solidFill>
                <a:srgbClr val="000000"/>
              </a:solidFill>
              <a:latin typeface="SimHei"/>
              <a:ea typeface="SimHei"/>
              <a:cs typeface="SimHei"/>
              <a:sym typeface="Sim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48"/>
          <p:cNvSpPr/>
          <p:nvPr/>
        </p:nvSpPr>
        <p:spPr>
          <a:xfrm>
            <a:off x="266700" y="381000"/>
            <a:ext cx="8610600" cy="559076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3600"/>
              <a:buFont typeface="SimHei"/>
              <a:buNone/>
            </a:pPr>
            <a:r>
              <a:rPr lang="zh-TW" sz="3600" b="0" i="0" u="none" strike="noStrike" cap="none">
                <a:solidFill>
                  <a:srgbClr val="000000"/>
                </a:solidFill>
                <a:latin typeface="SimHei"/>
                <a:ea typeface="SimHei"/>
                <a:cs typeface="SimHei"/>
                <a:sym typeface="SimHei"/>
              </a:rPr>
              <a:t>5. 你叫他們如水衝去；他們如睡一覺。早晨，他們如生長的草，</a:t>
            </a:r>
            <a:endParaRPr/>
          </a:p>
          <a:p>
            <a:pPr marL="0" marR="0" lvl="0" indent="0" algn="l" rtl="0">
              <a:lnSpc>
                <a:spcPct val="120000"/>
              </a:lnSpc>
              <a:spcBef>
                <a:spcPts val="1080"/>
              </a:spcBef>
              <a:spcAft>
                <a:spcPts val="0"/>
              </a:spcAft>
              <a:buClr>
                <a:srgbClr val="000000"/>
              </a:buClr>
              <a:buSzPts val="3600"/>
              <a:buFont typeface="SimHei"/>
              <a:buNone/>
            </a:pPr>
            <a:r>
              <a:rPr lang="zh-TW" sz="3600" b="0" i="0" u="none" strike="noStrike" cap="none">
                <a:solidFill>
                  <a:srgbClr val="000000"/>
                </a:solidFill>
                <a:latin typeface="SimHei"/>
                <a:ea typeface="SimHei"/>
                <a:cs typeface="SimHei"/>
                <a:sym typeface="SimHei"/>
              </a:rPr>
              <a:t>6. 早晨發芽生長，晚上割下枯乾。</a:t>
            </a:r>
            <a:endParaRPr sz="3600" b="0" i="0" u="none" strike="noStrike" cap="none">
              <a:solidFill>
                <a:srgbClr val="000000"/>
              </a:solidFill>
              <a:latin typeface="SimHei"/>
              <a:ea typeface="SimHei"/>
              <a:cs typeface="SimHei"/>
              <a:sym typeface="SimHei"/>
            </a:endParaRPr>
          </a:p>
          <a:p>
            <a:pPr marL="0" marR="0" lvl="0" indent="0" algn="l" rtl="0">
              <a:lnSpc>
                <a:spcPct val="120000"/>
              </a:lnSpc>
              <a:spcBef>
                <a:spcPts val="108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5 Yet you sweep people away in the sleep of death— they are like the new grass of the morning:</a:t>
            </a:r>
            <a:endParaRPr/>
          </a:p>
          <a:p>
            <a:pPr marL="0" marR="0" lvl="0" indent="0" algn="l" rtl="0">
              <a:lnSpc>
                <a:spcPct val="120000"/>
              </a:lnSpc>
              <a:spcBef>
                <a:spcPts val="96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6 In the morning it springs up new, but by evening it is dry and withered.</a:t>
            </a:r>
            <a:endParaRPr/>
          </a:p>
          <a:p>
            <a:pPr marL="0" marR="0" lvl="0" indent="0" algn="l" rtl="0">
              <a:lnSpc>
                <a:spcPct val="120000"/>
              </a:lnSpc>
              <a:spcBef>
                <a:spcPts val="960"/>
              </a:spcBef>
              <a:spcAft>
                <a:spcPts val="0"/>
              </a:spcAft>
              <a:buClr>
                <a:schemeClr val="dk1"/>
              </a:buClr>
              <a:buSzPts val="3200"/>
              <a:buFont typeface="Arial"/>
              <a:buNone/>
            </a:pPr>
            <a:endParaRPr sz="3200" b="0" i="0" u="none" strike="noStrike" cap="none">
              <a:solidFill>
                <a:srgbClr val="000000"/>
              </a:solidFill>
              <a:latin typeface="SimHei"/>
              <a:ea typeface="SimHei"/>
              <a:cs typeface="SimHei"/>
              <a:sym typeface="Sim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49"/>
          <p:cNvSpPr/>
          <p:nvPr/>
        </p:nvSpPr>
        <p:spPr>
          <a:xfrm>
            <a:off x="304800" y="381000"/>
            <a:ext cx="8534400" cy="6127447"/>
          </a:xfrm>
          <a:prstGeom prst="rect">
            <a:avLst/>
          </a:prstGeom>
          <a:noFill/>
          <a:ln>
            <a:noFill/>
          </a:ln>
        </p:spPr>
        <p:txBody>
          <a:bodyPr spcFirstLastPara="1" wrap="square" lIns="91425" tIns="45700" rIns="91425" bIns="45700" anchor="t" anchorCtr="0">
            <a:spAutoFit/>
          </a:bodyPr>
          <a:lstStyle/>
          <a:p>
            <a:pPr marL="538163" marR="0" lvl="0" indent="-538163" algn="l" rtl="0">
              <a:lnSpc>
                <a:spcPct val="120000"/>
              </a:lnSpc>
              <a:spcBef>
                <a:spcPts val="0"/>
              </a:spcBef>
              <a:spcAft>
                <a:spcPts val="0"/>
              </a:spcAft>
              <a:buClr>
                <a:srgbClr val="000000"/>
              </a:buClr>
              <a:buSzPts val="3600"/>
              <a:buFont typeface="SimHei"/>
              <a:buAutoNum type="arabicPeriod" startAt="7"/>
            </a:pPr>
            <a:r>
              <a:rPr lang="zh-TW" sz="3600" b="0" i="0" u="none" strike="noStrike" cap="none">
                <a:solidFill>
                  <a:srgbClr val="000000"/>
                </a:solidFill>
                <a:latin typeface="SimHei"/>
                <a:ea typeface="SimHei"/>
                <a:cs typeface="SimHei"/>
                <a:sym typeface="SimHei"/>
              </a:rPr>
              <a:t>我們因你的怒氣而消滅，因你的忿怒而驚惶。</a:t>
            </a:r>
            <a:endParaRPr/>
          </a:p>
          <a:p>
            <a:pPr marL="538163" marR="0" lvl="0" indent="-538163" algn="l" rtl="0">
              <a:lnSpc>
                <a:spcPct val="120000"/>
              </a:lnSpc>
              <a:spcBef>
                <a:spcPts val="1080"/>
              </a:spcBef>
              <a:spcAft>
                <a:spcPts val="0"/>
              </a:spcAft>
              <a:buClr>
                <a:srgbClr val="000000"/>
              </a:buClr>
              <a:buSzPts val="3600"/>
              <a:buFont typeface="SimHei"/>
              <a:buAutoNum type="arabicPeriod" startAt="7"/>
            </a:pPr>
            <a:r>
              <a:rPr lang="zh-TW" sz="3600" b="0" i="0" u="none" strike="noStrike" cap="none">
                <a:solidFill>
                  <a:srgbClr val="000000"/>
                </a:solidFill>
                <a:latin typeface="SimHei"/>
                <a:ea typeface="SimHei"/>
                <a:cs typeface="SimHei"/>
                <a:sym typeface="SimHei"/>
              </a:rPr>
              <a:t>你將我們的罪孽擺在你面前，將我們的隱惡擺在你面光之中。</a:t>
            </a:r>
            <a:endParaRPr sz="3600" b="0" i="0" u="none" strike="noStrike" cap="none">
              <a:solidFill>
                <a:srgbClr val="000000"/>
              </a:solidFill>
              <a:latin typeface="SimHei"/>
              <a:ea typeface="SimHei"/>
              <a:cs typeface="SimHei"/>
              <a:sym typeface="SimHei"/>
            </a:endParaRPr>
          </a:p>
          <a:p>
            <a:pPr marL="0" marR="0" lvl="0" indent="0" algn="l" rtl="0">
              <a:lnSpc>
                <a:spcPct val="120000"/>
              </a:lnSpc>
              <a:spcBef>
                <a:spcPts val="1080"/>
              </a:spcBef>
              <a:spcAft>
                <a:spcPts val="0"/>
              </a:spcAft>
              <a:buNone/>
            </a:pPr>
            <a:r>
              <a:rPr lang="zh-TW" sz="3200" b="0" i="0" u="none" strike="noStrike" cap="none">
                <a:solidFill>
                  <a:srgbClr val="000000"/>
                </a:solidFill>
                <a:latin typeface="Times New Roman"/>
                <a:ea typeface="Times New Roman"/>
                <a:cs typeface="Times New Roman"/>
                <a:sym typeface="Times New Roman"/>
              </a:rPr>
              <a:t>7 We are consumed by your anger and terrified by your indignation.</a:t>
            </a:r>
            <a:endParaRPr/>
          </a:p>
          <a:p>
            <a:pPr marL="0" marR="0" lvl="0" indent="0" algn="l" rtl="0">
              <a:lnSpc>
                <a:spcPct val="120000"/>
              </a:lnSpc>
              <a:spcBef>
                <a:spcPts val="96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8 You have set our iniquities before you, our secret sins in the light of your presence.</a:t>
            </a:r>
            <a:endParaRPr/>
          </a:p>
          <a:p>
            <a:pPr marL="0" marR="0" lvl="0" indent="0" algn="l" rtl="0">
              <a:lnSpc>
                <a:spcPct val="120000"/>
              </a:lnSpc>
              <a:spcBef>
                <a:spcPts val="960"/>
              </a:spcBef>
              <a:spcAft>
                <a:spcPts val="0"/>
              </a:spcAft>
              <a:buClr>
                <a:schemeClr val="dk1"/>
              </a:buClr>
              <a:buSzPts val="2400"/>
              <a:buFont typeface="Arial"/>
              <a:buNone/>
            </a:pPr>
            <a:endParaRPr sz="2400" b="0" i="0" u="none" strike="noStrike" cap="none">
              <a:solidFill>
                <a:srgbClr val="000000"/>
              </a:solidFill>
              <a:latin typeface="SimHei"/>
              <a:ea typeface="SimHei"/>
              <a:cs typeface="SimHei"/>
              <a:sym typeface="Sim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50"/>
          <p:cNvSpPr/>
          <p:nvPr/>
        </p:nvSpPr>
        <p:spPr>
          <a:xfrm>
            <a:off x="342900" y="228600"/>
            <a:ext cx="8458200" cy="694747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3200"/>
              <a:buFont typeface="SimHei"/>
              <a:buNone/>
            </a:pPr>
            <a:r>
              <a:rPr lang="zh-TW" sz="3200" b="0" i="0" u="none" strike="noStrike" cap="none">
                <a:solidFill>
                  <a:srgbClr val="000000"/>
                </a:solidFill>
                <a:latin typeface="SimHei"/>
                <a:ea typeface="SimHei"/>
                <a:cs typeface="SimHei"/>
                <a:sym typeface="SimHei"/>
              </a:rPr>
              <a:t>9.  我們經過的日子都在你震怒之下；我們度盡的年歲好像一聲嘆息。</a:t>
            </a:r>
            <a:endParaRPr/>
          </a:p>
          <a:p>
            <a:pPr marL="0" marR="0" lvl="0" indent="0" algn="l" rtl="0">
              <a:lnSpc>
                <a:spcPct val="120000"/>
              </a:lnSpc>
              <a:spcBef>
                <a:spcPts val="960"/>
              </a:spcBef>
              <a:spcAft>
                <a:spcPts val="0"/>
              </a:spcAft>
              <a:buClr>
                <a:srgbClr val="000000"/>
              </a:buClr>
              <a:buSzPts val="3200"/>
              <a:buFont typeface="SimHei"/>
              <a:buNone/>
            </a:pPr>
            <a:r>
              <a:rPr lang="zh-TW" sz="3200" b="0" i="0" u="none" strike="noStrike" cap="none">
                <a:solidFill>
                  <a:srgbClr val="000000"/>
                </a:solidFill>
                <a:latin typeface="SimHei"/>
                <a:ea typeface="SimHei"/>
                <a:cs typeface="SimHei"/>
                <a:sym typeface="SimHei"/>
              </a:rPr>
              <a:t>10. 我們一生的年日是七十歲，若是強壯可到八十歲；但其中所矜誇的，不過是勞苦愁煩，轉眼成空，我們便如飛而去。</a:t>
            </a:r>
            <a:endParaRPr sz="3200" b="0" i="0" u="none" strike="noStrike" cap="none">
              <a:solidFill>
                <a:srgbClr val="000000"/>
              </a:solidFill>
              <a:latin typeface="SimHei"/>
              <a:ea typeface="SimHei"/>
              <a:cs typeface="SimHei"/>
              <a:sym typeface="SimHei"/>
            </a:endParaRPr>
          </a:p>
          <a:p>
            <a:pPr marL="0" marR="0" lvl="0" indent="0" algn="l" rtl="0">
              <a:lnSpc>
                <a:spcPct val="120000"/>
              </a:lnSpc>
              <a:spcBef>
                <a:spcPts val="960"/>
              </a:spcBef>
              <a:spcAft>
                <a:spcPts val="0"/>
              </a:spcAft>
              <a:buClr>
                <a:srgbClr val="000000"/>
              </a:buClr>
              <a:buSzPts val="2800"/>
              <a:buFont typeface="Times New Roman"/>
              <a:buNone/>
            </a:pPr>
            <a:r>
              <a:rPr lang="zh-TW" sz="2800" b="0" i="0" u="none" strike="noStrike" cap="none">
                <a:solidFill>
                  <a:srgbClr val="000000"/>
                </a:solidFill>
                <a:latin typeface="Times New Roman"/>
                <a:ea typeface="Times New Roman"/>
                <a:cs typeface="Times New Roman"/>
                <a:sym typeface="Times New Roman"/>
              </a:rPr>
              <a:t>9 All our days pass away under your wrath;  we finish our years with a moan.</a:t>
            </a:r>
            <a:endParaRPr/>
          </a:p>
          <a:p>
            <a:pPr marL="0" marR="0" lvl="0" indent="0" algn="l" rtl="0">
              <a:lnSpc>
                <a:spcPct val="120000"/>
              </a:lnSpc>
              <a:spcBef>
                <a:spcPts val="840"/>
              </a:spcBef>
              <a:spcAft>
                <a:spcPts val="0"/>
              </a:spcAft>
              <a:buClr>
                <a:srgbClr val="000000"/>
              </a:buClr>
              <a:buSzPts val="2800"/>
              <a:buFont typeface="Times New Roman"/>
              <a:buNone/>
            </a:pPr>
            <a:r>
              <a:rPr lang="zh-TW" sz="2800" b="0" i="0" u="none" strike="noStrike" cap="none">
                <a:solidFill>
                  <a:srgbClr val="000000"/>
                </a:solidFill>
                <a:latin typeface="Times New Roman"/>
                <a:ea typeface="Times New Roman"/>
                <a:cs typeface="Times New Roman"/>
                <a:sym typeface="Times New Roman"/>
              </a:rPr>
              <a:t>10 Our days may come to seventy years, or eighty, if our strength endures; yet the best of them are but trouble and sorrow, for they quickly pass, and we fly away</a:t>
            </a:r>
            <a:r>
              <a:rPr lang="zh-TW" sz="3200" b="0" i="0" u="none" strike="noStrike" cap="none">
                <a:solidFill>
                  <a:srgbClr val="000000"/>
                </a:solidFill>
                <a:latin typeface="Times New Roman"/>
                <a:ea typeface="Times New Roman"/>
                <a:cs typeface="Times New Roman"/>
                <a:sym typeface="Times New Roman"/>
              </a:rPr>
              <a:t>.</a:t>
            </a:r>
            <a:endParaRPr/>
          </a:p>
          <a:p>
            <a:pPr marL="0" marR="0" lvl="0" indent="0" algn="l" rtl="0">
              <a:lnSpc>
                <a:spcPct val="120000"/>
              </a:lnSpc>
              <a:spcBef>
                <a:spcPts val="960"/>
              </a:spcBef>
              <a:spcAft>
                <a:spcPts val="0"/>
              </a:spcAft>
              <a:buClr>
                <a:schemeClr val="dk1"/>
              </a:buClr>
              <a:buSzPts val="3600"/>
              <a:buFont typeface="Arial"/>
              <a:buNone/>
            </a:pPr>
            <a:endParaRPr sz="3600" b="0" i="0" u="none" strike="noStrike" cap="none">
              <a:solidFill>
                <a:srgbClr val="000000"/>
              </a:solidFill>
              <a:latin typeface="SimHei"/>
              <a:ea typeface="SimHei"/>
              <a:cs typeface="SimHei"/>
              <a:sym typeface="Sim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51"/>
          <p:cNvSpPr/>
          <p:nvPr/>
        </p:nvSpPr>
        <p:spPr>
          <a:xfrm>
            <a:off x="304800" y="304800"/>
            <a:ext cx="8458200" cy="5211427"/>
          </a:xfrm>
          <a:prstGeom prst="rect">
            <a:avLst/>
          </a:prstGeom>
          <a:noFill/>
          <a:ln>
            <a:noFill/>
          </a:ln>
        </p:spPr>
        <p:txBody>
          <a:bodyPr spcFirstLastPara="1" wrap="square" lIns="91425" tIns="45700" rIns="91425" bIns="45700" anchor="t" anchorCtr="0">
            <a:spAutoFit/>
          </a:bodyPr>
          <a:lstStyle/>
          <a:p>
            <a:pPr marL="538163" marR="0" lvl="0" indent="-538163" algn="l" rtl="0">
              <a:lnSpc>
                <a:spcPct val="120000"/>
              </a:lnSpc>
              <a:spcBef>
                <a:spcPts val="0"/>
              </a:spcBef>
              <a:spcAft>
                <a:spcPts val="0"/>
              </a:spcAft>
              <a:buClr>
                <a:srgbClr val="000000"/>
              </a:buClr>
              <a:buSzPts val="3200"/>
              <a:buFont typeface="SimHei"/>
              <a:buAutoNum type="arabicPeriod" startAt="11"/>
            </a:pPr>
            <a:r>
              <a:rPr lang="zh-TW" sz="3200" b="0" i="0" u="none" strike="noStrike" cap="none">
                <a:solidFill>
                  <a:srgbClr val="000000"/>
                </a:solidFill>
                <a:latin typeface="SimHei"/>
                <a:ea typeface="SimHei"/>
                <a:cs typeface="SimHei"/>
                <a:sym typeface="SimHei"/>
              </a:rPr>
              <a:t>誰曉得你怒氣的權勢？誰按着你該受的敬畏曉得你的忿怒呢？</a:t>
            </a:r>
            <a:endParaRPr/>
          </a:p>
          <a:p>
            <a:pPr marL="538163" marR="0" lvl="0" indent="-538163" algn="l" rtl="0">
              <a:lnSpc>
                <a:spcPct val="120000"/>
              </a:lnSpc>
              <a:spcBef>
                <a:spcPts val="960"/>
              </a:spcBef>
              <a:spcAft>
                <a:spcPts val="0"/>
              </a:spcAft>
              <a:buClr>
                <a:srgbClr val="000000"/>
              </a:buClr>
              <a:buSzPts val="3200"/>
              <a:buFont typeface="SimHei"/>
              <a:buAutoNum type="arabicPeriod" startAt="11"/>
            </a:pPr>
            <a:r>
              <a:rPr lang="zh-TW" sz="3200" b="0" i="0" u="none" strike="noStrike" cap="none">
                <a:solidFill>
                  <a:srgbClr val="000000"/>
                </a:solidFill>
                <a:latin typeface="SimHei"/>
                <a:ea typeface="SimHei"/>
                <a:cs typeface="SimHei"/>
                <a:sym typeface="SimHei"/>
              </a:rPr>
              <a:t>求你指教我們怎樣數算自己的日子，好叫我們得着智慧的心。</a:t>
            </a:r>
            <a:endParaRPr sz="3200" b="0" i="0" u="none" strike="noStrike" cap="none">
              <a:solidFill>
                <a:srgbClr val="000000"/>
              </a:solidFill>
              <a:latin typeface="SimHei"/>
              <a:ea typeface="SimHei"/>
              <a:cs typeface="SimHei"/>
              <a:sym typeface="SimHei"/>
            </a:endParaRPr>
          </a:p>
          <a:p>
            <a:pPr marL="0" marR="0" lvl="0" indent="0" algn="l" rtl="0">
              <a:lnSpc>
                <a:spcPct val="120000"/>
              </a:lnSpc>
              <a:spcBef>
                <a:spcPts val="96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11 If only we knew the power of your anger! Your wrath is as great as the fear that is your due.</a:t>
            </a:r>
            <a:endParaRPr/>
          </a:p>
          <a:p>
            <a:pPr marL="0" marR="0" lvl="0" indent="0" algn="l" rtl="0">
              <a:lnSpc>
                <a:spcPct val="120000"/>
              </a:lnSpc>
              <a:spcBef>
                <a:spcPts val="96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12 Teach us to number our days, that we may gain a heart of wisdom.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52"/>
          <p:cNvSpPr/>
          <p:nvPr/>
        </p:nvSpPr>
        <p:spPr>
          <a:xfrm>
            <a:off x="304800" y="304800"/>
            <a:ext cx="8534400" cy="691054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3600"/>
              <a:buFont typeface="SimHei"/>
              <a:buNone/>
            </a:pPr>
            <a:r>
              <a:rPr lang="zh-TW" sz="3600" b="0" i="0" u="none" strike="noStrike" cap="none">
                <a:solidFill>
                  <a:srgbClr val="000000"/>
                </a:solidFill>
                <a:latin typeface="SimHei"/>
                <a:ea typeface="SimHei"/>
                <a:cs typeface="SimHei"/>
                <a:sym typeface="SimHei"/>
              </a:rPr>
              <a:t>13.耶和華啊，我們要等到幾時呢？求你轉回，為你的僕人後悔。</a:t>
            </a:r>
            <a:endParaRPr sz="3600" b="0" i="0" u="none" strike="noStrike" cap="none">
              <a:solidFill>
                <a:srgbClr val="000000"/>
              </a:solidFill>
              <a:latin typeface="SimHei"/>
              <a:ea typeface="SimHei"/>
              <a:cs typeface="SimHei"/>
              <a:sym typeface="SimHei"/>
            </a:endParaRPr>
          </a:p>
          <a:p>
            <a:pPr marL="0" marR="0" lvl="0" indent="0" algn="l" rtl="0">
              <a:lnSpc>
                <a:spcPct val="120000"/>
              </a:lnSpc>
              <a:spcBef>
                <a:spcPts val="1080"/>
              </a:spcBef>
              <a:spcAft>
                <a:spcPts val="0"/>
              </a:spcAft>
              <a:buClr>
                <a:srgbClr val="000000"/>
              </a:buClr>
              <a:buSzPts val="3600"/>
              <a:buFont typeface="SimHei"/>
              <a:buNone/>
            </a:pPr>
            <a:r>
              <a:rPr lang="zh-TW" sz="3600" b="0" i="0" u="none" strike="noStrike" cap="none">
                <a:solidFill>
                  <a:srgbClr val="000000"/>
                </a:solidFill>
                <a:latin typeface="SimHei"/>
                <a:ea typeface="SimHei"/>
                <a:cs typeface="SimHei"/>
                <a:sym typeface="SimHei"/>
              </a:rPr>
              <a:t>14.求你使我們早早飽得你的慈愛，好叫我們一生一世歡呼喜樂。</a:t>
            </a:r>
            <a:endParaRPr/>
          </a:p>
          <a:p>
            <a:pPr marL="0" marR="0" lvl="0" indent="0" algn="l" rtl="0">
              <a:lnSpc>
                <a:spcPct val="120000"/>
              </a:lnSpc>
              <a:spcBef>
                <a:spcPts val="108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13 Relent, Lord! How long will it be? Have compassion on your servants.</a:t>
            </a:r>
            <a:endParaRPr/>
          </a:p>
          <a:p>
            <a:pPr marL="0" marR="0" lvl="0" indent="0" algn="l" rtl="0">
              <a:lnSpc>
                <a:spcPct val="120000"/>
              </a:lnSpc>
              <a:spcBef>
                <a:spcPts val="960"/>
              </a:spcBef>
              <a:spcAft>
                <a:spcPts val="0"/>
              </a:spcAft>
              <a:buClr>
                <a:srgbClr val="000000"/>
              </a:buClr>
              <a:buSzPts val="3200"/>
              <a:buFont typeface="Times New Roman"/>
              <a:buNone/>
            </a:pPr>
            <a:r>
              <a:rPr lang="zh-TW" sz="3200" b="0" i="0" u="none" strike="noStrike" cap="none">
                <a:solidFill>
                  <a:srgbClr val="000000"/>
                </a:solidFill>
                <a:latin typeface="Times New Roman"/>
                <a:ea typeface="Times New Roman"/>
                <a:cs typeface="Times New Roman"/>
                <a:sym typeface="Times New Roman"/>
              </a:rPr>
              <a:t>14 Satisfy us in the morning with your unfailing love, that we may sing for joy and be glad all our days.</a:t>
            </a:r>
            <a:endParaRPr/>
          </a:p>
          <a:p>
            <a:pPr marL="0" marR="0" lvl="0" indent="0" algn="l" rtl="0">
              <a:lnSpc>
                <a:spcPct val="120000"/>
              </a:lnSpc>
              <a:spcBef>
                <a:spcPts val="960"/>
              </a:spcBef>
              <a:spcAft>
                <a:spcPts val="0"/>
              </a:spcAft>
              <a:buClr>
                <a:schemeClr val="dk1"/>
              </a:buClr>
              <a:buSzPts val="3600"/>
              <a:buFont typeface="Arial"/>
              <a:buNone/>
            </a:pPr>
            <a:endParaRPr sz="3600" b="0" i="0" u="none" strike="noStrike" cap="none">
              <a:solidFill>
                <a:srgbClr val="000000"/>
              </a:solidFill>
              <a:latin typeface="SimHei"/>
              <a:ea typeface="SimHei"/>
              <a:cs typeface="SimHei"/>
              <a:sym typeface="Sim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1053</Words>
  <Application>Microsoft Office PowerPoint</Application>
  <PresentationFormat>On-screen Show (4:3)</PresentationFormat>
  <Paragraphs>69</Paragraphs>
  <Slides>17</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Calibri</vt:lpstr>
      <vt:lpstr>Garamond</vt:lpstr>
      <vt:lpstr>SimHei</vt:lpstr>
      <vt:lpstr>Times New Roman</vt:lpstr>
      <vt:lpstr>Microsoft Yahei</vt:lpstr>
      <vt:lpstr>Arial</vt:lpstr>
      <vt:lpstr>Quattrocento Sans</vt:lpstr>
      <vt:lpstr>Default Design</vt:lpstr>
      <vt:lpstr>4_Office Theme</vt:lpstr>
      <vt:lpstr>Office 主题</vt:lpstr>
      <vt:lpstr>PowerPoint Presentation</vt:lpstr>
      <vt:lpstr>神作我们的居所 God-our dwelling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耶 穌 說 ：我 就 是 道 路</dc:title>
  <dc:creator>Fwu-Shan Shieh</dc:creator>
  <cp:lastModifiedBy>BCCC</cp:lastModifiedBy>
  <cp:revision>4</cp:revision>
  <dcterms:created xsi:type="dcterms:W3CDTF">2005-10-06T16:33:29Z</dcterms:created>
  <dcterms:modified xsi:type="dcterms:W3CDTF">2024-06-16T18:10:11Z</dcterms:modified>
</cp:coreProperties>
</file>