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285" r:id="rId2"/>
  </p:sldMasterIdLst>
  <p:notesMasterIdLst>
    <p:notesMasterId r:id="rId13"/>
  </p:notesMasterIdLst>
  <p:sldIdLst>
    <p:sldId id="256" r:id="rId3"/>
    <p:sldId id="269" r:id="rId4"/>
    <p:sldId id="272" r:id="rId5"/>
    <p:sldId id="274" r:id="rId6"/>
    <p:sldId id="296" r:id="rId7"/>
    <p:sldId id="304" r:id="rId8"/>
    <p:sldId id="306" r:id="rId9"/>
    <p:sldId id="305" r:id="rId10"/>
    <p:sldId id="299" r:id="rId11"/>
    <p:sldId id="29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679" autoAdjust="0"/>
  </p:normalViewPr>
  <p:slideViewPr>
    <p:cSldViewPr>
      <p:cViewPr varScale="1">
        <p:scale>
          <a:sx n="70" d="100"/>
          <a:sy n="70" d="100"/>
        </p:scale>
        <p:origin x="5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433814-E925-6746-B4AA-92A532DB47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1090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67E222-9EAD-5645-BAE0-54D00203D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37D169A-2BE7-834C-A9B2-B0F242E6A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D19EC5-EA7B-1D4C-9CE2-DB99F86D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7B0326-51AA-FB40-B09F-E7ABB7ECD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04CCEA-070D-0441-98BC-5F9B423D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0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860CAB-B165-4049-8A66-00AA7A05B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FD8FF0-02BE-E843-8A73-7B2BB75FD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3C1E50-07C2-9843-A769-0AD10373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7E44BD-C4B6-FC48-9CD0-5C4D51E4E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D2016-5789-B44E-A771-2D3D0028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99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92F9AF-A3AB-0444-8541-21335AC2B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1A3B56-6A08-1A4A-98A6-2794A8C5C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40F86D-941A-3B46-A5B2-65AD0E47C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C1C590-BE44-424A-B1F3-333F340A4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6F58B6-D7E3-8540-BF22-743086B91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29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0F4865-DC4F-924B-B667-A0F971C8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B15FE5-99B0-1D41-B377-FF40F3E8A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AB626CE-15E9-EF4F-88AE-CB13EF3D6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FF899B2-8ACF-3141-93EA-81FAD4D5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CB5258-5041-944D-98AF-EA4E342A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B0FBAFE-1663-4B41-8EF7-5862A5C66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42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FF4DC3-F6C9-8148-8DC3-C0D098EB7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DA15BA-9A46-7947-BED5-1709A17C1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AA3F79B-776C-2A41-BBEB-27CE7C95D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2D01013-359F-7F43-AE81-FCAB889634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26F4E2C-CCE0-704E-A19A-EC676D8C10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B9398DD-B813-EE44-86A5-3DDC5DA99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DF0E561-21B2-7743-8707-8C40E979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A90934E-41BA-BE4A-BF32-CD7CD923B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71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A54579-FCA5-3045-9593-1B9F0578F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E073194-B3E4-9247-AB7E-19583AE8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98E7314-FEC5-1B41-93DE-BE1C76264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968785-E21E-E846-AA4B-6EFE4C989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14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CD65D0A-A1A9-C040-BF15-7EAB2D1A6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36C0602-CE8F-1440-B75B-1DA9C63A7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4C62223-3A73-FF49-B397-B4CEA7F0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56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C8BB61-8270-D546-8A44-16E09AFF8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408EE7-4514-A045-AA51-B96A1DA12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84896A0-8010-BE41-AE74-98D58223E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710F543-0F47-F647-AE15-9CCB0B33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6B167B-EC5A-4747-AECE-1C9DA5245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6A319CB-29D6-5643-9D8C-C644342C1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6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1C9043-BA6F-C74A-A459-BBE9C3BAC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2428468-27F0-E74A-905D-708AC85BC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C1383E2-D13C-8F4C-8EC4-965F0F1BA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674F04-3E04-3147-B4E4-80606B22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46101C-784D-2643-ACD9-3BE722E4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C270929-3E3D-A44F-AB56-919C8D107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94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DCFF72-2799-E94C-804B-ECA133E0B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AC49E7C-5461-534F-B976-3A6A6D9C4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BA3CCC-F7E1-BB4B-9AB1-D461650B5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B5F555-1253-7144-9244-6DA31389A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F2EF57-584F-014E-B5A5-F5EE18A4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99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710C74A-17BE-2943-8675-18348A4AF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7CF3124-0B0D-A147-9686-2617A26F0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D0B45C-27BB-FE47-977E-4D37FF2AB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32DCFC-FBF6-E44E-AC39-E4BAAB93C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D3F9DC-A0C4-C841-81CC-95F5B14C5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6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F023C04-5DB2-0F4D-9AFC-2F0676DD5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B4AD98-1491-1A4F-B570-5712A28EF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10079F-1954-7F4F-9F54-9C13A6237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4FC0F-D1E1-024C-8F5C-49F185EA1750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B76549-E898-1C4B-9EA4-28441DC90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6F01EE-B308-3040-A979-D08A24A5F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CE19-2E49-EC45-932D-687F017B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6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286" r:id="rId1"/>
    <p:sldLayoutId id="2147487287" r:id="rId2"/>
    <p:sldLayoutId id="2147487288" r:id="rId3"/>
    <p:sldLayoutId id="2147487289" r:id="rId4"/>
    <p:sldLayoutId id="2147487290" r:id="rId5"/>
    <p:sldLayoutId id="2147487291" r:id="rId6"/>
    <p:sldLayoutId id="2147487292" r:id="rId7"/>
    <p:sldLayoutId id="2147487293" r:id="rId8"/>
    <p:sldLayoutId id="2147487294" r:id="rId9"/>
    <p:sldLayoutId id="2147487295" r:id="rId10"/>
    <p:sldLayoutId id="21474872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0BF38D-E98B-CC49-8A8F-B243862B3E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神意與人意的碰撞</a:t>
            </a:r>
            <a:r>
              <a:rPr 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/>
            </a:r>
            <a:br>
              <a:rPr 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0A93E10-B8DD-3A4D-BB3A-D9B21D242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98424"/>
            <a:ext cx="6858000" cy="1241822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蔡耀明</a:t>
            </a:r>
          </a:p>
          <a:p>
            <a:r>
              <a:rPr lang="en-US" altLang="zh-TW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2024/6/30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9923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221DAE4-5A91-7549-8E78-BA7326109436}"/>
              </a:ext>
            </a:extLst>
          </p:cNvPr>
          <p:cNvSpPr txBox="1"/>
          <p:nvPr/>
        </p:nvSpPr>
        <p:spPr>
          <a:xfrm>
            <a:off x="579383" y="2055428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Foreknew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400C20A-FCF5-8D4E-A164-E8D2C9CA3462}"/>
              </a:ext>
            </a:extLst>
          </p:cNvPr>
          <p:cNvSpPr txBox="1"/>
          <p:nvPr/>
        </p:nvSpPr>
        <p:spPr>
          <a:xfrm>
            <a:off x="2252006" y="2055428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預定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Predestined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FF23071-AD6A-5341-A193-02D37B7C72B5}"/>
              </a:ext>
            </a:extLst>
          </p:cNvPr>
          <p:cNvSpPr txBox="1"/>
          <p:nvPr/>
        </p:nvSpPr>
        <p:spPr>
          <a:xfrm>
            <a:off x="3924629" y="2063309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呼召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Called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73DB95E-BBA5-BD4D-8FB7-6D319753B4E8}"/>
              </a:ext>
            </a:extLst>
          </p:cNvPr>
          <p:cNvSpPr txBox="1"/>
          <p:nvPr/>
        </p:nvSpPr>
        <p:spPr>
          <a:xfrm>
            <a:off x="5597252" y="2055427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稱義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Justified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150ED71-664D-0440-BFA4-F4FCCAE548EC}"/>
              </a:ext>
            </a:extLst>
          </p:cNvPr>
          <p:cNvSpPr txBox="1"/>
          <p:nvPr/>
        </p:nvSpPr>
        <p:spPr>
          <a:xfrm>
            <a:off x="7269875" y="2063309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榮耀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Glorified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A234440-28D1-B742-BB86-DC7AF48E7530}"/>
              </a:ext>
            </a:extLst>
          </p:cNvPr>
          <p:cNvSpPr txBox="1"/>
          <p:nvPr/>
        </p:nvSpPr>
        <p:spPr>
          <a:xfrm>
            <a:off x="579382" y="1018844"/>
            <a:ext cx="6312611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總結 </a:t>
            </a:r>
            <a:r>
              <a:rPr kumimoji="0" lang="en-US" altLang="zh-TW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–</a:t>
            </a: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神意與人意結合過程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r>
              <a:rPr kumimoji="0" lang="en-US" altLang="zh-CN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-</a:t>
            </a:r>
            <a:r>
              <a:rPr kumimoji="0" lang="zh-CN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罗 </a:t>
            </a:r>
            <a:r>
              <a:rPr kumimoji="0" lang="en-US" altLang="zh-TW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8:28-30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C22D3AA-0825-3A4F-ABA8-C253869C89D0}"/>
              </a:ext>
            </a:extLst>
          </p:cNvPr>
          <p:cNvSpPr txBox="1"/>
          <p:nvPr/>
        </p:nvSpPr>
        <p:spPr>
          <a:xfrm>
            <a:off x="408446" y="4447947"/>
            <a:ext cx="3004634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神意與人意的碰撞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45390919-FA50-364C-90E3-4B88F2F1091A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 flipH="1">
            <a:off x="4561521" y="3756267"/>
            <a:ext cx="11752" cy="91097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876E0C-5A6D-4D43-AFDB-9ABDA17CDFE4}"/>
              </a:ext>
            </a:extLst>
          </p:cNvPr>
          <p:cNvSpPr txBox="1"/>
          <p:nvPr/>
        </p:nvSpPr>
        <p:spPr>
          <a:xfrm>
            <a:off x="5633259" y="4447946"/>
            <a:ext cx="3349458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按祂旨意被召的人成形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715DB94B-4CBC-9F4A-A962-155957256675}"/>
              </a:ext>
            </a:extLst>
          </p:cNvPr>
          <p:cNvCxnSpPr>
            <a:stCxn id="2" idx="3"/>
            <a:endCxn id="3" idx="1"/>
          </p:cNvCxnSpPr>
          <p:nvPr/>
        </p:nvCxnSpPr>
        <p:spPr>
          <a:xfrm>
            <a:off x="1874125" y="2424760"/>
            <a:ext cx="3778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BFB78955-FFC6-7B41-9EA1-2FB851CB6E80}"/>
              </a:ext>
            </a:extLst>
          </p:cNvPr>
          <p:cNvCxnSpPr/>
          <p:nvPr/>
        </p:nvCxnSpPr>
        <p:spPr>
          <a:xfrm>
            <a:off x="3546748" y="2435987"/>
            <a:ext cx="3778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78545D0A-CC78-7D42-BA42-91BBD1BDC61D}"/>
              </a:ext>
            </a:extLst>
          </p:cNvPr>
          <p:cNvCxnSpPr/>
          <p:nvPr/>
        </p:nvCxnSpPr>
        <p:spPr>
          <a:xfrm>
            <a:off x="5219371" y="2421098"/>
            <a:ext cx="3778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F6638DAF-6098-7A4B-B46F-CD65C13FB29C}"/>
              </a:ext>
            </a:extLst>
          </p:cNvPr>
          <p:cNvCxnSpPr/>
          <p:nvPr/>
        </p:nvCxnSpPr>
        <p:spPr>
          <a:xfrm>
            <a:off x="6891994" y="2421098"/>
            <a:ext cx="3778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F7B1B7F-CC14-1AD2-FBE4-AC90F451670E}"/>
              </a:ext>
            </a:extLst>
          </p:cNvPr>
          <p:cNvSpPr/>
          <p:nvPr/>
        </p:nvSpPr>
        <p:spPr>
          <a:xfrm>
            <a:off x="3736319" y="1574001"/>
            <a:ext cx="1707999" cy="4050460"/>
          </a:xfrm>
          <a:prstGeom prst="ellipse">
            <a:avLst/>
          </a:prstGeom>
          <a:noFill/>
          <a:ln w="19050">
            <a:solidFill>
              <a:srgbClr val="41C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7E65CC9-C064-DCAD-364B-789656FFBB0C}"/>
              </a:ext>
            </a:extLst>
          </p:cNvPr>
          <p:cNvSpPr txBox="1"/>
          <p:nvPr/>
        </p:nvSpPr>
        <p:spPr>
          <a:xfrm>
            <a:off x="2915590" y="5504485"/>
            <a:ext cx="334945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你會怎麼看這位神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？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7ACD3CDA-81CD-7DF2-B4ED-C81AC43200E2}"/>
              </a:ext>
            </a:extLst>
          </p:cNvPr>
          <p:cNvSpPr/>
          <p:nvPr/>
        </p:nvSpPr>
        <p:spPr>
          <a:xfrm>
            <a:off x="468751" y="1891897"/>
            <a:ext cx="3078628" cy="1084913"/>
          </a:xfrm>
          <a:prstGeom prst="ellipse">
            <a:avLst/>
          </a:prstGeom>
          <a:noFill/>
          <a:ln w="19050">
            <a:solidFill>
              <a:srgbClr val="41C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8193DFA-0889-D101-AD5A-2BCB836EF4D7}"/>
              </a:ext>
            </a:extLst>
          </p:cNvPr>
          <p:cNvSpPr txBox="1"/>
          <p:nvPr/>
        </p:nvSpPr>
        <p:spPr>
          <a:xfrm>
            <a:off x="955486" y="3025044"/>
            <a:ext cx="191055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marR="0" lvl="0" indent="-3429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神的心意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342900" marR="0" lvl="0" indent="-3429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神的主權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9240BA9-1B66-30FE-DC37-E8B512942CCF}"/>
              </a:ext>
            </a:extLst>
          </p:cNvPr>
          <p:cNvSpPr txBox="1"/>
          <p:nvPr/>
        </p:nvSpPr>
        <p:spPr>
          <a:xfrm>
            <a:off x="3892172" y="2925270"/>
            <a:ext cx="136220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神意彰顯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0413248-B4D5-CD3A-504B-569F767422B0}"/>
              </a:ext>
            </a:extLst>
          </p:cNvPr>
          <p:cNvSpPr txBox="1"/>
          <p:nvPr/>
        </p:nvSpPr>
        <p:spPr>
          <a:xfrm>
            <a:off x="3880420" y="4667238"/>
            <a:ext cx="136220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人意回應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C12C4007-2B10-197C-13BD-5A61B9DF15A5}"/>
              </a:ext>
            </a:extLst>
          </p:cNvPr>
          <p:cNvSpPr/>
          <p:nvPr/>
        </p:nvSpPr>
        <p:spPr>
          <a:xfrm>
            <a:off x="5596622" y="1882255"/>
            <a:ext cx="3078628" cy="1084913"/>
          </a:xfrm>
          <a:prstGeom prst="ellipse">
            <a:avLst/>
          </a:prstGeom>
          <a:noFill/>
          <a:ln w="19050">
            <a:solidFill>
              <a:srgbClr val="41C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E530AED-1B91-1A11-DD44-133FD5863A13}"/>
              </a:ext>
            </a:extLst>
          </p:cNvPr>
          <p:cNvSpPr txBox="1"/>
          <p:nvPr/>
        </p:nvSpPr>
        <p:spPr>
          <a:xfrm>
            <a:off x="6180658" y="3025044"/>
            <a:ext cx="191055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marR="0" lvl="0" indent="-3429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神的禮物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342900" marR="0" lvl="0" indent="-3429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身份確定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C6048F5-845C-BDB1-B0A3-D80AD249EC33}"/>
              </a:ext>
            </a:extLst>
          </p:cNvPr>
          <p:cNvSpPr txBox="1"/>
          <p:nvPr/>
        </p:nvSpPr>
        <p:spPr>
          <a:xfrm>
            <a:off x="3897840" y="3767916"/>
            <a:ext cx="128274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神的愛</a:t>
            </a:r>
            <a:endParaRPr kumimoji="0" lang="en-US" altLang="zh-TW" sz="3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6743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1" grpId="0"/>
      <p:bldP spid="20" grpId="0"/>
      <p:bldP spid="22" grpId="0"/>
      <p:bldP spid="23" grpId="0"/>
      <p:bldP spid="25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B22D5-1ABD-314C-91E4-C7D10F2E2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思想一下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1AB165-F259-3546-8E17-549F998E6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3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呼召（禱告）對你意味著什麼？</a:t>
            </a:r>
            <a:r>
              <a:rPr lang="zh-TW" altLang="en-US" sz="33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CN" sz="33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CN" altLang="en-US" sz="33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神的主權與人的意思</a:t>
            </a:r>
            <a:r>
              <a:rPr lang="zh-TW" altLang="en-US" sz="33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，你怎麼看？</a:t>
            </a:r>
            <a:endParaRPr lang="en-US" altLang="zh-CN" sz="33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CN" altLang="en-US" sz="33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你與神互動的經驗為何？</a:t>
            </a:r>
            <a:endParaRPr lang="en-US" altLang="zh-CN" sz="33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308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B22D5-1ABD-314C-91E4-C7D10F2E2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引言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1AB165-F259-3546-8E17-549F998E6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3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一位老宣教士（老朋友）的信</a:t>
            </a:r>
            <a:endParaRPr lang="en-US" altLang="zh-CN" sz="33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122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7C7EE6-8117-FD41-9E47-05BF27225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53821"/>
            <a:ext cx="7886700" cy="662180"/>
          </a:xfrm>
        </p:spPr>
        <p:txBody>
          <a:bodyPr>
            <a:normAutofit/>
          </a:bodyPr>
          <a:lstStyle/>
          <a:p>
            <a:r>
              <a:rPr lang="zh-TW" altLang="en-US" sz="3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zh-CN" altLang="en-US" sz="3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3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CN" altLang="en-US" sz="3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2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羅 </a:t>
            </a:r>
            <a:r>
              <a:rPr lang="en-US" altLang="zh-CN" sz="2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8:28-30</a:t>
            </a:r>
            <a:r>
              <a:rPr lang="zh-TW" altLang="en-US" sz="2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；太</a:t>
            </a:r>
            <a:r>
              <a:rPr lang="en-US" altLang="zh-TW" sz="2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6:7-8</a:t>
            </a:r>
            <a:r>
              <a:rPr lang="zh-TW" altLang="en-US" sz="2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-US" altLang="zh-TW" sz="2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7:7</a:t>
            </a:r>
            <a:endParaRPr lang="en-US" sz="24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FE4EAC0-D45A-6F4D-8B3D-62452AFD6FA2}"/>
              </a:ext>
            </a:extLst>
          </p:cNvPr>
          <p:cNvSpPr txBox="1"/>
          <p:nvPr/>
        </p:nvSpPr>
        <p:spPr>
          <a:xfrm>
            <a:off x="628650" y="1716001"/>
            <a:ext cx="79991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我們曉得萬事都互相效力，叫愛神的人得益處，就是按祂旨意被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召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的人。因為祂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預先所知道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的人，就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預先定下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效法祂兒子的模様，使祂兒子在許多弟兄中作長子。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預先所定下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的人又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召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他們來；所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召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來的人又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稱為義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；所稱為義的人又叫他们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得榮耀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。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（羅</a:t>
            </a:r>
            <a:r>
              <a:rPr kumimoji="0" lang="zh-CN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8</a:t>
            </a:r>
            <a:r>
              <a:rPr kumimoji="0" lang="en-US" altLang="zh-TW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:</a:t>
            </a: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28</a:t>
            </a:r>
            <a:r>
              <a:rPr kumimoji="0" lang="en-US" altLang="zh-TW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-</a:t>
            </a: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30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）</a:t>
            </a:r>
            <a:endParaRPr kumimoji="0" lang="en-US" altLang="zh-TW" sz="21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5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你們禱告，不可像外邦人，用許多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重複的話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，他們以為話多了必蒙垂聽。你們不可效法他們；因為你們沒有祈求以先，你們所需用的，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你們的父早已知道了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。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（太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6:7-8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）</a:t>
            </a:r>
            <a:endParaRPr kumimoji="0" lang="en-US" altLang="zh-TW" sz="21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5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你們祈求，就得著，尋找，就尋見，叩門，就給你們開門。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（太 </a:t>
            </a:r>
            <a:r>
              <a:rPr kumimoji="0" lang="en-US" altLang="zh-TW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7:7</a:t>
            </a:r>
            <a:r>
              <a:rPr kumimoji="0" lang="zh-TW" alt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）</a:t>
            </a:r>
            <a:endParaRPr kumimoji="0" lang="en-US" altLang="zh-TW" sz="2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580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7C7EE6-8117-FD41-9E47-05BF27225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66218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問題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D9F927-3482-9ADC-BC82-B21808FA2D70}"/>
              </a:ext>
            </a:extLst>
          </p:cNvPr>
          <p:cNvSpPr txBox="1"/>
          <p:nvPr/>
        </p:nvSpPr>
        <p:spPr>
          <a:xfrm>
            <a:off x="628650" y="2277035"/>
            <a:ext cx="78867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神預知預定，人還能做什麼？</a:t>
            </a:r>
            <a:endParaRPr kumimoji="0" lang="en-US" altLang="zh-TW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父早已知道，人還求什麼？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為什麼不要用許多重複的話「求」？</a:t>
            </a:r>
            <a:endParaRPr kumimoji="0" lang="en-US" altLang="zh-TW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凡祈求就得著，是嗎？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7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221DAE4-5A91-7549-8E78-BA7326109436}"/>
              </a:ext>
            </a:extLst>
          </p:cNvPr>
          <p:cNvSpPr txBox="1"/>
          <p:nvPr/>
        </p:nvSpPr>
        <p:spPr>
          <a:xfrm>
            <a:off x="579383" y="2055428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Foreknew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400C20A-FCF5-8D4E-A164-E8D2C9CA3462}"/>
              </a:ext>
            </a:extLst>
          </p:cNvPr>
          <p:cNvSpPr txBox="1"/>
          <p:nvPr/>
        </p:nvSpPr>
        <p:spPr>
          <a:xfrm>
            <a:off x="2252006" y="2055428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預定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Predestined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FF23071-AD6A-5341-A193-02D37B7C72B5}"/>
              </a:ext>
            </a:extLst>
          </p:cNvPr>
          <p:cNvSpPr txBox="1"/>
          <p:nvPr/>
        </p:nvSpPr>
        <p:spPr>
          <a:xfrm>
            <a:off x="3924629" y="2063309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被召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Called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73DB95E-BBA5-BD4D-8FB7-6D319753B4E8}"/>
              </a:ext>
            </a:extLst>
          </p:cNvPr>
          <p:cNvSpPr txBox="1"/>
          <p:nvPr/>
        </p:nvSpPr>
        <p:spPr>
          <a:xfrm>
            <a:off x="5597252" y="2055427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稱義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Justified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150ED71-664D-0440-BFA4-F4FCCAE548EC}"/>
              </a:ext>
            </a:extLst>
          </p:cNvPr>
          <p:cNvSpPr txBox="1"/>
          <p:nvPr/>
        </p:nvSpPr>
        <p:spPr>
          <a:xfrm>
            <a:off x="7269875" y="2063309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榮耀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Glorified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A234440-28D1-B742-BB86-DC7AF48E7530}"/>
              </a:ext>
            </a:extLst>
          </p:cNvPr>
          <p:cNvSpPr txBox="1"/>
          <p:nvPr/>
        </p:nvSpPr>
        <p:spPr>
          <a:xfrm>
            <a:off x="579382" y="1018844"/>
            <a:ext cx="1989413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羅 </a:t>
            </a:r>
            <a:r>
              <a:rPr kumimoji="0" lang="en-US" altLang="zh-TW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8:28-30</a:t>
            </a: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C22D3AA-0825-3A4F-ABA8-C253869C89D0}"/>
              </a:ext>
            </a:extLst>
          </p:cNvPr>
          <p:cNvSpPr txBox="1"/>
          <p:nvPr/>
        </p:nvSpPr>
        <p:spPr>
          <a:xfrm>
            <a:off x="511688" y="3103553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神的心意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75A3C2C-83F6-A8D6-FE5A-15EC3F40691E}"/>
              </a:ext>
            </a:extLst>
          </p:cNvPr>
          <p:cNvSpPr txBox="1"/>
          <p:nvPr/>
        </p:nvSpPr>
        <p:spPr>
          <a:xfrm>
            <a:off x="2171994" y="3103552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神的主權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0155D98-8D85-2789-BDEE-BFB5504F63DB}"/>
              </a:ext>
            </a:extLst>
          </p:cNvPr>
          <p:cNvSpPr txBox="1"/>
          <p:nvPr/>
        </p:nvSpPr>
        <p:spPr>
          <a:xfrm>
            <a:off x="3924629" y="3103551"/>
            <a:ext cx="1294742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神的愛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CC3F6CC-96B4-2FEF-A53C-1E19686E44A5}"/>
              </a:ext>
            </a:extLst>
          </p:cNvPr>
          <p:cNvSpPr txBox="1"/>
          <p:nvPr/>
        </p:nvSpPr>
        <p:spPr>
          <a:xfrm>
            <a:off x="5529557" y="3103551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神的禮物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9D2A119-D7ED-4A3B-8A6E-458F1CC32192}"/>
              </a:ext>
            </a:extLst>
          </p:cNvPr>
          <p:cNvSpPr txBox="1"/>
          <p:nvPr/>
        </p:nvSpPr>
        <p:spPr>
          <a:xfrm>
            <a:off x="7202182" y="3066893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神賜尊榮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032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1" grpId="0" animBg="1"/>
      <p:bldP spid="14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221DAE4-5A91-7549-8E78-BA7326109436}"/>
              </a:ext>
            </a:extLst>
          </p:cNvPr>
          <p:cNvSpPr txBox="1"/>
          <p:nvPr/>
        </p:nvSpPr>
        <p:spPr>
          <a:xfrm>
            <a:off x="579383" y="2055428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預知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Foreknew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400C20A-FCF5-8D4E-A164-E8D2C9CA3462}"/>
              </a:ext>
            </a:extLst>
          </p:cNvPr>
          <p:cNvSpPr txBox="1"/>
          <p:nvPr/>
        </p:nvSpPr>
        <p:spPr>
          <a:xfrm>
            <a:off x="2252006" y="2055428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預定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Predestined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FF23071-AD6A-5341-A193-02D37B7C72B5}"/>
              </a:ext>
            </a:extLst>
          </p:cNvPr>
          <p:cNvSpPr txBox="1"/>
          <p:nvPr/>
        </p:nvSpPr>
        <p:spPr>
          <a:xfrm>
            <a:off x="3924629" y="2063309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被召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Called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73DB95E-BBA5-BD4D-8FB7-6D319753B4E8}"/>
              </a:ext>
            </a:extLst>
          </p:cNvPr>
          <p:cNvSpPr txBox="1"/>
          <p:nvPr/>
        </p:nvSpPr>
        <p:spPr>
          <a:xfrm>
            <a:off x="5597252" y="2055427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稱義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Justified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150ED71-664D-0440-BFA4-F4FCCAE548EC}"/>
              </a:ext>
            </a:extLst>
          </p:cNvPr>
          <p:cNvSpPr txBox="1"/>
          <p:nvPr/>
        </p:nvSpPr>
        <p:spPr>
          <a:xfrm>
            <a:off x="7269875" y="2063309"/>
            <a:ext cx="1294742" cy="738664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榮耀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Glorified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A234440-28D1-B742-BB86-DC7AF48E7530}"/>
              </a:ext>
            </a:extLst>
          </p:cNvPr>
          <p:cNvSpPr txBox="1"/>
          <p:nvPr/>
        </p:nvSpPr>
        <p:spPr>
          <a:xfrm>
            <a:off x="579382" y="1018844"/>
            <a:ext cx="1989413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羅 </a:t>
            </a:r>
            <a:r>
              <a:rPr kumimoji="0" lang="en-US" altLang="zh-TW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8:28-30</a:t>
            </a: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C22D3AA-0825-3A4F-ABA8-C253869C89D0}"/>
              </a:ext>
            </a:extLst>
          </p:cNvPr>
          <p:cNvSpPr txBox="1"/>
          <p:nvPr/>
        </p:nvSpPr>
        <p:spPr>
          <a:xfrm>
            <a:off x="511688" y="3103553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神的心意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75A3C2C-83F6-A8D6-FE5A-15EC3F40691E}"/>
              </a:ext>
            </a:extLst>
          </p:cNvPr>
          <p:cNvSpPr txBox="1"/>
          <p:nvPr/>
        </p:nvSpPr>
        <p:spPr>
          <a:xfrm>
            <a:off x="2171994" y="3103552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神的主權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0155D98-8D85-2789-BDEE-BFB5504F63DB}"/>
              </a:ext>
            </a:extLst>
          </p:cNvPr>
          <p:cNvSpPr txBox="1"/>
          <p:nvPr/>
        </p:nvSpPr>
        <p:spPr>
          <a:xfrm>
            <a:off x="3914662" y="3020726"/>
            <a:ext cx="1294742" cy="507831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神的愛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CC3F6CC-96B4-2FEF-A53C-1E19686E44A5}"/>
              </a:ext>
            </a:extLst>
          </p:cNvPr>
          <p:cNvSpPr txBox="1"/>
          <p:nvPr/>
        </p:nvSpPr>
        <p:spPr>
          <a:xfrm>
            <a:off x="5529557" y="3103551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神的禮物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9D2A119-D7ED-4A3B-8A6E-458F1CC32192}"/>
              </a:ext>
            </a:extLst>
          </p:cNvPr>
          <p:cNvSpPr txBox="1"/>
          <p:nvPr/>
        </p:nvSpPr>
        <p:spPr>
          <a:xfrm>
            <a:off x="7202182" y="3066893"/>
            <a:ext cx="1430131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C7F63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神賜尊榮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C7F63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F1565374-3020-53ED-D9A0-9F894915DC58}"/>
              </a:ext>
            </a:extLst>
          </p:cNvPr>
          <p:cNvSpPr/>
          <p:nvPr/>
        </p:nvSpPr>
        <p:spPr>
          <a:xfrm>
            <a:off x="3623590" y="1441891"/>
            <a:ext cx="1896818" cy="4305300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6AA8D715-DB66-E0CD-EFFF-8CAE96118CC0}"/>
              </a:ext>
            </a:extLst>
          </p:cNvPr>
          <p:cNvSpPr txBox="1"/>
          <p:nvPr/>
        </p:nvSpPr>
        <p:spPr>
          <a:xfrm>
            <a:off x="3854223" y="3747311"/>
            <a:ext cx="1415618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神意彰顯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DEB6D60E-6CB0-8951-14B5-3FB683FBD9BD}"/>
              </a:ext>
            </a:extLst>
          </p:cNvPr>
          <p:cNvCxnSpPr>
            <a:cxnSpLocks/>
          </p:cNvCxnSpPr>
          <p:nvPr/>
        </p:nvCxnSpPr>
        <p:spPr>
          <a:xfrm>
            <a:off x="4572000" y="4087914"/>
            <a:ext cx="1" cy="8960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344CBD3-51E3-448C-41DC-FE633B4E41C4}"/>
              </a:ext>
            </a:extLst>
          </p:cNvPr>
          <p:cNvSpPr txBox="1"/>
          <p:nvPr/>
        </p:nvSpPr>
        <p:spPr>
          <a:xfrm>
            <a:off x="3854223" y="4971153"/>
            <a:ext cx="1415618" cy="461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人意回應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E4CC578-6618-9214-523C-D19970547F46}"/>
              </a:ext>
            </a:extLst>
          </p:cNvPr>
          <p:cNvSpPr txBox="1"/>
          <p:nvPr/>
        </p:nvSpPr>
        <p:spPr>
          <a:xfrm>
            <a:off x="747793" y="4352449"/>
            <a:ext cx="2139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神意與人意的碰撞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5A266AB-1398-157E-CFC5-56B3ACB2DF49}"/>
              </a:ext>
            </a:extLst>
          </p:cNvPr>
          <p:cNvSpPr txBox="1"/>
          <p:nvPr/>
        </p:nvSpPr>
        <p:spPr>
          <a:xfrm>
            <a:off x="5987616" y="4535930"/>
            <a:ext cx="2937625" cy="923330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按祂旨意被召的人</a:t>
            </a:r>
            <a:endParaRPr kumimoji="0" lang="en-US" altLang="zh-TW" sz="27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rPr>
              <a:t>成形的過程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6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6" grpId="0" animBg="1"/>
      <p:bldP spid="17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7C7EE6-8117-FD41-9E47-05BF27225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66218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三個重點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D9F927-3482-9ADC-BC82-B21808FA2D70}"/>
              </a:ext>
            </a:extLst>
          </p:cNvPr>
          <p:cNvSpPr txBox="1"/>
          <p:nvPr/>
        </p:nvSpPr>
        <p:spPr>
          <a:xfrm>
            <a:off x="628650" y="2277036"/>
            <a:ext cx="78867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神人互動</a:t>
            </a:r>
            <a:endParaRPr kumimoji="0" lang="en-US" altLang="zh-TW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動機與取向</a:t>
            </a:r>
            <a:endParaRPr kumimoji="0" lang="en-US" altLang="zh-TW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marR="0" lvl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/>
              <a:defRPr/>
            </a:pPr>
            <a:r>
              <a:rPr kumimoji="0" lang="zh-TW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學習放手</a:t>
            </a:r>
            <a:endParaRPr kumimoji="0" lang="en-US" altLang="zh-TW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18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B22D5-1ABD-314C-91E4-C7D10F2E2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5"/>
            <a:ext cx="7886700" cy="528412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見證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1AB165-F259-3546-8E17-549F998E6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9801"/>
            <a:ext cx="7886700" cy="3280172"/>
          </a:xfrm>
        </p:spPr>
        <p:txBody>
          <a:bodyPr>
            <a:noAutofit/>
          </a:bodyPr>
          <a:lstStyle/>
          <a:p>
            <a:pPr marL="257175" indent="-257175">
              <a:spcBef>
                <a:spcPts val="0"/>
              </a:spcBef>
              <a:buFont typeface="Symbol" pitchFamily="2" charset="2"/>
              <a:buChar char=""/>
            </a:pPr>
            <a:r>
              <a:rPr lang="zh-TW" altLang="en-US" sz="3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被召的經歷</a:t>
            </a:r>
            <a:endParaRPr lang="en-US" altLang="zh-TW" sz="3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indent="-257175">
              <a:spcBef>
                <a:spcPts val="0"/>
              </a:spcBef>
              <a:buFont typeface="Symbol" pitchFamily="2" charset="2"/>
              <a:buChar char=""/>
            </a:pPr>
            <a:endParaRPr lang="en-US" altLang="zh-TW" sz="3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257175" indent="-257175">
              <a:spcBef>
                <a:spcPts val="0"/>
              </a:spcBef>
              <a:buFont typeface="Symbol" pitchFamily="2" charset="2"/>
              <a:buChar char=""/>
            </a:pPr>
            <a:r>
              <a:rPr lang="zh-TW" altLang="en-US" sz="30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禱告不是答案的出現，或事情的成就，而是過程中，與神互動的真實經歷，所得著的開啟與看見。</a:t>
            </a:r>
            <a:endParaRPr lang="en-US" sz="3000" b="1" dirty="0">
              <a:solidFill>
                <a:schemeClr val="accent2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58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21077</TotalTime>
  <Words>515</Words>
  <Application>Microsoft Office PowerPoint</Application>
  <PresentationFormat>On-screen Show (4:3)</PresentationFormat>
  <Paragraphs>87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Microsoft JhengHei</vt:lpstr>
      <vt:lpstr>新細明體</vt:lpstr>
      <vt:lpstr>SimSun</vt:lpstr>
      <vt:lpstr>Arial</vt:lpstr>
      <vt:lpstr>Calibri</vt:lpstr>
      <vt:lpstr>Calibri Light</vt:lpstr>
      <vt:lpstr>Garamond</vt:lpstr>
      <vt:lpstr>Symbol</vt:lpstr>
      <vt:lpstr>Times New Roman</vt:lpstr>
      <vt:lpstr>3_Office Theme</vt:lpstr>
      <vt:lpstr>1_Office Theme</vt:lpstr>
      <vt:lpstr>神意與人意的碰撞 </vt:lpstr>
      <vt:lpstr>思想一下</vt:lpstr>
      <vt:lpstr>引言</vt:lpstr>
      <vt:lpstr>經文 – 羅 8:28-30；太6:7-8，7:7</vt:lpstr>
      <vt:lpstr>問題</vt:lpstr>
      <vt:lpstr>PowerPoint Presentation</vt:lpstr>
      <vt:lpstr>PowerPoint Presentation</vt:lpstr>
      <vt:lpstr>三個重點</vt:lpstr>
      <vt:lpstr>見證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646</cp:revision>
  <dcterms:created xsi:type="dcterms:W3CDTF">2005-10-06T16:33:29Z</dcterms:created>
  <dcterms:modified xsi:type="dcterms:W3CDTF">2024-06-30T17:46:20Z</dcterms:modified>
</cp:coreProperties>
</file>