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39" r:id="rId1"/>
    <p:sldMasterId id="2147487501" r:id="rId2"/>
  </p:sldMasterIdLst>
  <p:notesMasterIdLst>
    <p:notesMasterId r:id="rId33"/>
  </p:notesMasterIdLst>
  <p:sldIdLst>
    <p:sldId id="2214" r:id="rId3"/>
    <p:sldId id="3707" r:id="rId4"/>
    <p:sldId id="3903" r:id="rId5"/>
    <p:sldId id="3917" r:id="rId6"/>
    <p:sldId id="3918" r:id="rId7"/>
    <p:sldId id="3919" r:id="rId8"/>
    <p:sldId id="3904" r:id="rId9"/>
    <p:sldId id="3905" r:id="rId10"/>
    <p:sldId id="3906" r:id="rId11"/>
    <p:sldId id="3920" r:id="rId12"/>
    <p:sldId id="3908" r:id="rId13"/>
    <p:sldId id="3909" r:id="rId14"/>
    <p:sldId id="3907" r:id="rId15"/>
    <p:sldId id="3892" r:id="rId16"/>
    <p:sldId id="3921" r:id="rId17"/>
    <p:sldId id="3922" r:id="rId18"/>
    <p:sldId id="3923" r:id="rId19"/>
    <p:sldId id="3924" r:id="rId20"/>
    <p:sldId id="3925" r:id="rId21"/>
    <p:sldId id="3927" r:id="rId22"/>
    <p:sldId id="3928" r:id="rId23"/>
    <p:sldId id="3929" r:id="rId24"/>
    <p:sldId id="3930" r:id="rId25"/>
    <p:sldId id="3926" r:id="rId26"/>
    <p:sldId id="3910" r:id="rId27"/>
    <p:sldId id="3931" r:id="rId28"/>
    <p:sldId id="3878" r:id="rId29"/>
    <p:sldId id="3932" r:id="rId30"/>
    <p:sldId id="3933" r:id="rId31"/>
    <p:sldId id="3934" r:id="rId32"/>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1pPr>
    <a:lvl2pPr marL="457200"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2pPr>
    <a:lvl3pPr marL="914400"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3pPr>
    <a:lvl4pPr marL="1371600"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4pPr>
    <a:lvl5pPr marL="1828800"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5pPr>
    <a:lvl6pPr marL="2286000" algn="l" defTabSz="914400" rtl="0" eaLnBrk="1" latinLnBrk="0" hangingPunct="1">
      <a:defRPr kern="1200">
        <a:solidFill>
          <a:schemeClr val="tx1"/>
        </a:solidFill>
        <a:latin typeface="Garamond" panose="02020404030301010803" pitchFamily="18" charset="0"/>
        <a:ea typeface="SimSun" panose="02010600030101010101" pitchFamily="2" charset="-122"/>
        <a:cs typeface="+mn-cs"/>
      </a:defRPr>
    </a:lvl6pPr>
    <a:lvl7pPr marL="2743200" algn="l" defTabSz="914400" rtl="0" eaLnBrk="1" latinLnBrk="0" hangingPunct="1">
      <a:defRPr kern="1200">
        <a:solidFill>
          <a:schemeClr val="tx1"/>
        </a:solidFill>
        <a:latin typeface="Garamond" panose="02020404030301010803" pitchFamily="18" charset="0"/>
        <a:ea typeface="SimSun" panose="02010600030101010101" pitchFamily="2" charset="-122"/>
        <a:cs typeface="+mn-cs"/>
      </a:defRPr>
    </a:lvl7pPr>
    <a:lvl8pPr marL="3200400" algn="l" defTabSz="914400" rtl="0" eaLnBrk="1" latinLnBrk="0" hangingPunct="1">
      <a:defRPr kern="1200">
        <a:solidFill>
          <a:schemeClr val="tx1"/>
        </a:solidFill>
        <a:latin typeface="Garamond" panose="02020404030301010803" pitchFamily="18" charset="0"/>
        <a:ea typeface="SimSun" panose="02010600030101010101" pitchFamily="2" charset="-122"/>
        <a:cs typeface="+mn-cs"/>
      </a:defRPr>
    </a:lvl8pPr>
    <a:lvl9pPr marL="3657600" algn="l" defTabSz="914400" rtl="0" eaLnBrk="1" latinLnBrk="0" hangingPunct="1">
      <a:defRPr kern="1200">
        <a:solidFill>
          <a:schemeClr val="tx1"/>
        </a:solidFill>
        <a:latin typeface="Garamond" panose="02020404030301010803" pitchFamily="18" charset="0"/>
        <a:ea typeface="SimSun" panose="02010600030101010101" pitchFamily="2"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C582E"/>
    <a:srgbClr val="ECD3ED"/>
    <a:srgbClr val="E6F159"/>
    <a:srgbClr val="D5D4F0"/>
    <a:srgbClr val="C6C4EA"/>
    <a:srgbClr val="B3F7CF"/>
    <a:srgbClr val="F2E6DE"/>
    <a:srgbClr val="F4F9B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547" autoAdjust="0"/>
    <p:restoredTop sz="94679" autoAdjust="0"/>
  </p:normalViewPr>
  <p:slideViewPr>
    <p:cSldViewPr>
      <p:cViewPr varScale="1">
        <p:scale>
          <a:sx n="70" d="100"/>
          <a:sy n="70" d="100"/>
        </p:scale>
        <p:origin x="1506"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eaLnBrk="1" hangingPunct="1">
              <a:defRPr sz="1200"/>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eaLnBrk="1" hangingPunct="1">
              <a:defRPr sz="1200"/>
            </a:lvl1pPr>
          </a:lstStyle>
          <a:p>
            <a:pPr>
              <a:defRPr/>
            </a:pPr>
            <a:fld id="{99CCE0B4-C554-4028-BE49-6CBFC4E010E2}" type="datetimeFigureOut">
              <a:rPr lang="en-US"/>
              <a:pPr>
                <a:defRPr/>
              </a:pPr>
              <a:t>7/21/2024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hangingPunct="1">
              <a:defRPr sz="1200"/>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smtClean="0"/>
            </a:lvl1pPr>
          </a:lstStyle>
          <a:p>
            <a:pPr>
              <a:defRPr/>
            </a:pPr>
            <a:fld id="{42236B70-6EF3-423E-AD2A-A676B2D6A9D0}" type="slidenum">
              <a:rPr lang="en-US" altLang="en-US"/>
              <a:pPr>
                <a:defRPr/>
              </a:pPr>
              <a:t>‹#›</a:t>
            </a:fld>
            <a:endParaRPr lang="en-US" altLang="en-US"/>
          </a:p>
        </p:txBody>
      </p:sp>
    </p:spTree>
    <p:extLst>
      <p:ext uri="{BB962C8B-B14F-4D97-AF65-F5344CB8AC3E}">
        <p14:creationId xmlns:p14="http://schemas.microsoft.com/office/powerpoint/2010/main" val="223361332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a:extLst>
              <a:ext uri="{FF2B5EF4-FFF2-40B4-BE49-F238E27FC236}">
                <a16:creationId xmlns:a16="http://schemas.microsoft.com/office/drawing/2014/main" xmlns="" id="{AAA547EE-9C5F-4B7F-B881-4B67D407AE6B}"/>
              </a:ext>
            </a:extLst>
          </p:cNvPr>
          <p:cNvSpPr>
            <a:spLocks noGrp="1"/>
          </p:cNvSpPr>
          <p:nvPr>
            <p:ph type="dt" sz="half" idx="10"/>
          </p:nvPr>
        </p:nvSpPr>
        <p:spPr/>
        <p:txBody>
          <a:bodyPr/>
          <a:lstStyle>
            <a:lvl1pPr>
              <a:defRPr/>
            </a:lvl1pPr>
          </a:lstStyle>
          <a:p>
            <a:pPr>
              <a:defRPr/>
            </a:pPr>
            <a:fld id="{3E067D8B-447D-4806-840C-3761697763ED}" type="datetime1">
              <a:rPr lang="en-US"/>
              <a:pPr>
                <a:defRPr/>
              </a:pPr>
              <a:t>7/21/2024</a:t>
            </a:fld>
            <a:endParaRPr lang="en-US"/>
          </a:p>
        </p:txBody>
      </p:sp>
      <p:sp>
        <p:nvSpPr>
          <p:cNvPr id="5" name="Footer Placeholder 4">
            <a:extLst>
              <a:ext uri="{FF2B5EF4-FFF2-40B4-BE49-F238E27FC236}">
                <a16:creationId xmlns:a16="http://schemas.microsoft.com/office/drawing/2014/main" xmlns="" id="{C06C25BD-E135-4117-A265-131B2351AE62}"/>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xmlns="" id="{AFE3A814-5C35-4693-9A8D-ECCE9F952597}"/>
              </a:ext>
            </a:extLst>
          </p:cNvPr>
          <p:cNvSpPr>
            <a:spLocks noGrp="1"/>
          </p:cNvSpPr>
          <p:nvPr>
            <p:ph type="sldNum" sz="quarter" idx="12"/>
          </p:nvPr>
        </p:nvSpPr>
        <p:spPr/>
        <p:txBody>
          <a:bodyPr/>
          <a:lstStyle>
            <a:lvl1pPr>
              <a:defRPr/>
            </a:lvl1pPr>
          </a:lstStyle>
          <a:p>
            <a:pPr>
              <a:defRPr/>
            </a:pPr>
            <a:fld id="{01FFF816-7056-4407-9C4C-9DBF6102623A}" type="slidenum">
              <a:rPr lang="en-US" altLang="en-US"/>
              <a:pPr>
                <a:defRPr/>
              </a:pPr>
              <a:t>‹#›</a:t>
            </a:fld>
            <a:endParaRPr lang="en-US" altLang="en-US"/>
          </a:p>
        </p:txBody>
      </p:sp>
    </p:spTree>
    <p:extLst>
      <p:ext uri="{BB962C8B-B14F-4D97-AF65-F5344CB8AC3E}">
        <p14:creationId xmlns:p14="http://schemas.microsoft.com/office/powerpoint/2010/main" val="25648530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61034C19-0131-4963-8FB1-7F59CC4F2239}"/>
              </a:ext>
            </a:extLst>
          </p:cNvPr>
          <p:cNvSpPr>
            <a:spLocks noGrp="1"/>
          </p:cNvSpPr>
          <p:nvPr>
            <p:ph type="dt" sz="half" idx="10"/>
          </p:nvPr>
        </p:nvSpPr>
        <p:spPr/>
        <p:txBody>
          <a:bodyPr/>
          <a:lstStyle>
            <a:lvl1pPr>
              <a:defRPr/>
            </a:lvl1pPr>
          </a:lstStyle>
          <a:p>
            <a:pPr>
              <a:defRPr/>
            </a:pPr>
            <a:fld id="{A437812D-8455-49F8-8763-31EA88F711F5}" type="datetime1">
              <a:rPr lang="en-US"/>
              <a:pPr>
                <a:defRPr/>
              </a:pPr>
              <a:t>7/21/2024</a:t>
            </a:fld>
            <a:endParaRPr lang="en-US"/>
          </a:p>
        </p:txBody>
      </p:sp>
      <p:sp>
        <p:nvSpPr>
          <p:cNvPr id="5" name="Footer Placeholder 4">
            <a:extLst>
              <a:ext uri="{FF2B5EF4-FFF2-40B4-BE49-F238E27FC236}">
                <a16:creationId xmlns:a16="http://schemas.microsoft.com/office/drawing/2014/main" xmlns="" id="{F485FD7C-70A1-4FD7-99DA-2C3009340D6F}"/>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xmlns="" id="{11C0EB3A-C3AC-4EE7-B900-EE64CB9BBAC1}"/>
              </a:ext>
            </a:extLst>
          </p:cNvPr>
          <p:cNvSpPr>
            <a:spLocks noGrp="1"/>
          </p:cNvSpPr>
          <p:nvPr>
            <p:ph type="sldNum" sz="quarter" idx="12"/>
          </p:nvPr>
        </p:nvSpPr>
        <p:spPr/>
        <p:txBody>
          <a:bodyPr/>
          <a:lstStyle>
            <a:lvl1pPr>
              <a:defRPr/>
            </a:lvl1pPr>
          </a:lstStyle>
          <a:p>
            <a:pPr>
              <a:defRPr/>
            </a:pPr>
            <a:fld id="{BA26FF59-23D7-4ACB-84D0-45C3BD644BF8}" type="slidenum">
              <a:rPr lang="en-US" altLang="en-US"/>
              <a:pPr>
                <a:defRPr/>
              </a:pPr>
              <a:t>‹#›</a:t>
            </a:fld>
            <a:endParaRPr lang="en-US" altLang="en-US"/>
          </a:p>
        </p:txBody>
      </p:sp>
    </p:spTree>
    <p:extLst>
      <p:ext uri="{BB962C8B-B14F-4D97-AF65-F5344CB8AC3E}">
        <p14:creationId xmlns:p14="http://schemas.microsoft.com/office/powerpoint/2010/main" val="15007090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34BE0837-DB8D-4463-9AE4-479A73181FD6}"/>
              </a:ext>
            </a:extLst>
          </p:cNvPr>
          <p:cNvSpPr>
            <a:spLocks noGrp="1"/>
          </p:cNvSpPr>
          <p:nvPr>
            <p:ph type="dt" sz="half" idx="10"/>
          </p:nvPr>
        </p:nvSpPr>
        <p:spPr/>
        <p:txBody>
          <a:bodyPr/>
          <a:lstStyle>
            <a:lvl1pPr>
              <a:defRPr/>
            </a:lvl1pPr>
          </a:lstStyle>
          <a:p>
            <a:pPr>
              <a:defRPr/>
            </a:pPr>
            <a:fld id="{93C8E269-E917-4493-87CF-A70118104007}" type="datetime1">
              <a:rPr lang="en-US"/>
              <a:pPr>
                <a:defRPr/>
              </a:pPr>
              <a:t>7/21/2024</a:t>
            </a:fld>
            <a:endParaRPr lang="en-US"/>
          </a:p>
        </p:txBody>
      </p:sp>
      <p:sp>
        <p:nvSpPr>
          <p:cNvPr id="5" name="Footer Placeholder 4">
            <a:extLst>
              <a:ext uri="{FF2B5EF4-FFF2-40B4-BE49-F238E27FC236}">
                <a16:creationId xmlns:a16="http://schemas.microsoft.com/office/drawing/2014/main" xmlns="" id="{D75C03EF-48A9-417C-8F08-26A287FC76EC}"/>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xmlns="" id="{88199034-5E40-4A43-BC5A-ABFF129BCC28}"/>
              </a:ext>
            </a:extLst>
          </p:cNvPr>
          <p:cNvSpPr>
            <a:spLocks noGrp="1"/>
          </p:cNvSpPr>
          <p:nvPr>
            <p:ph type="sldNum" sz="quarter" idx="12"/>
          </p:nvPr>
        </p:nvSpPr>
        <p:spPr/>
        <p:txBody>
          <a:bodyPr/>
          <a:lstStyle>
            <a:lvl1pPr>
              <a:defRPr/>
            </a:lvl1pPr>
          </a:lstStyle>
          <a:p>
            <a:pPr>
              <a:defRPr/>
            </a:pPr>
            <a:fld id="{FBF69AFB-4F7A-4EAB-931E-EC9B55EE2986}" type="slidenum">
              <a:rPr lang="en-US" altLang="en-US"/>
              <a:pPr>
                <a:defRPr/>
              </a:pPr>
              <a:t>‹#›</a:t>
            </a:fld>
            <a:endParaRPr lang="en-US" altLang="en-US"/>
          </a:p>
        </p:txBody>
      </p:sp>
    </p:spTree>
    <p:extLst>
      <p:ext uri="{BB962C8B-B14F-4D97-AF65-F5344CB8AC3E}">
        <p14:creationId xmlns:p14="http://schemas.microsoft.com/office/powerpoint/2010/main" val="429238317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2024/7/21</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79907130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2024/7/21</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43954394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Date Placeholder 3"/>
          <p:cNvSpPr>
            <a:spLocks noGrp="1"/>
          </p:cNvSpPr>
          <p:nvPr>
            <p:ph type="dt" sz="half" idx="10"/>
          </p:nvPr>
        </p:nvSpPr>
        <p:spPr/>
        <p:txBody>
          <a:bodyPr/>
          <a:lstStyle/>
          <a:p>
            <a:fld id="{7D48BE71-93B8-4E6C-B256-1FF6E6ECD4B6}" type="datetimeFigureOut">
              <a:rPr lang="zh-CN" altLang="en-US" smtClean="0"/>
              <a:t>2024/7/21</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414071894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Date Placeholder 4"/>
          <p:cNvSpPr>
            <a:spLocks noGrp="1"/>
          </p:cNvSpPr>
          <p:nvPr>
            <p:ph type="dt" sz="half" idx="10"/>
          </p:nvPr>
        </p:nvSpPr>
        <p:spPr/>
        <p:txBody>
          <a:bodyPr/>
          <a:lstStyle/>
          <a:p>
            <a:fld id="{7D48BE71-93B8-4E6C-B256-1FF6E6ECD4B6}" type="datetimeFigureOut">
              <a:rPr lang="zh-CN" altLang="en-US" smtClean="0"/>
              <a:t>2024/7/21</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407523061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7" name="Date Placeholder 6"/>
          <p:cNvSpPr>
            <a:spLocks noGrp="1"/>
          </p:cNvSpPr>
          <p:nvPr>
            <p:ph type="dt" sz="half" idx="10"/>
          </p:nvPr>
        </p:nvSpPr>
        <p:spPr/>
        <p:txBody>
          <a:bodyPr/>
          <a:lstStyle/>
          <a:p>
            <a:fld id="{7D48BE71-93B8-4E6C-B256-1FF6E6ECD4B6}" type="datetimeFigureOut">
              <a:rPr lang="zh-CN" altLang="en-US" smtClean="0"/>
              <a:t>2024/7/21</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81259304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Date Placeholder 2"/>
          <p:cNvSpPr>
            <a:spLocks noGrp="1"/>
          </p:cNvSpPr>
          <p:nvPr>
            <p:ph type="dt" sz="half" idx="10"/>
          </p:nvPr>
        </p:nvSpPr>
        <p:spPr/>
        <p:txBody>
          <a:bodyPr/>
          <a:lstStyle/>
          <a:p>
            <a:fld id="{7D48BE71-93B8-4E6C-B256-1FF6E6ECD4B6}" type="datetimeFigureOut">
              <a:rPr lang="zh-CN" altLang="en-US" smtClean="0"/>
              <a:t>2024/7/21</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51369981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48BE71-93B8-4E6C-B256-1FF6E6ECD4B6}" type="datetimeFigureOut">
              <a:rPr lang="zh-CN" altLang="en-US" smtClean="0"/>
              <a:t>2024/7/21</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68570796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2024/7/21</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4270227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802226D8-D52D-41B5-ACA1-2352531B230F}"/>
              </a:ext>
            </a:extLst>
          </p:cNvPr>
          <p:cNvSpPr>
            <a:spLocks noGrp="1"/>
          </p:cNvSpPr>
          <p:nvPr>
            <p:ph type="dt" sz="half" idx="10"/>
          </p:nvPr>
        </p:nvSpPr>
        <p:spPr/>
        <p:txBody>
          <a:bodyPr/>
          <a:lstStyle>
            <a:lvl1pPr>
              <a:defRPr/>
            </a:lvl1pPr>
          </a:lstStyle>
          <a:p>
            <a:pPr>
              <a:defRPr/>
            </a:pPr>
            <a:fld id="{1B304EDE-B6F7-4B63-8BCC-2981C887842A}" type="datetime1">
              <a:rPr lang="en-US"/>
              <a:pPr>
                <a:defRPr/>
              </a:pPr>
              <a:t>7/21/2024</a:t>
            </a:fld>
            <a:endParaRPr lang="en-US"/>
          </a:p>
        </p:txBody>
      </p:sp>
      <p:sp>
        <p:nvSpPr>
          <p:cNvPr id="5" name="Footer Placeholder 4">
            <a:extLst>
              <a:ext uri="{FF2B5EF4-FFF2-40B4-BE49-F238E27FC236}">
                <a16:creationId xmlns:a16="http://schemas.microsoft.com/office/drawing/2014/main" xmlns="" id="{DDAD5FB6-4E42-42B0-A91D-5A6C3C22E606}"/>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xmlns="" id="{0FFF8D12-AE3C-40FC-875F-42F7027B51D7}"/>
              </a:ext>
            </a:extLst>
          </p:cNvPr>
          <p:cNvSpPr>
            <a:spLocks noGrp="1"/>
          </p:cNvSpPr>
          <p:nvPr>
            <p:ph type="sldNum" sz="quarter" idx="12"/>
          </p:nvPr>
        </p:nvSpPr>
        <p:spPr/>
        <p:txBody>
          <a:bodyPr/>
          <a:lstStyle>
            <a:lvl1pPr>
              <a:defRPr/>
            </a:lvl1pPr>
          </a:lstStyle>
          <a:p>
            <a:pPr>
              <a:defRPr/>
            </a:pPr>
            <a:fld id="{85531465-F40B-4509-B7CF-2EE0D8B9E1FB}" type="slidenum">
              <a:rPr lang="en-US" altLang="en-US"/>
              <a:pPr>
                <a:defRPr/>
              </a:pPr>
              <a:t>‹#›</a:t>
            </a:fld>
            <a:endParaRPr lang="en-US" altLang="en-US"/>
          </a:p>
        </p:txBody>
      </p:sp>
    </p:spTree>
    <p:extLst>
      <p:ext uri="{BB962C8B-B14F-4D97-AF65-F5344CB8AC3E}">
        <p14:creationId xmlns:p14="http://schemas.microsoft.com/office/powerpoint/2010/main" val="75798261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2024/7/21</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67586428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2024/7/21</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56904209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2024/7/21</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4843132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xmlns="" id="{737C0A4B-3120-4193-9CBC-E35CEC4A91C1}"/>
              </a:ext>
            </a:extLst>
          </p:cNvPr>
          <p:cNvSpPr>
            <a:spLocks noGrp="1"/>
          </p:cNvSpPr>
          <p:nvPr>
            <p:ph type="dt" sz="half" idx="10"/>
          </p:nvPr>
        </p:nvSpPr>
        <p:spPr/>
        <p:txBody>
          <a:bodyPr/>
          <a:lstStyle>
            <a:lvl1pPr>
              <a:defRPr/>
            </a:lvl1pPr>
          </a:lstStyle>
          <a:p>
            <a:pPr>
              <a:defRPr/>
            </a:pPr>
            <a:fld id="{D121EC4D-2419-4B22-93B1-51C67215E1FC}" type="datetime1">
              <a:rPr lang="en-US"/>
              <a:pPr>
                <a:defRPr/>
              </a:pPr>
              <a:t>7/21/2024</a:t>
            </a:fld>
            <a:endParaRPr lang="en-US"/>
          </a:p>
        </p:txBody>
      </p:sp>
      <p:sp>
        <p:nvSpPr>
          <p:cNvPr id="5" name="Footer Placeholder 4">
            <a:extLst>
              <a:ext uri="{FF2B5EF4-FFF2-40B4-BE49-F238E27FC236}">
                <a16:creationId xmlns:a16="http://schemas.microsoft.com/office/drawing/2014/main" xmlns="" id="{54F3BBF6-D928-4C0C-8B78-A8CCFC84E826}"/>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xmlns="" id="{907217AC-2FB6-4377-A875-4C43E79261B7}"/>
              </a:ext>
            </a:extLst>
          </p:cNvPr>
          <p:cNvSpPr>
            <a:spLocks noGrp="1"/>
          </p:cNvSpPr>
          <p:nvPr>
            <p:ph type="sldNum" sz="quarter" idx="12"/>
          </p:nvPr>
        </p:nvSpPr>
        <p:spPr/>
        <p:txBody>
          <a:bodyPr/>
          <a:lstStyle>
            <a:lvl1pPr>
              <a:defRPr/>
            </a:lvl1pPr>
          </a:lstStyle>
          <a:p>
            <a:pPr>
              <a:defRPr/>
            </a:pPr>
            <a:fld id="{D0FD6C0F-3C4E-4678-B1C2-68AD9883DFAD}" type="slidenum">
              <a:rPr lang="en-US" altLang="en-US"/>
              <a:pPr>
                <a:defRPr/>
              </a:pPr>
              <a:t>‹#›</a:t>
            </a:fld>
            <a:endParaRPr lang="en-US" altLang="en-US"/>
          </a:p>
        </p:txBody>
      </p:sp>
    </p:spTree>
    <p:extLst>
      <p:ext uri="{BB962C8B-B14F-4D97-AF65-F5344CB8AC3E}">
        <p14:creationId xmlns:p14="http://schemas.microsoft.com/office/powerpoint/2010/main" val="26159219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a16="http://schemas.microsoft.com/office/drawing/2014/main" xmlns="" id="{99813387-DD00-42F4-B65F-9827263B6432}"/>
              </a:ext>
            </a:extLst>
          </p:cNvPr>
          <p:cNvSpPr>
            <a:spLocks noGrp="1"/>
          </p:cNvSpPr>
          <p:nvPr>
            <p:ph type="dt" sz="half" idx="10"/>
          </p:nvPr>
        </p:nvSpPr>
        <p:spPr/>
        <p:txBody>
          <a:bodyPr/>
          <a:lstStyle>
            <a:lvl1pPr>
              <a:defRPr/>
            </a:lvl1pPr>
          </a:lstStyle>
          <a:p>
            <a:pPr>
              <a:defRPr/>
            </a:pPr>
            <a:fld id="{39AFAC5B-FFE3-4B23-9764-C27BCF322085}" type="datetime1">
              <a:rPr lang="en-US"/>
              <a:pPr>
                <a:defRPr/>
              </a:pPr>
              <a:t>7/21/2024</a:t>
            </a:fld>
            <a:endParaRPr lang="en-US"/>
          </a:p>
        </p:txBody>
      </p:sp>
      <p:sp>
        <p:nvSpPr>
          <p:cNvPr id="6" name="Footer Placeholder 4">
            <a:extLst>
              <a:ext uri="{FF2B5EF4-FFF2-40B4-BE49-F238E27FC236}">
                <a16:creationId xmlns:a16="http://schemas.microsoft.com/office/drawing/2014/main" xmlns="" id="{96071734-1BAC-471A-B552-256545B72927}"/>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xmlns="" id="{1F7C286D-8B60-476E-B064-1A0567051600}"/>
              </a:ext>
            </a:extLst>
          </p:cNvPr>
          <p:cNvSpPr>
            <a:spLocks noGrp="1"/>
          </p:cNvSpPr>
          <p:nvPr>
            <p:ph type="sldNum" sz="quarter" idx="12"/>
          </p:nvPr>
        </p:nvSpPr>
        <p:spPr/>
        <p:txBody>
          <a:bodyPr/>
          <a:lstStyle>
            <a:lvl1pPr>
              <a:defRPr/>
            </a:lvl1pPr>
          </a:lstStyle>
          <a:p>
            <a:pPr>
              <a:defRPr/>
            </a:pPr>
            <a:fld id="{25969938-843D-429C-83EA-95C64632D989}" type="slidenum">
              <a:rPr lang="en-US" altLang="en-US"/>
              <a:pPr>
                <a:defRPr/>
              </a:pPr>
              <a:t>‹#›</a:t>
            </a:fld>
            <a:endParaRPr lang="en-US" altLang="en-US"/>
          </a:p>
        </p:txBody>
      </p:sp>
    </p:spTree>
    <p:extLst>
      <p:ext uri="{BB962C8B-B14F-4D97-AF65-F5344CB8AC3E}">
        <p14:creationId xmlns:p14="http://schemas.microsoft.com/office/powerpoint/2010/main" val="7791975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a:extLst>
              <a:ext uri="{FF2B5EF4-FFF2-40B4-BE49-F238E27FC236}">
                <a16:creationId xmlns:a16="http://schemas.microsoft.com/office/drawing/2014/main" xmlns="" id="{6916749C-18BF-48FE-8A3C-59ADCFAD9E4A}"/>
              </a:ext>
            </a:extLst>
          </p:cNvPr>
          <p:cNvSpPr>
            <a:spLocks noGrp="1"/>
          </p:cNvSpPr>
          <p:nvPr>
            <p:ph type="dt" sz="half" idx="10"/>
          </p:nvPr>
        </p:nvSpPr>
        <p:spPr/>
        <p:txBody>
          <a:bodyPr/>
          <a:lstStyle>
            <a:lvl1pPr>
              <a:defRPr/>
            </a:lvl1pPr>
          </a:lstStyle>
          <a:p>
            <a:pPr>
              <a:defRPr/>
            </a:pPr>
            <a:fld id="{1AF6CC98-713D-4111-B2FE-3D63E890C5D9}" type="datetime1">
              <a:rPr lang="en-US"/>
              <a:pPr>
                <a:defRPr/>
              </a:pPr>
              <a:t>7/21/2024</a:t>
            </a:fld>
            <a:endParaRPr lang="en-US"/>
          </a:p>
        </p:txBody>
      </p:sp>
      <p:sp>
        <p:nvSpPr>
          <p:cNvPr id="8" name="Footer Placeholder 4">
            <a:extLst>
              <a:ext uri="{FF2B5EF4-FFF2-40B4-BE49-F238E27FC236}">
                <a16:creationId xmlns:a16="http://schemas.microsoft.com/office/drawing/2014/main" xmlns="" id="{EBCF58F3-4B2E-46A4-B066-CA373CD7ABE2}"/>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5">
            <a:extLst>
              <a:ext uri="{FF2B5EF4-FFF2-40B4-BE49-F238E27FC236}">
                <a16:creationId xmlns:a16="http://schemas.microsoft.com/office/drawing/2014/main" xmlns="" id="{BD6E3B31-10EA-4E3C-AC6D-A2B42B3730E7}"/>
              </a:ext>
            </a:extLst>
          </p:cNvPr>
          <p:cNvSpPr>
            <a:spLocks noGrp="1"/>
          </p:cNvSpPr>
          <p:nvPr>
            <p:ph type="sldNum" sz="quarter" idx="12"/>
          </p:nvPr>
        </p:nvSpPr>
        <p:spPr/>
        <p:txBody>
          <a:bodyPr/>
          <a:lstStyle>
            <a:lvl1pPr>
              <a:defRPr/>
            </a:lvl1pPr>
          </a:lstStyle>
          <a:p>
            <a:pPr>
              <a:defRPr/>
            </a:pPr>
            <a:fld id="{77CA4D73-F60C-440E-93E3-012DEC5B270C}" type="slidenum">
              <a:rPr lang="en-US" altLang="en-US"/>
              <a:pPr>
                <a:defRPr/>
              </a:pPr>
              <a:t>‹#›</a:t>
            </a:fld>
            <a:endParaRPr lang="en-US" altLang="en-US"/>
          </a:p>
        </p:txBody>
      </p:sp>
    </p:spTree>
    <p:extLst>
      <p:ext uri="{BB962C8B-B14F-4D97-AF65-F5344CB8AC3E}">
        <p14:creationId xmlns:p14="http://schemas.microsoft.com/office/powerpoint/2010/main" val="25952004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a:extLst>
              <a:ext uri="{FF2B5EF4-FFF2-40B4-BE49-F238E27FC236}">
                <a16:creationId xmlns:a16="http://schemas.microsoft.com/office/drawing/2014/main" xmlns="" id="{2AC161EB-7B9A-4DED-B2CC-7A2CDB8689F6}"/>
              </a:ext>
            </a:extLst>
          </p:cNvPr>
          <p:cNvSpPr>
            <a:spLocks noGrp="1"/>
          </p:cNvSpPr>
          <p:nvPr>
            <p:ph type="dt" sz="half" idx="10"/>
          </p:nvPr>
        </p:nvSpPr>
        <p:spPr/>
        <p:txBody>
          <a:bodyPr/>
          <a:lstStyle>
            <a:lvl1pPr>
              <a:defRPr/>
            </a:lvl1pPr>
          </a:lstStyle>
          <a:p>
            <a:pPr>
              <a:defRPr/>
            </a:pPr>
            <a:fld id="{AD613DD9-E229-4AA9-A02A-63C2F5BF25D2}" type="datetime1">
              <a:rPr lang="en-US"/>
              <a:pPr>
                <a:defRPr/>
              </a:pPr>
              <a:t>7/21/2024</a:t>
            </a:fld>
            <a:endParaRPr lang="en-US"/>
          </a:p>
        </p:txBody>
      </p:sp>
      <p:sp>
        <p:nvSpPr>
          <p:cNvPr id="4" name="Footer Placeholder 4">
            <a:extLst>
              <a:ext uri="{FF2B5EF4-FFF2-40B4-BE49-F238E27FC236}">
                <a16:creationId xmlns:a16="http://schemas.microsoft.com/office/drawing/2014/main" xmlns="" id="{F88B699F-DC4E-404A-9195-DDD69450C3B6}"/>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5">
            <a:extLst>
              <a:ext uri="{FF2B5EF4-FFF2-40B4-BE49-F238E27FC236}">
                <a16:creationId xmlns:a16="http://schemas.microsoft.com/office/drawing/2014/main" xmlns="" id="{D25A9CC8-E29C-4199-A222-1CD4739703FD}"/>
              </a:ext>
            </a:extLst>
          </p:cNvPr>
          <p:cNvSpPr>
            <a:spLocks noGrp="1"/>
          </p:cNvSpPr>
          <p:nvPr>
            <p:ph type="sldNum" sz="quarter" idx="12"/>
          </p:nvPr>
        </p:nvSpPr>
        <p:spPr/>
        <p:txBody>
          <a:bodyPr/>
          <a:lstStyle>
            <a:lvl1pPr>
              <a:defRPr/>
            </a:lvl1pPr>
          </a:lstStyle>
          <a:p>
            <a:pPr>
              <a:defRPr/>
            </a:pPr>
            <a:fld id="{811C2B2B-3B11-4F3E-AC7E-1C470D068689}" type="slidenum">
              <a:rPr lang="en-US" altLang="en-US"/>
              <a:pPr>
                <a:defRPr/>
              </a:pPr>
              <a:t>‹#›</a:t>
            </a:fld>
            <a:endParaRPr lang="en-US" altLang="en-US"/>
          </a:p>
        </p:txBody>
      </p:sp>
    </p:spTree>
    <p:extLst>
      <p:ext uri="{BB962C8B-B14F-4D97-AF65-F5344CB8AC3E}">
        <p14:creationId xmlns:p14="http://schemas.microsoft.com/office/powerpoint/2010/main" val="30514998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xmlns="" id="{DC4F2A25-AFF8-4894-8262-2EDCB480C246}"/>
              </a:ext>
            </a:extLst>
          </p:cNvPr>
          <p:cNvSpPr>
            <a:spLocks noGrp="1"/>
          </p:cNvSpPr>
          <p:nvPr>
            <p:ph type="dt" sz="half" idx="10"/>
          </p:nvPr>
        </p:nvSpPr>
        <p:spPr/>
        <p:txBody>
          <a:bodyPr/>
          <a:lstStyle>
            <a:lvl1pPr>
              <a:defRPr/>
            </a:lvl1pPr>
          </a:lstStyle>
          <a:p>
            <a:pPr>
              <a:defRPr/>
            </a:pPr>
            <a:fld id="{CE4232AB-25B5-4749-8F7C-DA579E56FEA4}" type="datetime1">
              <a:rPr lang="en-US"/>
              <a:pPr>
                <a:defRPr/>
              </a:pPr>
              <a:t>7/21/2024</a:t>
            </a:fld>
            <a:endParaRPr lang="en-US"/>
          </a:p>
        </p:txBody>
      </p:sp>
      <p:sp>
        <p:nvSpPr>
          <p:cNvPr id="3" name="Footer Placeholder 4">
            <a:extLst>
              <a:ext uri="{FF2B5EF4-FFF2-40B4-BE49-F238E27FC236}">
                <a16:creationId xmlns:a16="http://schemas.microsoft.com/office/drawing/2014/main" xmlns="" id="{39214CB8-1D0B-485F-8216-F8C88322076F}"/>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5">
            <a:extLst>
              <a:ext uri="{FF2B5EF4-FFF2-40B4-BE49-F238E27FC236}">
                <a16:creationId xmlns:a16="http://schemas.microsoft.com/office/drawing/2014/main" xmlns="" id="{9DB0EFC4-D4FC-4A4A-ABB7-F8B38B63C092}"/>
              </a:ext>
            </a:extLst>
          </p:cNvPr>
          <p:cNvSpPr>
            <a:spLocks noGrp="1"/>
          </p:cNvSpPr>
          <p:nvPr>
            <p:ph type="sldNum" sz="quarter" idx="12"/>
          </p:nvPr>
        </p:nvSpPr>
        <p:spPr/>
        <p:txBody>
          <a:bodyPr/>
          <a:lstStyle>
            <a:lvl1pPr>
              <a:defRPr/>
            </a:lvl1pPr>
          </a:lstStyle>
          <a:p>
            <a:pPr>
              <a:defRPr/>
            </a:pPr>
            <a:fld id="{8B935964-74FD-49DD-A88E-61BE6975745F}" type="slidenum">
              <a:rPr lang="en-US" altLang="en-US"/>
              <a:pPr>
                <a:defRPr/>
              </a:pPr>
              <a:t>‹#›</a:t>
            </a:fld>
            <a:endParaRPr lang="en-US" altLang="en-US"/>
          </a:p>
        </p:txBody>
      </p:sp>
    </p:spTree>
    <p:extLst>
      <p:ext uri="{BB962C8B-B14F-4D97-AF65-F5344CB8AC3E}">
        <p14:creationId xmlns:p14="http://schemas.microsoft.com/office/powerpoint/2010/main" val="29709152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xmlns="" id="{C2C43CD0-CEA4-471E-81BE-DD34DC7E7E53}"/>
              </a:ext>
            </a:extLst>
          </p:cNvPr>
          <p:cNvSpPr>
            <a:spLocks noGrp="1"/>
          </p:cNvSpPr>
          <p:nvPr>
            <p:ph type="dt" sz="half" idx="10"/>
          </p:nvPr>
        </p:nvSpPr>
        <p:spPr/>
        <p:txBody>
          <a:bodyPr/>
          <a:lstStyle>
            <a:lvl1pPr>
              <a:defRPr/>
            </a:lvl1pPr>
          </a:lstStyle>
          <a:p>
            <a:pPr>
              <a:defRPr/>
            </a:pPr>
            <a:fld id="{5D503A79-4993-4327-844E-9966A046CEB7}" type="datetime1">
              <a:rPr lang="en-US"/>
              <a:pPr>
                <a:defRPr/>
              </a:pPr>
              <a:t>7/21/2024</a:t>
            </a:fld>
            <a:endParaRPr lang="en-US"/>
          </a:p>
        </p:txBody>
      </p:sp>
      <p:sp>
        <p:nvSpPr>
          <p:cNvPr id="6" name="Footer Placeholder 4">
            <a:extLst>
              <a:ext uri="{FF2B5EF4-FFF2-40B4-BE49-F238E27FC236}">
                <a16:creationId xmlns:a16="http://schemas.microsoft.com/office/drawing/2014/main" xmlns="" id="{AD2A6082-F6FD-45D3-B7CF-8D2C01B00E1B}"/>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xmlns="" id="{066BA9CE-22DD-44BD-9BCC-925EF3BC77B7}"/>
              </a:ext>
            </a:extLst>
          </p:cNvPr>
          <p:cNvSpPr>
            <a:spLocks noGrp="1"/>
          </p:cNvSpPr>
          <p:nvPr>
            <p:ph type="sldNum" sz="quarter" idx="12"/>
          </p:nvPr>
        </p:nvSpPr>
        <p:spPr/>
        <p:txBody>
          <a:bodyPr/>
          <a:lstStyle>
            <a:lvl1pPr>
              <a:defRPr/>
            </a:lvl1pPr>
          </a:lstStyle>
          <a:p>
            <a:pPr>
              <a:defRPr/>
            </a:pPr>
            <a:fld id="{3B19C334-597B-49EB-BFBE-C854CFA8678C}" type="slidenum">
              <a:rPr lang="en-US" altLang="en-US"/>
              <a:pPr>
                <a:defRPr/>
              </a:pPr>
              <a:t>‹#›</a:t>
            </a:fld>
            <a:endParaRPr lang="en-US" altLang="en-US"/>
          </a:p>
        </p:txBody>
      </p:sp>
    </p:spTree>
    <p:extLst>
      <p:ext uri="{BB962C8B-B14F-4D97-AF65-F5344CB8AC3E}">
        <p14:creationId xmlns:p14="http://schemas.microsoft.com/office/powerpoint/2010/main" val="13513943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xmlns="" id="{3F33BC50-C44C-4424-B200-B1D0AE19816C}"/>
              </a:ext>
            </a:extLst>
          </p:cNvPr>
          <p:cNvSpPr>
            <a:spLocks noGrp="1"/>
          </p:cNvSpPr>
          <p:nvPr>
            <p:ph type="dt" sz="half" idx="10"/>
          </p:nvPr>
        </p:nvSpPr>
        <p:spPr/>
        <p:txBody>
          <a:bodyPr/>
          <a:lstStyle>
            <a:lvl1pPr>
              <a:defRPr/>
            </a:lvl1pPr>
          </a:lstStyle>
          <a:p>
            <a:pPr>
              <a:defRPr/>
            </a:pPr>
            <a:fld id="{8E2F45A4-FF06-402D-9BF2-97C4A9066CB9}" type="datetime1">
              <a:rPr lang="en-US"/>
              <a:pPr>
                <a:defRPr/>
              </a:pPr>
              <a:t>7/21/2024</a:t>
            </a:fld>
            <a:endParaRPr lang="en-US"/>
          </a:p>
        </p:txBody>
      </p:sp>
      <p:sp>
        <p:nvSpPr>
          <p:cNvPr id="6" name="Footer Placeholder 4">
            <a:extLst>
              <a:ext uri="{FF2B5EF4-FFF2-40B4-BE49-F238E27FC236}">
                <a16:creationId xmlns:a16="http://schemas.microsoft.com/office/drawing/2014/main" xmlns="" id="{632DB6DC-ECC8-4701-B2FF-CC2D714849EC}"/>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xmlns="" id="{9CD468CE-9765-45FD-BDF2-C84AA8FC9753}"/>
              </a:ext>
            </a:extLst>
          </p:cNvPr>
          <p:cNvSpPr>
            <a:spLocks noGrp="1"/>
          </p:cNvSpPr>
          <p:nvPr>
            <p:ph type="sldNum" sz="quarter" idx="12"/>
          </p:nvPr>
        </p:nvSpPr>
        <p:spPr/>
        <p:txBody>
          <a:bodyPr/>
          <a:lstStyle>
            <a:lvl1pPr>
              <a:defRPr/>
            </a:lvl1pPr>
          </a:lstStyle>
          <a:p>
            <a:pPr>
              <a:defRPr/>
            </a:pPr>
            <a:fld id="{3B23AAA0-3C81-4D50-A004-B208CF0044EB}" type="slidenum">
              <a:rPr lang="en-US" altLang="en-US"/>
              <a:pPr>
                <a:defRPr/>
              </a:pPr>
              <a:t>‹#›</a:t>
            </a:fld>
            <a:endParaRPr lang="en-US" altLang="en-US"/>
          </a:p>
        </p:txBody>
      </p:sp>
    </p:spTree>
    <p:extLst>
      <p:ext uri="{BB962C8B-B14F-4D97-AF65-F5344CB8AC3E}">
        <p14:creationId xmlns:p14="http://schemas.microsoft.com/office/powerpoint/2010/main" val="14098959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7170" name="Title Placeholder 1">
            <a:extLst>
              <a:ext uri="{FF2B5EF4-FFF2-40B4-BE49-F238E27FC236}">
                <a16:creationId xmlns:a16="http://schemas.microsoft.com/office/drawing/2014/main" xmlns="" id="{72DBEFF4-EA75-4B0F-B08D-8EE1C4C74150}"/>
              </a:ext>
            </a:extLst>
          </p:cNvPr>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7171" name="Text Placeholder 2">
            <a:extLst>
              <a:ext uri="{FF2B5EF4-FFF2-40B4-BE49-F238E27FC236}">
                <a16:creationId xmlns:a16="http://schemas.microsoft.com/office/drawing/2014/main" xmlns="" id="{D334935C-DC33-49C7-A87B-6DF672008547}"/>
              </a:ext>
            </a:extLst>
          </p:cNvPr>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xmlns="" id="{AAA58CFB-F10E-46B1-9998-1821AF5A0BE0}"/>
              </a:ext>
            </a:extLst>
          </p:cNvPr>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prstClr val="black">
                    <a:tint val="75000"/>
                  </a:prstClr>
                </a:solidFill>
                <a:latin typeface="+mn-lt"/>
              </a:defRPr>
            </a:lvl1pPr>
          </a:lstStyle>
          <a:p>
            <a:pPr>
              <a:defRPr/>
            </a:pPr>
            <a:fld id="{FD1FEF7B-61E1-456A-A82C-40901A8BB5CE}" type="datetime1">
              <a:rPr lang="en-US"/>
              <a:pPr>
                <a:defRPr/>
              </a:pPr>
              <a:t>7/21/2024</a:t>
            </a:fld>
            <a:endParaRPr lang="en-US"/>
          </a:p>
        </p:txBody>
      </p:sp>
      <p:sp>
        <p:nvSpPr>
          <p:cNvPr id="5" name="Footer Placeholder 4">
            <a:extLst>
              <a:ext uri="{FF2B5EF4-FFF2-40B4-BE49-F238E27FC236}">
                <a16:creationId xmlns:a16="http://schemas.microsoft.com/office/drawing/2014/main" xmlns="" id="{5ADA4005-53F5-437C-B30E-FB8253474B68}"/>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prstClr val="black">
                    <a:tint val="75000"/>
                  </a:prstClr>
                </a:solidFill>
                <a:latin typeface="+mn-lt"/>
              </a:defRPr>
            </a:lvl1pPr>
          </a:lstStyle>
          <a:p>
            <a:pPr>
              <a:defRPr/>
            </a:pPr>
            <a:endParaRPr lang="en-US"/>
          </a:p>
        </p:txBody>
      </p:sp>
      <p:sp>
        <p:nvSpPr>
          <p:cNvPr id="6" name="Slide Number Placeholder 5">
            <a:extLst>
              <a:ext uri="{FF2B5EF4-FFF2-40B4-BE49-F238E27FC236}">
                <a16:creationId xmlns:a16="http://schemas.microsoft.com/office/drawing/2014/main" xmlns="" id="{C1457264-7802-45E4-833D-91E013BCF316}"/>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latin typeface="Calibri" panose="020F0502020204030204" pitchFamily="34" charset="0"/>
              </a:defRPr>
            </a:lvl1pPr>
          </a:lstStyle>
          <a:p>
            <a:pPr>
              <a:defRPr/>
            </a:pPr>
            <a:fld id="{82252FA8-32CF-42B2-A90F-16AA4833DC4B}" type="slidenum">
              <a:rPr lang="en-US" altLang="en-US"/>
              <a:pPr>
                <a:defRPr/>
              </a:pPr>
              <a:t>‹#›</a:t>
            </a:fld>
            <a:endParaRPr lang="en-US" altLang="en-US"/>
          </a:p>
        </p:txBody>
      </p:sp>
    </p:spTree>
    <p:extLst>
      <p:ext uri="{BB962C8B-B14F-4D97-AF65-F5344CB8AC3E}">
        <p14:creationId xmlns:p14="http://schemas.microsoft.com/office/powerpoint/2010/main" val="923265358"/>
      </p:ext>
    </p:extLst>
  </p:cSld>
  <p:clrMap bg1="lt1" tx1="dk1" bg2="lt2" tx2="dk2" accent1="accent1" accent2="accent2" accent3="accent3" accent4="accent4" accent5="accent5" accent6="accent6" hlink="hlink" folHlink="folHlink"/>
  <p:sldLayoutIdLst>
    <p:sldLayoutId id="2147483840" r:id="rId1"/>
    <p:sldLayoutId id="2147483841" r:id="rId2"/>
    <p:sldLayoutId id="2147483842" r:id="rId3"/>
    <p:sldLayoutId id="2147483843" r:id="rId4"/>
    <p:sldLayoutId id="2147483844" r:id="rId5"/>
    <p:sldLayoutId id="2147483845" r:id="rId6"/>
    <p:sldLayoutId id="2147483846" r:id="rId7"/>
    <p:sldLayoutId id="2147483847" r:id="rId8"/>
    <p:sldLayoutId id="2147483848" r:id="rId9"/>
    <p:sldLayoutId id="2147483849" r:id="rId10"/>
    <p:sldLayoutId id="2147483850" r:id="rId11"/>
  </p:sldLayoutIdLst>
  <p:hf sldNum="0" hd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ea typeface="新細明體" panose="02020500000000000000" pitchFamily="18" charset="-120"/>
        </a:defRPr>
      </a:lvl2pPr>
      <a:lvl3pPr algn="ctr" rtl="0" eaLnBrk="0" fontAlgn="base" hangingPunct="0">
        <a:spcBef>
          <a:spcPct val="0"/>
        </a:spcBef>
        <a:spcAft>
          <a:spcPct val="0"/>
        </a:spcAft>
        <a:defRPr sz="4400">
          <a:solidFill>
            <a:schemeClr val="tx1"/>
          </a:solidFill>
          <a:latin typeface="Calibri" pitchFamily="34" charset="0"/>
          <a:ea typeface="新細明體" panose="02020500000000000000" pitchFamily="18" charset="-120"/>
        </a:defRPr>
      </a:lvl3pPr>
      <a:lvl4pPr algn="ctr" rtl="0" eaLnBrk="0" fontAlgn="base" hangingPunct="0">
        <a:spcBef>
          <a:spcPct val="0"/>
        </a:spcBef>
        <a:spcAft>
          <a:spcPct val="0"/>
        </a:spcAft>
        <a:defRPr sz="4400">
          <a:solidFill>
            <a:schemeClr val="tx1"/>
          </a:solidFill>
          <a:latin typeface="Calibri" pitchFamily="34" charset="0"/>
          <a:ea typeface="新細明體" panose="02020500000000000000" pitchFamily="18" charset="-120"/>
        </a:defRPr>
      </a:lvl4pPr>
      <a:lvl5pPr algn="ctr" rtl="0" eaLnBrk="0" fontAlgn="base" hangingPunct="0">
        <a:spcBef>
          <a:spcPct val="0"/>
        </a:spcBef>
        <a:spcAft>
          <a:spcPct val="0"/>
        </a:spcAft>
        <a:defRPr sz="4400">
          <a:solidFill>
            <a:schemeClr val="tx1"/>
          </a:solidFill>
          <a:latin typeface="Calibri" pitchFamily="34" charset="0"/>
          <a:ea typeface="新細明體" panose="02020500000000000000" pitchFamily="18" charset="-12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48BE71-93B8-4E6C-B256-1FF6E6ECD4B6}" type="datetimeFigureOut">
              <a:rPr lang="zh-CN" altLang="en-US" smtClean="0"/>
              <a:t>2024/7/21</a:t>
            </a:fld>
            <a:endParaRPr lang="zh-CN"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5216576"/>
      </p:ext>
    </p:extLst>
  </p:cSld>
  <p:clrMap bg1="lt1" tx1="dk1" bg2="lt2" tx2="dk2" accent1="accent1" accent2="accent2" accent3="accent3" accent4="accent4" accent5="accent5" accent6="accent6" hlink="hlink" folHlink="folHlink"/>
  <p:sldLayoutIdLst>
    <p:sldLayoutId id="2147487502" r:id="rId1"/>
    <p:sldLayoutId id="2147487503" r:id="rId2"/>
    <p:sldLayoutId id="2147487504" r:id="rId3"/>
    <p:sldLayoutId id="2147487505" r:id="rId4"/>
    <p:sldLayoutId id="2147487506" r:id="rId5"/>
    <p:sldLayoutId id="2147487507" r:id="rId6"/>
    <p:sldLayoutId id="2147487508" r:id="rId7"/>
    <p:sldLayoutId id="2147487509" r:id="rId8"/>
    <p:sldLayoutId id="2147487510" r:id="rId9"/>
    <p:sldLayoutId id="2147487511" r:id="rId10"/>
    <p:sldLayoutId id="2147487512"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lumMod val="75000"/>
          </a:schemeClr>
        </a:solidFill>
        <a:effectLst/>
      </p:bgPr>
    </p:bg>
    <p:spTree>
      <p:nvGrpSpPr>
        <p:cNvPr id="1" name=""/>
        <p:cNvGrpSpPr/>
        <p:nvPr/>
      </p:nvGrpSpPr>
      <p:grpSpPr>
        <a:xfrm>
          <a:off x="0" y="0"/>
          <a:ext cx="0" cy="0"/>
          <a:chOff x="0" y="0"/>
          <a:chExt cx="0" cy="0"/>
        </a:xfrm>
      </p:grpSpPr>
      <p:sp>
        <p:nvSpPr>
          <p:cNvPr id="2" name="标题 1"/>
          <p:cNvSpPr>
            <a:spLocks noGrp="1"/>
          </p:cNvSpPr>
          <p:nvPr>
            <p:ph type="ctrTitle"/>
          </p:nvPr>
        </p:nvSpPr>
        <p:spPr>
          <a:xfrm>
            <a:off x="133004" y="681644"/>
            <a:ext cx="8894617" cy="3574472"/>
          </a:xfrm>
        </p:spPr>
        <p:txBody>
          <a:bodyPr>
            <a:normAutofit/>
          </a:bodyPr>
          <a:lstStyle/>
          <a:p>
            <a:r>
              <a:rPr lang="zh-CN" altLang="en-US" sz="4600" b="1" dirty="0">
                <a:solidFill>
                  <a:srgbClr val="FFFF00"/>
                </a:solidFill>
                <a:latin typeface="微软雅黑" panose="020B0503020204020204" pitchFamily="34" charset="-122"/>
                <a:ea typeface="微软雅黑" panose="020B0503020204020204" pitchFamily="34" charset="-122"/>
              </a:rPr>
              <a:t>应许给大卫的恩典</a:t>
            </a:r>
            <a:r>
              <a:rPr lang="en-US" altLang="zh-CN" sz="4600" b="1" dirty="0">
                <a:solidFill>
                  <a:srgbClr val="FFFF00"/>
                </a:solidFill>
                <a:latin typeface="微软雅黑" panose="020B0503020204020204" pitchFamily="34" charset="-122"/>
                <a:ea typeface="微软雅黑" panose="020B0503020204020204" pitchFamily="34" charset="-122"/>
              </a:rPr>
              <a:t/>
            </a:r>
            <a:br>
              <a:rPr lang="en-US" altLang="zh-CN" sz="4600" b="1" dirty="0">
                <a:solidFill>
                  <a:srgbClr val="FFFF00"/>
                </a:solidFill>
                <a:latin typeface="微软雅黑" panose="020B0503020204020204" pitchFamily="34" charset="-122"/>
                <a:ea typeface="微软雅黑" panose="020B0503020204020204" pitchFamily="34" charset="-122"/>
              </a:rPr>
            </a:br>
            <a:r>
              <a:rPr lang="en-US" altLang="zh-CN" sz="4600" b="1" dirty="0">
                <a:solidFill>
                  <a:schemeClr val="bg1"/>
                </a:solidFill>
                <a:latin typeface="微软雅黑" panose="020B0503020204020204" pitchFamily="34" charset="-122"/>
                <a:ea typeface="微软雅黑" panose="020B0503020204020204" pitchFamily="34" charset="-122"/>
              </a:rPr>
              <a:t>The Sure Mercies of David</a:t>
            </a:r>
            <a:endParaRPr lang="zh-CN" altLang="en-US" sz="4600" b="1" dirty="0">
              <a:solidFill>
                <a:schemeClr val="bg1"/>
              </a:solidFill>
            </a:endParaRPr>
          </a:p>
        </p:txBody>
      </p:sp>
      <p:sp>
        <p:nvSpPr>
          <p:cNvPr id="3" name="副标题 2"/>
          <p:cNvSpPr>
            <a:spLocks noGrp="1"/>
          </p:cNvSpPr>
          <p:nvPr>
            <p:ph type="subTitle" idx="1"/>
          </p:nvPr>
        </p:nvSpPr>
        <p:spPr>
          <a:xfrm>
            <a:off x="983511" y="5202238"/>
            <a:ext cx="6858000" cy="1655762"/>
          </a:xfrm>
        </p:spPr>
        <p:txBody>
          <a:bodyPr/>
          <a:lstStyle/>
          <a:p>
            <a:r>
              <a:rPr lang="en-US" altLang="zh-CN" b="1" dirty="0">
                <a:solidFill>
                  <a:schemeClr val="bg1"/>
                </a:solidFill>
              </a:rPr>
              <a:t>Boise Chinese Christian Church </a:t>
            </a:r>
          </a:p>
          <a:p>
            <a:r>
              <a:rPr lang="en-US" altLang="zh-CN" b="1" dirty="0">
                <a:solidFill>
                  <a:schemeClr val="bg1"/>
                </a:solidFill>
              </a:rPr>
              <a:t>7/21/2024</a:t>
            </a:r>
            <a:endParaRPr lang="zh-CN" altLang="en-US" b="1" dirty="0">
              <a:solidFill>
                <a:schemeClr val="bg1"/>
              </a:solidFill>
            </a:endParaRPr>
          </a:p>
        </p:txBody>
      </p:sp>
    </p:spTree>
    <p:extLst>
      <p:ext uri="{BB962C8B-B14F-4D97-AF65-F5344CB8AC3E}">
        <p14:creationId xmlns:p14="http://schemas.microsoft.com/office/powerpoint/2010/main" val="102466773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诗篇</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Psalms 32:3-5】</a:t>
            </a:r>
          </a:p>
          <a:p>
            <a:pPr algn="l">
              <a:lnSpc>
                <a:spcPct val="112000"/>
              </a:lnSpc>
            </a:pPr>
            <a:r>
              <a:rPr lang="en-US" altLang="zh-CN" sz="3200" b="1" dirty="0">
                <a:solidFill>
                  <a:srgbClr val="FFFF00"/>
                </a:solidFill>
                <a:ea typeface="微软雅黑" panose="020B0503020204020204" pitchFamily="34" charset="-122"/>
              </a:rPr>
              <a:t>5 </a:t>
            </a:r>
            <a:r>
              <a:rPr lang="zh-CN" altLang="en-US" sz="3200" b="1" dirty="0">
                <a:solidFill>
                  <a:srgbClr val="FFFF00"/>
                </a:solidFill>
                <a:ea typeface="微软雅黑" panose="020B0503020204020204" pitchFamily="34" charset="-122"/>
              </a:rPr>
              <a:t>我向你陈明我的罪，不隐瞒我的恶。我说：“我要向耶和华承认我的过犯。”你就赦免我的罪恶。（细拉）</a:t>
            </a:r>
          </a:p>
          <a:p>
            <a:pPr algn="l">
              <a:lnSpc>
                <a:spcPct val="112000"/>
              </a:lnSpc>
            </a:pPr>
            <a:r>
              <a:rPr lang="en-US" altLang="zh-CN" sz="3200" b="1" dirty="0">
                <a:solidFill>
                  <a:schemeClr val="bg1"/>
                </a:solidFill>
                <a:ea typeface="微软雅黑" panose="020B0503020204020204" pitchFamily="34" charset="-122"/>
              </a:rPr>
              <a:t>I acknowledged my sin to You, And my iniquity I have not hidden. I said, “I will confess my transgressions to the </a:t>
            </a:r>
            <a:r>
              <a:rPr lang="en-US" altLang="zh-CN" sz="3200" b="1" dirty="0" err="1">
                <a:solidFill>
                  <a:schemeClr val="bg1"/>
                </a:solidFill>
                <a:ea typeface="微软雅黑" panose="020B0503020204020204" pitchFamily="34" charset="-122"/>
              </a:rPr>
              <a:t>Lord,”And</a:t>
            </a:r>
            <a:r>
              <a:rPr lang="en-US" altLang="zh-CN" sz="3200" b="1" dirty="0">
                <a:solidFill>
                  <a:schemeClr val="bg1"/>
                </a:solidFill>
                <a:ea typeface="微软雅黑" panose="020B0503020204020204" pitchFamily="34" charset="-122"/>
              </a:rPr>
              <a:t> You forgave the iniquity of my sin. Selah</a:t>
            </a:r>
          </a:p>
        </p:txBody>
      </p:sp>
    </p:spTree>
    <p:extLst>
      <p:ext uri="{BB962C8B-B14F-4D97-AF65-F5344CB8AC3E}">
        <p14:creationId xmlns:p14="http://schemas.microsoft.com/office/powerpoint/2010/main" val="310573094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约翰一书</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1 John 1:8-10】</a:t>
            </a:r>
          </a:p>
          <a:p>
            <a:pPr algn="l">
              <a:lnSpc>
                <a:spcPct val="100000"/>
              </a:lnSpc>
            </a:pPr>
            <a:r>
              <a:rPr lang="en-US" altLang="zh-CN" sz="3200" b="1" dirty="0">
                <a:solidFill>
                  <a:srgbClr val="FFFF00"/>
                </a:solidFill>
                <a:ea typeface="微软雅黑" panose="020B0503020204020204" pitchFamily="34" charset="-122"/>
              </a:rPr>
              <a:t>8 </a:t>
            </a:r>
            <a:r>
              <a:rPr lang="zh-CN" altLang="en-US" sz="3200" b="1" dirty="0">
                <a:solidFill>
                  <a:srgbClr val="FFFF00"/>
                </a:solidFill>
                <a:ea typeface="微软雅黑" panose="020B0503020204020204" pitchFamily="34" charset="-122"/>
              </a:rPr>
              <a:t>我们若说自己无罪，便是自欺，真理不在我们心里了；</a:t>
            </a:r>
            <a:r>
              <a:rPr lang="en-US" altLang="zh-CN" sz="3200" b="1" dirty="0">
                <a:solidFill>
                  <a:schemeClr val="bg1"/>
                </a:solidFill>
                <a:ea typeface="微软雅黑" panose="020B0503020204020204" pitchFamily="34" charset="-122"/>
              </a:rPr>
              <a:t>If we say that we have no sin, we deceive ourselves, and the truth is not in us.</a:t>
            </a:r>
          </a:p>
          <a:p>
            <a:pPr algn="l">
              <a:lnSpc>
                <a:spcPct val="112000"/>
              </a:lnSpc>
            </a:pPr>
            <a:r>
              <a:rPr lang="en-US" altLang="zh-CN" sz="3200" b="1" dirty="0">
                <a:solidFill>
                  <a:srgbClr val="FFFF00"/>
                </a:solidFill>
                <a:ea typeface="微软雅黑" panose="020B0503020204020204" pitchFamily="34" charset="-122"/>
              </a:rPr>
              <a:t>9 </a:t>
            </a:r>
            <a:r>
              <a:rPr lang="zh-CN" altLang="en-US" sz="3200" b="1" dirty="0">
                <a:solidFill>
                  <a:srgbClr val="FFFF00"/>
                </a:solidFill>
                <a:ea typeface="微软雅黑" panose="020B0503020204020204" pitchFamily="34" charset="-122"/>
              </a:rPr>
              <a:t>我们若认自己的罪，　神是信实的，是公义的，必要赦免我们的罪，洗净我们一切的不义；</a:t>
            </a:r>
            <a:r>
              <a:rPr lang="en-US" altLang="zh-CN" sz="3200" b="1" dirty="0">
                <a:solidFill>
                  <a:schemeClr val="bg1"/>
                </a:solidFill>
                <a:ea typeface="微软雅黑" panose="020B0503020204020204" pitchFamily="34" charset="-122"/>
              </a:rPr>
              <a:t>If we confess our sins, He is faithful and just to forgive us our sins and to cleanse us from all unrighteousness.</a:t>
            </a:r>
          </a:p>
          <a:p>
            <a:pPr algn="l">
              <a:lnSpc>
                <a:spcPct val="112000"/>
              </a:lnSpc>
            </a:pPr>
            <a:r>
              <a:rPr lang="en-US" altLang="zh-CN" sz="3200" b="1" dirty="0">
                <a:solidFill>
                  <a:srgbClr val="FFFF00"/>
                </a:solidFill>
                <a:ea typeface="微软雅黑" panose="020B0503020204020204" pitchFamily="34" charset="-122"/>
              </a:rPr>
              <a:t>10 </a:t>
            </a:r>
            <a:r>
              <a:rPr lang="zh-CN" altLang="en-US" sz="3200" b="1" dirty="0">
                <a:solidFill>
                  <a:srgbClr val="FFFF00"/>
                </a:solidFill>
                <a:ea typeface="微软雅黑" panose="020B0503020204020204" pitchFamily="34" charset="-122"/>
              </a:rPr>
              <a:t>我们若说自己没有犯过罪，便是以　神为说谎的，祂的道也不在我们心里了。</a:t>
            </a:r>
          </a:p>
          <a:p>
            <a:pPr algn="l">
              <a:lnSpc>
                <a:spcPct val="100000"/>
              </a:lnSpc>
            </a:pPr>
            <a:r>
              <a:rPr lang="en-US" altLang="zh-CN" sz="3200" b="1" dirty="0">
                <a:solidFill>
                  <a:schemeClr val="bg1"/>
                </a:solidFill>
                <a:ea typeface="微软雅黑" panose="020B0503020204020204" pitchFamily="34" charset="-122"/>
              </a:rPr>
              <a:t>If we say that we have not sinned, we make Him a liar, and His word is not in us.</a:t>
            </a:r>
          </a:p>
        </p:txBody>
      </p:sp>
    </p:spTree>
    <p:extLst>
      <p:ext uri="{BB962C8B-B14F-4D97-AF65-F5344CB8AC3E}">
        <p14:creationId xmlns:p14="http://schemas.microsoft.com/office/powerpoint/2010/main" val="9884061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使徒行传</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Acts 13:34】</a:t>
            </a:r>
          </a:p>
          <a:p>
            <a:pPr algn="l">
              <a:lnSpc>
                <a:spcPct val="112000"/>
              </a:lnSpc>
            </a:pPr>
            <a:r>
              <a:rPr lang="zh-CN" altLang="en-US" sz="3200" b="1" dirty="0">
                <a:solidFill>
                  <a:srgbClr val="FFFF00"/>
                </a:solidFill>
                <a:ea typeface="微软雅黑" panose="020B0503020204020204" pitchFamily="34" charset="-122"/>
              </a:rPr>
              <a:t>论到　神叫祂从死里复活，不再归于朽坏，就这样说：‘我必将所应许大卫那圣洁可靠的恩典赐给你们。’</a:t>
            </a:r>
          </a:p>
          <a:p>
            <a:pPr algn="l">
              <a:lnSpc>
                <a:spcPct val="112000"/>
              </a:lnSpc>
            </a:pPr>
            <a:r>
              <a:rPr lang="en-US" altLang="zh-CN" sz="3200" b="1" dirty="0">
                <a:solidFill>
                  <a:schemeClr val="bg1"/>
                </a:solidFill>
                <a:ea typeface="微软雅黑" panose="020B0503020204020204" pitchFamily="34" charset="-122"/>
              </a:rPr>
              <a:t>And that He raised Him from the dead, no more to return to corruption, He has spoken </a:t>
            </a:r>
            <a:r>
              <a:rPr lang="en-US" altLang="zh-CN" sz="3200" b="1" dirty="0" err="1">
                <a:solidFill>
                  <a:schemeClr val="bg1"/>
                </a:solidFill>
                <a:ea typeface="微软雅黑" panose="020B0503020204020204" pitchFamily="34" charset="-122"/>
              </a:rPr>
              <a:t>thus:‘I</a:t>
            </a:r>
            <a:r>
              <a:rPr lang="en-US" altLang="zh-CN" sz="3200" b="1" dirty="0">
                <a:solidFill>
                  <a:schemeClr val="bg1"/>
                </a:solidFill>
                <a:ea typeface="微软雅黑" panose="020B0503020204020204" pitchFamily="34" charset="-122"/>
              </a:rPr>
              <a:t> will give you the sure mercies of David.’</a:t>
            </a:r>
          </a:p>
          <a:p>
            <a:pPr algn="l">
              <a:lnSpc>
                <a:spcPct val="112000"/>
              </a:lnSpc>
            </a:pP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24118622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马太福音</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Matthew 21:42】</a:t>
            </a:r>
          </a:p>
          <a:p>
            <a:pPr algn="l">
              <a:lnSpc>
                <a:spcPct val="112000"/>
              </a:lnSpc>
            </a:pPr>
            <a:r>
              <a:rPr lang="zh-CN" altLang="en-US" sz="3200" b="1" dirty="0">
                <a:solidFill>
                  <a:srgbClr val="FFFF00"/>
                </a:solidFill>
                <a:ea typeface="微软雅黑" panose="020B0503020204020204" pitchFamily="34" charset="-122"/>
              </a:rPr>
              <a:t>耶稣说：“经上写着：‘匠人所弃的石头，已作了房角的头块石头。这是主所作的，在我们眼中看为希奇。’这经你们没有念过吗？</a:t>
            </a:r>
          </a:p>
          <a:p>
            <a:pPr algn="l">
              <a:lnSpc>
                <a:spcPct val="112000"/>
              </a:lnSpc>
            </a:pPr>
            <a:r>
              <a:rPr lang="en-US" altLang="zh-CN" sz="3200" b="1" dirty="0">
                <a:solidFill>
                  <a:schemeClr val="bg1"/>
                </a:solidFill>
                <a:ea typeface="微软雅黑" panose="020B0503020204020204" pitchFamily="34" charset="-122"/>
              </a:rPr>
              <a:t>Jesus said to them, “Have you never read in the </a:t>
            </a:r>
            <a:r>
              <a:rPr lang="en-US" altLang="zh-CN" sz="3200" b="1" dirty="0" err="1">
                <a:solidFill>
                  <a:schemeClr val="bg1"/>
                </a:solidFill>
                <a:ea typeface="微软雅黑" panose="020B0503020204020204" pitchFamily="34" charset="-122"/>
              </a:rPr>
              <a:t>Scriptures:‘The</a:t>
            </a:r>
            <a:r>
              <a:rPr lang="en-US" altLang="zh-CN" sz="3200" b="1" dirty="0">
                <a:solidFill>
                  <a:schemeClr val="bg1"/>
                </a:solidFill>
                <a:ea typeface="微软雅黑" panose="020B0503020204020204" pitchFamily="34" charset="-122"/>
              </a:rPr>
              <a:t> stone which the builders rejected Has become the chief cornerstone. This was the Lord’s doing, And it is marvelous in our eyes’?</a:t>
            </a:r>
          </a:p>
        </p:txBody>
      </p:sp>
    </p:spTree>
    <p:extLst>
      <p:ext uri="{BB962C8B-B14F-4D97-AF65-F5344CB8AC3E}">
        <p14:creationId xmlns:p14="http://schemas.microsoft.com/office/powerpoint/2010/main" val="268969908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撒母耳记上 </a:t>
            </a:r>
            <a:r>
              <a:rPr lang="en-US" altLang="zh-CN" sz="3200" b="1" u="sng" dirty="0">
                <a:solidFill>
                  <a:schemeClr val="bg1"/>
                </a:solidFill>
                <a:ea typeface="微软雅黑" panose="020B0503020204020204" pitchFamily="34" charset="-122"/>
              </a:rPr>
              <a:t>1 Samuel 17:4-11</a:t>
            </a:r>
            <a:r>
              <a:rPr lang="zh-CN" altLang="en-US" sz="3200" b="1" u="sng" dirty="0">
                <a:solidFill>
                  <a:schemeClr val="bg1"/>
                </a:solidFill>
                <a:ea typeface="微软雅黑" panose="020B0503020204020204" pitchFamily="34" charset="-122"/>
              </a:rPr>
              <a:t>，</a:t>
            </a:r>
            <a:r>
              <a:rPr lang="en-US" altLang="zh-CN" sz="3200" b="1" u="sng" dirty="0">
                <a:solidFill>
                  <a:schemeClr val="bg1"/>
                </a:solidFill>
                <a:ea typeface="微软雅黑" panose="020B0503020204020204" pitchFamily="34" charset="-122"/>
              </a:rPr>
              <a:t>16】</a:t>
            </a:r>
          </a:p>
          <a:p>
            <a:pPr algn="l">
              <a:lnSpc>
                <a:spcPct val="112000"/>
              </a:lnSpc>
            </a:pPr>
            <a:r>
              <a:rPr lang="en-US" altLang="zh-CN" sz="3200" b="1" dirty="0">
                <a:solidFill>
                  <a:srgbClr val="FFFF00"/>
                </a:solidFill>
                <a:ea typeface="微软雅黑" panose="020B0503020204020204" pitchFamily="34" charset="-122"/>
              </a:rPr>
              <a:t>4 </a:t>
            </a:r>
            <a:r>
              <a:rPr lang="zh-CN" altLang="en-US" sz="3200" b="1" dirty="0">
                <a:solidFill>
                  <a:srgbClr val="FFFF00"/>
                </a:solidFill>
                <a:ea typeface="微软雅黑" panose="020B0503020204020204" pitchFamily="34" charset="-122"/>
              </a:rPr>
              <a:t>从非利士营中出来一个讨战的人，名叫歌利亚，是迦特人，身高六肘零一虎口；</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And a champion went out from the camp of the Philistines, named Goliath, from Gath, whose height was six cubits and a span.</a:t>
            </a:r>
          </a:p>
          <a:p>
            <a:pPr algn="l">
              <a:lnSpc>
                <a:spcPct val="112000"/>
              </a:lnSpc>
            </a:pPr>
            <a:r>
              <a:rPr lang="en-US" altLang="zh-CN" sz="3200" b="1" dirty="0">
                <a:solidFill>
                  <a:srgbClr val="FFFF00"/>
                </a:solidFill>
                <a:ea typeface="微软雅黑" panose="020B0503020204020204" pitchFamily="34" charset="-122"/>
              </a:rPr>
              <a:t>5 </a:t>
            </a:r>
            <a:r>
              <a:rPr lang="zh-CN" altLang="en-US" sz="3200" b="1" dirty="0">
                <a:solidFill>
                  <a:srgbClr val="FFFF00"/>
                </a:solidFill>
                <a:ea typeface="微软雅黑" panose="020B0503020204020204" pitchFamily="34" charset="-122"/>
              </a:rPr>
              <a:t>头戴铜盔，身穿铠甲，甲重五千舍客勒；</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He had a bronze helmet on his head, and he was armed with a coat of mail, and the weight of the coat was five thousand shekels of bronze.</a:t>
            </a:r>
          </a:p>
        </p:txBody>
      </p:sp>
    </p:spTree>
    <p:extLst>
      <p:ext uri="{BB962C8B-B14F-4D97-AF65-F5344CB8AC3E}">
        <p14:creationId xmlns:p14="http://schemas.microsoft.com/office/powerpoint/2010/main" val="336536909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撒母耳记上 </a:t>
            </a:r>
            <a:r>
              <a:rPr lang="en-US" altLang="zh-CN" sz="3200" b="1" u="sng" dirty="0">
                <a:solidFill>
                  <a:schemeClr val="bg1"/>
                </a:solidFill>
                <a:ea typeface="微软雅黑" panose="020B0503020204020204" pitchFamily="34" charset="-122"/>
              </a:rPr>
              <a:t>1 Samuel 17:4-11</a:t>
            </a:r>
            <a:r>
              <a:rPr lang="zh-CN" altLang="en-US" sz="3200" b="1" u="sng" dirty="0">
                <a:solidFill>
                  <a:schemeClr val="bg1"/>
                </a:solidFill>
                <a:ea typeface="微软雅黑" panose="020B0503020204020204" pitchFamily="34" charset="-122"/>
              </a:rPr>
              <a:t>，</a:t>
            </a:r>
            <a:r>
              <a:rPr lang="en-US" altLang="zh-CN" sz="3200" b="1" u="sng" dirty="0">
                <a:solidFill>
                  <a:schemeClr val="bg1"/>
                </a:solidFill>
                <a:ea typeface="微软雅黑" panose="020B0503020204020204" pitchFamily="34" charset="-122"/>
              </a:rPr>
              <a:t>16】</a:t>
            </a:r>
          </a:p>
          <a:p>
            <a:pPr algn="l">
              <a:lnSpc>
                <a:spcPct val="112000"/>
              </a:lnSpc>
            </a:pPr>
            <a:r>
              <a:rPr lang="en-US" altLang="zh-CN" sz="3200" b="1" dirty="0">
                <a:solidFill>
                  <a:srgbClr val="FFFF00"/>
                </a:solidFill>
                <a:ea typeface="微软雅黑" panose="020B0503020204020204" pitchFamily="34" charset="-122"/>
              </a:rPr>
              <a:t>6 </a:t>
            </a:r>
            <a:r>
              <a:rPr lang="zh-CN" altLang="en-US" sz="3200" b="1" dirty="0">
                <a:solidFill>
                  <a:srgbClr val="FFFF00"/>
                </a:solidFill>
                <a:ea typeface="微软雅黑" panose="020B0503020204020204" pitchFamily="34" charset="-122"/>
              </a:rPr>
              <a:t>腿上有铜护膝，两肩之中背负铜戟；</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And he had bronze armor on his legs and a bronze javelin between his shoulders.</a:t>
            </a:r>
          </a:p>
          <a:p>
            <a:pPr algn="l">
              <a:lnSpc>
                <a:spcPct val="112000"/>
              </a:lnSpc>
            </a:pPr>
            <a:r>
              <a:rPr lang="en-US" altLang="zh-CN" sz="3200" b="1" dirty="0">
                <a:solidFill>
                  <a:srgbClr val="FFFF00"/>
                </a:solidFill>
                <a:ea typeface="微软雅黑" panose="020B0503020204020204" pitchFamily="34" charset="-122"/>
              </a:rPr>
              <a:t>7 </a:t>
            </a:r>
            <a:r>
              <a:rPr lang="zh-CN" altLang="en-US" sz="3200" b="1" dirty="0">
                <a:solidFill>
                  <a:srgbClr val="FFFF00"/>
                </a:solidFill>
                <a:ea typeface="微软雅黑" panose="020B0503020204020204" pitchFamily="34" charset="-122"/>
              </a:rPr>
              <a:t>枪杆粗如织布的机轴，铁枪头重六百舍客勒。有一个拿盾牌的人在他前面走。</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Now the staff of his spear was like a weaver’s beam, and his iron spearhead weighed six hundred shekels; and a shield-bearer went before him.</a:t>
            </a:r>
          </a:p>
        </p:txBody>
      </p:sp>
    </p:spTree>
    <p:extLst>
      <p:ext uri="{BB962C8B-B14F-4D97-AF65-F5344CB8AC3E}">
        <p14:creationId xmlns:p14="http://schemas.microsoft.com/office/powerpoint/2010/main" val="202859798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撒母耳记上 </a:t>
            </a:r>
            <a:r>
              <a:rPr lang="en-US" altLang="zh-CN" sz="3200" b="1" u="sng" dirty="0">
                <a:solidFill>
                  <a:schemeClr val="bg1"/>
                </a:solidFill>
                <a:ea typeface="微软雅黑" panose="020B0503020204020204" pitchFamily="34" charset="-122"/>
              </a:rPr>
              <a:t>1 Samuel 17:4-11</a:t>
            </a:r>
            <a:r>
              <a:rPr lang="zh-CN" altLang="en-US" sz="3200" b="1" u="sng" dirty="0">
                <a:solidFill>
                  <a:schemeClr val="bg1"/>
                </a:solidFill>
                <a:ea typeface="微软雅黑" panose="020B0503020204020204" pitchFamily="34" charset="-122"/>
              </a:rPr>
              <a:t>，</a:t>
            </a:r>
            <a:r>
              <a:rPr lang="en-US" altLang="zh-CN" sz="3200" b="1" u="sng" dirty="0">
                <a:solidFill>
                  <a:schemeClr val="bg1"/>
                </a:solidFill>
                <a:ea typeface="微软雅黑" panose="020B0503020204020204" pitchFamily="34" charset="-122"/>
              </a:rPr>
              <a:t>16】</a:t>
            </a:r>
          </a:p>
          <a:p>
            <a:pPr algn="l">
              <a:lnSpc>
                <a:spcPct val="112000"/>
              </a:lnSpc>
            </a:pPr>
            <a:r>
              <a:rPr lang="en-US" altLang="zh-CN" sz="3200" b="1" dirty="0">
                <a:solidFill>
                  <a:srgbClr val="FFFF00"/>
                </a:solidFill>
                <a:ea typeface="微软雅黑" panose="020B0503020204020204" pitchFamily="34" charset="-122"/>
              </a:rPr>
              <a:t>8 </a:t>
            </a:r>
            <a:r>
              <a:rPr lang="zh-CN" altLang="en-US" sz="3200" b="1" dirty="0">
                <a:solidFill>
                  <a:srgbClr val="FFFF00"/>
                </a:solidFill>
                <a:ea typeface="微软雅黑" panose="020B0503020204020204" pitchFamily="34" charset="-122"/>
              </a:rPr>
              <a:t>歌利亚对着以色列的军队站立，呼叫说：“你们出来摆列队伍作什么呢？我不是非利士人吗？你们不是扫罗的仆人吗？可以从你们中间拣选一人，使他下到我这里来。</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Then he stood and cried out to the armies of Israel, and said to them, “Why have you come out to line up for battle? Am I not a Philistine, and you the servants of Saul? Choose a man for yourselves, and let him come down to me.</a:t>
            </a:r>
          </a:p>
        </p:txBody>
      </p:sp>
    </p:spTree>
    <p:extLst>
      <p:ext uri="{BB962C8B-B14F-4D97-AF65-F5344CB8AC3E}">
        <p14:creationId xmlns:p14="http://schemas.microsoft.com/office/powerpoint/2010/main" val="182386088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撒母耳记上 </a:t>
            </a:r>
            <a:r>
              <a:rPr lang="en-US" altLang="zh-CN" sz="3200" b="1" u="sng" dirty="0">
                <a:solidFill>
                  <a:schemeClr val="bg1"/>
                </a:solidFill>
                <a:ea typeface="微软雅黑" panose="020B0503020204020204" pitchFamily="34" charset="-122"/>
              </a:rPr>
              <a:t>1 Samuel 17:4-11</a:t>
            </a:r>
            <a:r>
              <a:rPr lang="zh-CN" altLang="en-US" sz="3200" b="1" u="sng" dirty="0">
                <a:solidFill>
                  <a:schemeClr val="bg1"/>
                </a:solidFill>
                <a:ea typeface="微软雅黑" panose="020B0503020204020204" pitchFamily="34" charset="-122"/>
              </a:rPr>
              <a:t>，</a:t>
            </a:r>
            <a:r>
              <a:rPr lang="en-US" altLang="zh-CN" sz="3200" b="1" u="sng" dirty="0">
                <a:solidFill>
                  <a:schemeClr val="bg1"/>
                </a:solidFill>
                <a:ea typeface="微软雅黑" panose="020B0503020204020204" pitchFamily="34" charset="-122"/>
              </a:rPr>
              <a:t>16】</a:t>
            </a:r>
          </a:p>
          <a:p>
            <a:pPr algn="l">
              <a:lnSpc>
                <a:spcPct val="112000"/>
              </a:lnSpc>
            </a:pPr>
            <a:r>
              <a:rPr lang="en-US" altLang="zh-CN" sz="3200" b="1" dirty="0">
                <a:solidFill>
                  <a:srgbClr val="FFFF00"/>
                </a:solidFill>
                <a:ea typeface="微软雅黑" panose="020B0503020204020204" pitchFamily="34" charset="-122"/>
              </a:rPr>
              <a:t>9 </a:t>
            </a:r>
            <a:r>
              <a:rPr lang="zh-CN" altLang="en-US" sz="3200" b="1" dirty="0">
                <a:solidFill>
                  <a:srgbClr val="FFFF00"/>
                </a:solidFill>
                <a:ea typeface="微软雅黑" panose="020B0503020204020204" pitchFamily="34" charset="-122"/>
              </a:rPr>
              <a:t>他若能与我战斗，将我杀死，我们就作你们的仆人；我若胜了他，将他杀死，你们就作我们的仆人，服侍我们。” </a:t>
            </a:r>
            <a:r>
              <a:rPr lang="en-US" altLang="zh-CN" sz="3200" b="1" dirty="0">
                <a:solidFill>
                  <a:schemeClr val="bg1"/>
                </a:solidFill>
                <a:ea typeface="微软雅黑" panose="020B0503020204020204" pitchFamily="34" charset="-122"/>
              </a:rPr>
              <a:t>If he is able to fight with me and kill me, then we will be your servants. But if I prevail against him and kill him, then you shall be our servants and serve us.”</a:t>
            </a:r>
          </a:p>
          <a:p>
            <a:pPr algn="l">
              <a:lnSpc>
                <a:spcPct val="112000"/>
              </a:lnSpc>
            </a:pPr>
            <a:r>
              <a:rPr lang="en-US" altLang="zh-CN" sz="3200" b="1" dirty="0">
                <a:solidFill>
                  <a:srgbClr val="FFFF00"/>
                </a:solidFill>
                <a:ea typeface="微软雅黑" panose="020B0503020204020204" pitchFamily="34" charset="-122"/>
              </a:rPr>
              <a:t>10 </a:t>
            </a:r>
            <a:r>
              <a:rPr lang="zh-CN" altLang="en-US" sz="3200" b="1" dirty="0">
                <a:solidFill>
                  <a:srgbClr val="FFFF00"/>
                </a:solidFill>
                <a:ea typeface="微软雅黑" panose="020B0503020204020204" pitchFamily="34" charset="-122"/>
              </a:rPr>
              <a:t>那非利士人又说：“我今日向以色列人的军队骂阵。你们叫一个人出来，与我战斗。” </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And the Philistine said, “I defy the armies of Israel this day; give me a man, that we may fight together.”</a:t>
            </a:r>
          </a:p>
        </p:txBody>
      </p:sp>
    </p:spTree>
    <p:extLst>
      <p:ext uri="{BB962C8B-B14F-4D97-AF65-F5344CB8AC3E}">
        <p14:creationId xmlns:p14="http://schemas.microsoft.com/office/powerpoint/2010/main" val="360776622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撒母耳记上 </a:t>
            </a:r>
            <a:r>
              <a:rPr lang="en-US" altLang="zh-CN" sz="3200" b="1" u="sng" dirty="0">
                <a:solidFill>
                  <a:schemeClr val="bg1"/>
                </a:solidFill>
                <a:ea typeface="微软雅黑" panose="020B0503020204020204" pitchFamily="34" charset="-122"/>
              </a:rPr>
              <a:t>1 Samuel 17:4-11</a:t>
            </a:r>
            <a:r>
              <a:rPr lang="zh-CN" altLang="en-US" sz="3200" b="1" u="sng" dirty="0">
                <a:solidFill>
                  <a:schemeClr val="bg1"/>
                </a:solidFill>
                <a:ea typeface="微软雅黑" panose="020B0503020204020204" pitchFamily="34" charset="-122"/>
              </a:rPr>
              <a:t>，</a:t>
            </a:r>
            <a:r>
              <a:rPr lang="en-US" altLang="zh-CN" sz="3200" b="1" u="sng" dirty="0">
                <a:solidFill>
                  <a:schemeClr val="bg1"/>
                </a:solidFill>
                <a:ea typeface="微软雅黑" panose="020B0503020204020204" pitchFamily="34" charset="-122"/>
              </a:rPr>
              <a:t>16】</a:t>
            </a:r>
          </a:p>
          <a:p>
            <a:pPr algn="l">
              <a:lnSpc>
                <a:spcPct val="112000"/>
              </a:lnSpc>
            </a:pPr>
            <a:r>
              <a:rPr lang="en-US" altLang="zh-CN" sz="3200" b="1" dirty="0">
                <a:solidFill>
                  <a:srgbClr val="FFFF00"/>
                </a:solidFill>
                <a:ea typeface="微软雅黑" panose="020B0503020204020204" pitchFamily="34" charset="-122"/>
              </a:rPr>
              <a:t>11 </a:t>
            </a:r>
            <a:r>
              <a:rPr lang="zh-CN" altLang="en-US" sz="3200" b="1" dirty="0">
                <a:solidFill>
                  <a:srgbClr val="FFFF00"/>
                </a:solidFill>
                <a:ea typeface="微软雅黑" panose="020B0503020204020204" pitchFamily="34" charset="-122"/>
              </a:rPr>
              <a:t>扫罗和以色列众人听见非利士人的这些话，就惊惶，极其害怕。</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When Saul and all Israel heard these words of the Philistine, they were dismayed and greatly afraid.</a:t>
            </a:r>
          </a:p>
          <a:p>
            <a:pPr algn="l">
              <a:lnSpc>
                <a:spcPct val="112000"/>
              </a:lnSpc>
            </a:pPr>
            <a:r>
              <a:rPr lang="en-US" altLang="zh-CN" sz="3200" b="1" dirty="0">
                <a:solidFill>
                  <a:srgbClr val="FFFF00"/>
                </a:solidFill>
                <a:ea typeface="微软雅黑" panose="020B0503020204020204" pitchFamily="34" charset="-122"/>
              </a:rPr>
              <a:t>16 </a:t>
            </a:r>
            <a:r>
              <a:rPr lang="zh-CN" altLang="en-US" sz="3200" b="1" dirty="0">
                <a:solidFill>
                  <a:srgbClr val="FFFF00"/>
                </a:solidFill>
                <a:ea typeface="微软雅黑" panose="020B0503020204020204" pitchFamily="34" charset="-122"/>
              </a:rPr>
              <a:t>那非利士人早晚都出来站着，如此四十日。</a:t>
            </a:r>
          </a:p>
          <a:p>
            <a:pPr algn="l">
              <a:lnSpc>
                <a:spcPct val="112000"/>
              </a:lnSpc>
            </a:pPr>
            <a:r>
              <a:rPr lang="en-US" altLang="zh-CN" sz="3200" b="1" dirty="0">
                <a:solidFill>
                  <a:schemeClr val="bg1"/>
                </a:solidFill>
                <a:ea typeface="微软雅黑" panose="020B0503020204020204" pitchFamily="34" charset="-122"/>
              </a:rPr>
              <a:t>And the Philistine drew near and presented himself forty days, morning and evening.</a:t>
            </a:r>
          </a:p>
        </p:txBody>
      </p:sp>
    </p:spTree>
    <p:extLst>
      <p:ext uri="{BB962C8B-B14F-4D97-AF65-F5344CB8AC3E}">
        <p14:creationId xmlns:p14="http://schemas.microsoft.com/office/powerpoint/2010/main" val="161755297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撒母耳记上</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1 Samuel 17:45-51】</a:t>
            </a:r>
          </a:p>
          <a:p>
            <a:pPr algn="l">
              <a:lnSpc>
                <a:spcPct val="112000"/>
              </a:lnSpc>
            </a:pPr>
            <a:r>
              <a:rPr lang="en-US" altLang="zh-CN" sz="3200" b="1" dirty="0">
                <a:solidFill>
                  <a:srgbClr val="FFFF00"/>
                </a:solidFill>
                <a:ea typeface="微软雅黑" panose="020B0503020204020204" pitchFamily="34" charset="-122"/>
              </a:rPr>
              <a:t>45 </a:t>
            </a:r>
            <a:r>
              <a:rPr lang="zh-CN" altLang="en-US" sz="3200" b="1" dirty="0">
                <a:solidFill>
                  <a:srgbClr val="FFFF00"/>
                </a:solidFill>
                <a:ea typeface="微软雅黑" panose="020B0503020204020204" pitchFamily="34" charset="-122"/>
              </a:rPr>
              <a:t>大卫对非利士人说：“你来攻击我，是靠着刀枪和铜戟；我来攻击你，是靠着万军之耶和华的名，就是你所怒骂带领以色列军队的　神。</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Then David said to the Philistine, “You come to me with a sword, with a spear, and with a javelin. But I come to you in the name of the Lord of hosts, the God of the armies of Israel, whom you have defied.</a:t>
            </a:r>
          </a:p>
        </p:txBody>
      </p:sp>
    </p:spTree>
    <p:extLst>
      <p:ext uri="{BB962C8B-B14F-4D97-AF65-F5344CB8AC3E}">
        <p14:creationId xmlns:p14="http://schemas.microsoft.com/office/powerpoint/2010/main" val="10104799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使徒行传</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Acts 13:34】</a:t>
            </a:r>
          </a:p>
          <a:p>
            <a:pPr algn="l">
              <a:lnSpc>
                <a:spcPct val="112000"/>
              </a:lnSpc>
            </a:pPr>
            <a:r>
              <a:rPr lang="zh-CN" altLang="en-US" sz="3200" b="1" dirty="0">
                <a:solidFill>
                  <a:srgbClr val="FFFF00"/>
                </a:solidFill>
                <a:ea typeface="微软雅黑" panose="020B0503020204020204" pitchFamily="34" charset="-122"/>
              </a:rPr>
              <a:t>论到　神叫祂从死里复活，不再归于朽坏，就这样说：‘我必将所应许大卫那圣洁可靠的恩典赐给你们。’</a:t>
            </a:r>
          </a:p>
          <a:p>
            <a:pPr algn="l">
              <a:lnSpc>
                <a:spcPct val="112000"/>
              </a:lnSpc>
            </a:pPr>
            <a:r>
              <a:rPr lang="en-US" altLang="zh-CN" sz="3200" b="1" dirty="0">
                <a:solidFill>
                  <a:schemeClr val="bg1"/>
                </a:solidFill>
                <a:ea typeface="微软雅黑" panose="020B0503020204020204" pitchFamily="34" charset="-122"/>
              </a:rPr>
              <a:t>And that He raised Him from the dead, no more to return to corruption, He has spoken </a:t>
            </a:r>
            <a:r>
              <a:rPr lang="en-US" altLang="zh-CN" sz="3200" b="1" dirty="0" err="1">
                <a:solidFill>
                  <a:schemeClr val="bg1"/>
                </a:solidFill>
                <a:ea typeface="微软雅黑" panose="020B0503020204020204" pitchFamily="34" charset="-122"/>
              </a:rPr>
              <a:t>thus:‘I</a:t>
            </a:r>
            <a:r>
              <a:rPr lang="en-US" altLang="zh-CN" sz="3200" b="1" dirty="0">
                <a:solidFill>
                  <a:schemeClr val="bg1"/>
                </a:solidFill>
                <a:ea typeface="微软雅黑" panose="020B0503020204020204" pitchFamily="34" charset="-122"/>
              </a:rPr>
              <a:t> will give you the sure mercies of David.’</a:t>
            </a:r>
          </a:p>
        </p:txBody>
      </p:sp>
    </p:spTree>
    <p:extLst>
      <p:ext uri="{BB962C8B-B14F-4D97-AF65-F5344CB8AC3E}">
        <p14:creationId xmlns:p14="http://schemas.microsoft.com/office/powerpoint/2010/main" val="234323322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撒母耳记上</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1 Samuel 17:45-51】</a:t>
            </a:r>
          </a:p>
          <a:p>
            <a:pPr algn="l">
              <a:lnSpc>
                <a:spcPct val="112000"/>
              </a:lnSpc>
            </a:pPr>
            <a:r>
              <a:rPr lang="en-US" altLang="zh-CN" sz="3200" b="1" dirty="0">
                <a:solidFill>
                  <a:srgbClr val="FFFF00"/>
                </a:solidFill>
                <a:ea typeface="微软雅黑" panose="020B0503020204020204" pitchFamily="34" charset="-122"/>
              </a:rPr>
              <a:t>46 </a:t>
            </a:r>
            <a:r>
              <a:rPr lang="zh-CN" altLang="en-US" sz="3200" b="1" dirty="0">
                <a:solidFill>
                  <a:srgbClr val="FFFF00"/>
                </a:solidFill>
                <a:ea typeface="微软雅黑" panose="020B0503020204020204" pitchFamily="34" charset="-122"/>
              </a:rPr>
              <a:t>今日耶和华必将你交在我手里。我必杀你，斩你的头，又将非利士军兵的尸首给空中的飞鸟、地上的野兽吃，使普天下的人都知道以色列中有　神；</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This day the Lord will deliver you into my hand, and I will strike you and take your head from you. And this day I will give the carcasses of the camp of the Philistines to the birds of the air and the wild beasts of the earth, that all the earth may know that there is a God in Israel.</a:t>
            </a:r>
          </a:p>
        </p:txBody>
      </p:sp>
    </p:spTree>
    <p:extLst>
      <p:ext uri="{BB962C8B-B14F-4D97-AF65-F5344CB8AC3E}">
        <p14:creationId xmlns:p14="http://schemas.microsoft.com/office/powerpoint/2010/main" val="348719099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撒母耳记上</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1 Samuel 17:45-51】</a:t>
            </a:r>
          </a:p>
          <a:p>
            <a:pPr algn="l">
              <a:lnSpc>
                <a:spcPct val="112000"/>
              </a:lnSpc>
            </a:pPr>
            <a:r>
              <a:rPr lang="en-US" altLang="zh-CN" sz="3200" b="1" dirty="0">
                <a:solidFill>
                  <a:srgbClr val="FFFF00"/>
                </a:solidFill>
                <a:ea typeface="微软雅黑" panose="020B0503020204020204" pitchFamily="34" charset="-122"/>
              </a:rPr>
              <a:t>47 </a:t>
            </a:r>
            <a:r>
              <a:rPr lang="zh-CN" altLang="en-US" sz="3200" b="1" dirty="0">
                <a:solidFill>
                  <a:srgbClr val="FFFF00"/>
                </a:solidFill>
                <a:ea typeface="微软雅黑" panose="020B0503020204020204" pitchFamily="34" charset="-122"/>
              </a:rPr>
              <a:t>又使这众人知道耶和华使人得胜，不是用刀用枪，因为争战的胜败全在乎耶和华。他必将你们交在我们手里。” </a:t>
            </a:r>
            <a:r>
              <a:rPr lang="en-US" altLang="zh-CN" sz="3200" b="1" dirty="0">
                <a:solidFill>
                  <a:schemeClr val="bg1"/>
                </a:solidFill>
                <a:ea typeface="微软雅黑" panose="020B0503020204020204" pitchFamily="34" charset="-122"/>
              </a:rPr>
              <a:t>Then all this assembly shall know that the Lord does not save with sword and spear; for the battle is the Lord’s, and He will give you into our hands.”</a:t>
            </a:r>
          </a:p>
          <a:p>
            <a:pPr algn="l">
              <a:lnSpc>
                <a:spcPct val="112000"/>
              </a:lnSpc>
            </a:pPr>
            <a:r>
              <a:rPr lang="en-US" altLang="zh-CN" sz="3200" b="1" dirty="0">
                <a:solidFill>
                  <a:srgbClr val="FFFF00"/>
                </a:solidFill>
                <a:ea typeface="微软雅黑" panose="020B0503020204020204" pitchFamily="34" charset="-122"/>
              </a:rPr>
              <a:t>48 </a:t>
            </a:r>
            <a:r>
              <a:rPr lang="zh-CN" altLang="en-US" sz="3200" b="1" dirty="0">
                <a:solidFill>
                  <a:srgbClr val="FFFF00"/>
                </a:solidFill>
                <a:ea typeface="微软雅黑" panose="020B0503020204020204" pitchFamily="34" charset="-122"/>
              </a:rPr>
              <a:t>非利士人起身，迎着大卫前来。大卫急忙迎着非利士人，往战场跑去。</a:t>
            </a:r>
            <a:r>
              <a:rPr lang="en-US" altLang="zh-CN" sz="3200" b="1" dirty="0">
                <a:solidFill>
                  <a:schemeClr val="bg1"/>
                </a:solidFill>
                <a:ea typeface="微软雅黑" panose="020B0503020204020204" pitchFamily="34" charset="-122"/>
              </a:rPr>
              <a:t>So it was, when the Philistine arose and came and drew near to meet David, that David hurried and ran toward the army to meet the Philistine.</a:t>
            </a:r>
          </a:p>
        </p:txBody>
      </p:sp>
    </p:spTree>
    <p:extLst>
      <p:ext uri="{BB962C8B-B14F-4D97-AF65-F5344CB8AC3E}">
        <p14:creationId xmlns:p14="http://schemas.microsoft.com/office/powerpoint/2010/main" val="60543000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撒母耳记上</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1 Samuel 17:45-51】</a:t>
            </a:r>
          </a:p>
          <a:p>
            <a:pPr algn="l">
              <a:lnSpc>
                <a:spcPct val="112000"/>
              </a:lnSpc>
            </a:pPr>
            <a:r>
              <a:rPr lang="en-US" altLang="zh-CN" sz="3200" b="1" dirty="0">
                <a:solidFill>
                  <a:srgbClr val="FFFF00"/>
                </a:solidFill>
                <a:ea typeface="微软雅黑" panose="020B0503020204020204" pitchFamily="34" charset="-122"/>
              </a:rPr>
              <a:t>49 </a:t>
            </a:r>
            <a:r>
              <a:rPr lang="zh-CN" altLang="en-US" sz="3200" b="1" dirty="0">
                <a:solidFill>
                  <a:srgbClr val="FFFF00"/>
                </a:solidFill>
                <a:ea typeface="微软雅黑" panose="020B0503020204020204" pitchFamily="34" charset="-122"/>
              </a:rPr>
              <a:t>大卫用手从囊中掏出一块石子来，用机弦甩去，打中非利士人的额，石子进入额内，他就仆倒，面伏于地。</a:t>
            </a:r>
            <a:r>
              <a:rPr lang="en-US" altLang="zh-CN" sz="3200" b="1" dirty="0">
                <a:solidFill>
                  <a:schemeClr val="bg1"/>
                </a:solidFill>
                <a:ea typeface="微软雅黑" panose="020B0503020204020204" pitchFamily="34" charset="-122"/>
              </a:rPr>
              <a:t>Then David put his hand in his bag and took out a stone; and he slung it and struck the Philistine in his forehead, so that the stone sank into his forehead, and he fell on his face to the earth.</a:t>
            </a:r>
          </a:p>
          <a:p>
            <a:pPr algn="l">
              <a:lnSpc>
                <a:spcPct val="112000"/>
              </a:lnSpc>
            </a:pPr>
            <a:r>
              <a:rPr lang="en-US" altLang="zh-CN" sz="3200" b="1" dirty="0">
                <a:solidFill>
                  <a:srgbClr val="FFFF00"/>
                </a:solidFill>
                <a:ea typeface="微软雅黑" panose="020B0503020204020204" pitchFamily="34" charset="-122"/>
              </a:rPr>
              <a:t>50 </a:t>
            </a:r>
            <a:r>
              <a:rPr lang="zh-CN" altLang="en-US" sz="3200" b="1" dirty="0">
                <a:solidFill>
                  <a:srgbClr val="FFFF00"/>
                </a:solidFill>
                <a:ea typeface="微软雅黑" panose="020B0503020204020204" pitchFamily="34" charset="-122"/>
              </a:rPr>
              <a:t>这样，大卫用机弦甩石，胜了那非利士人，打死他；大卫手中却没有刀。</a:t>
            </a:r>
            <a:r>
              <a:rPr lang="en-US" altLang="zh-CN" sz="3200" b="1" dirty="0">
                <a:solidFill>
                  <a:schemeClr val="bg1"/>
                </a:solidFill>
                <a:ea typeface="微软雅黑" panose="020B0503020204020204" pitchFamily="34" charset="-122"/>
              </a:rPr>
              <a:t>So David prevailed over the Philistine with a sling and a stone, and struck the Philistine and killed him. But there was no sword in the hand of David.</a:t>
            </a:r>
          </a:p>
          <a:p>
            <a:pPr algn="l">
              <a:lnSpc>
                <a:spcPct val="112000"/>
              </a:lnSpc>
            </a:pP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61741094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撒母耳记上</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1 Samuel 17:45-51】</a:t>
            </a:r>
          </a:p>
          <a:p>
            <a:pPr algn="l">
              <a:lnSpc>
                <a:spcPct val="112000"/>
              </a:lnSpc>
            </a:pPr>
            <a:r>
              <a:rPr lang="en-US" altLang="zh-CN" sz="3200" b="1" dirty="0">
                <a:solidFill>
                  <a:srgbClr val="FFFF00"/>
                </a:solidFill>
                <a:ea typeface="微软雅黑" panose="020B0503020204020204" pitchFamily="34" charset="-122"/>
              </a:rPr>
              <a:t>51 </a:t>
            </a:r>
            <a:r>
              <a:rPr lang="zh-CN" altLang="en-US" sz="3200" b="1" dirty="0">
                <a:solidFill>
                  <a:srgbClr val="FFFF00"/>
                </a:solidFill>
                <a:ea typeface="微软雅黑" panose="020B0503020204020204" pitchFamily="34" charset="-122"/>
              </a:rPr>
              <a:t>大卫跑去，站在非利士人身旁，将他的刀从鞘中拔出来，杀死他，割了他的头。非利士众人看见他们讨战的勇士死了，就都逃跑。</a:t>
            </a:r>
          </a:p>
          <a:p>
            <a:pPr algn="l">
              <a:lnSpc>
                <a:spcPct val="112000"/>
              </a:lnSpc>
            </a:pPr>
            <a:r>
              <a:rPr lang="en-US" altLang="zh-CN" sz="3200" b="1" dirty="0">
                <a:solidFill>
                  <a:schemeClr val="bg1"/>
                </a:solidFill>
                <a:ea typeface="微软雅黑" panose="020B0503020204020204" pitchFamily="34" charset="-122"/>
              </a:rPr>
              <a:t>Therefore David ran and stood over the Philistine, took his sword and drew it out of its sheath and killed him, and cut off his head with </a:t>
            </a:r>
            <a:r>
              <a:rPr lang="en-US" altLang="zh-CN" sz="3200" b="1" dirty="0" err="1">
                <a:solidFill>
                  <a:schemeClr val="bg1"/>
                </a:solidFill>
                <a:ea typeface="微软雅黑" panose="020B0503020204020204" pitchFamily="34" charset="-122"/>
              </a:rPr>
              <a:t>it.And</a:t>
            </a:r>
            <a:r>
              <a:rPr lang="en-US" altLang="zh-CN" sz="3200" b="1" dirty="0">
                <a:solidFill>
                  <a:schemeClr val="bg1"/>
                </a:solidFill>
                <a:ea typeface="微软雅黑" panose="020B0503020204020204" pitchFamily="34" charset="-122"/>
              </a:rPr>
              <a:t> when the Philistines saw that their champion was dead, they fled.</a:t>
            </a:r>
          </a:p>
        </p:txBody>
      </p:sp>
    </p:spTree>
    <p:extLst>
      <p:ext uri="{BB962C8B-B14F-4D97-AF65-F5344CB8AC3E}">
        <p14:creationId xmlns:p14="http://schemas.microsoft.com/office/powerpoint/2010/main" val="369462261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雅各书 </a:t>
            </a:r>
            <a:r>
              <a:rPr lang="en-US" altLang="zh-CN" sz="3200" b="1" u="sng" dirty="0">
                <a:solidFill>
                  <a:schemeClr val="bg1"/>
                </a:solidFill>
                <a:ea typeface="微软雅黑" panose="020B0503020204020204" pitchFamily="34" charset="-122"/>
              </a:rPr>
              <a:t>James 1</a:t>
            </a:r>
            <a:r>
              <a:rPr lang="zh-CN" altLang="en-US" sz="3200" b="1" u="sng" dirty="0">
                <a:solidFill>
                  <a:schemeClr val="bg1"/>
                </a:solidFill>
                <a:ea typeface="微软雅黑" panose="020B0503020204020204" pitchFamily="34" charset="-122"/>
              </a:rPr>
              <a:t>：</a:t>
            </a:r>
            <a:r>
              <a:rPr lang="en-US" altLang="zh-CN" sz="3200" b="1" u="sng" dirty="0">
                <a:solidFill>
                  <a:schemeClr val="bg1"/>
                </a:solidFill>
                <a:ea typeface="微软雅黑" panose="020B0503020204020204" pitchFamily="34" charset="-122"/>
              </a:rPr>
              <a:t>15】</a:t>
            </a:r>
          </a:p>
          <a:p>
            <a:pPr algn="l">
              <a:lnSpc>
                <a:spcPct val="112000"/>
              </a:lnSpc>
            </a:pPr>
            <a:r>
              <a:rPr lang="zh-CN" altLang="en-US" sz="3200" b="1" dirty="0">
                <a:solidFill>
                  <a:srgbClr val="FFFF00"/>
                </a:solidFill>
                <a:ea typeface="微软雅黑" panose="020B0503020204020204" pitchFamily="34" charset="-122"/>
              </a:rPr>
              <a:t>私欲既怀了胎，就生出罪来；罪既长成，就生出死来。</a:t>
            </a:r>
          </a:p>
          <a:p>
            <a:pPr algn="l">
              <a:lnSpc>
                <a:spcPct val="112000"/>
              </a:lnSpc>
            </a:pPr>
            <a:r>
              <a:rPr lang="en-US" altLang="zh-CN" sz="3200" b="1" dirty="0">
                <a:solidFill>
                  <a:schemeClr val="bg1"/>
                </a:solidFill>
                <a:ea typeface="微软雅黑" panose="020B0503020204020204" pitchFamily="34" charset="-122"/>
              </a:rPr>
              <a:t>Then, when desire has conceived, it gives birth to sin; and sin, when it is full-grown, brings forth death.</a:t>
            </a:r>
          </a:p>
          <a:p>
            <a:pPr algn="l">
              <a:lnSpc>
                <a:spcPct val="112000"/>
              </a:lnSpc>
            </a:pPr>
            <a:endParaRPr lang="en-US" altLang="zh-CN" sz="3200" b="1" dirty="0">
              <a:solidFill>
                <a:schemeClr val="bg1"/>
              </a:solidFill>
              <a:ea typeface="微软雅黑" panose="020B0503020204020204" pitchFamily="34" charset="-122"/>
            </a:endParaRPr>
          </a:p>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希伯来书 </a:t>
            </a:r>
            <a:r>
              <a:rPr lang="en-US" altLang="zh-CN" sz="3200" b="1" u="sng" dirty="0">
                <a:solidFill>
                  <a:schemeClr val="bg1"/>
                </a:solidFill>
                <a:ea typeface="微软雅黑" panose="020B0503020204020204" pitchFamily="34" charset="-122"/>
              </a:rPr>
              <a:t>Hebrews 9:27】</a:t>
            </a:r>
          </a:p>
          <a:p>
            <a:pPr algn="l">
              <a:lnSpc>
                <a:spcPct val="112000"/>
              </a:lnSpc>
            </a:pPr>
            <a:r>
              <a:rPr lang="zh-CN" altLang="en-US" sz="3200" b="1" dirty="0">
                <a:solidFill>
                  <a:srgbClr val="FFFF00"/>
                </a:solidFill>
                <a:ea typeface="微软雅黑" panose="020B0503020204020204" pitchFamily="34" charset="-122"/>
              </a:rPr>
              <a:t>按着定命，人人都有一死，死后且有审判。</a:t>
            </a:r>
          </a:p>
          <a:p>
            <a:pPr algn="l">
              <a:lnSpc>
                <a:spcPct val="112000"/>
              </a:lnSpc>
            </a:pPr>
            <a:r>
              <a:rPr lang="en-US" altLang="zh-CN" sz="3200" b="1" dirty="0">
                <a:solidFill>
                  <a:schemeClr val="bg1"/>
                </a:solidFill>
                <a:ea typeface="微软雅黑" panose="020B0503020204020204" pitchFamily="34" charset="-122"/>
              </a:rPr>
              <a:t>And as it is appointed for men to die once, but after this the judgment,</a:t>
            </a:r>
          </a:p>
          <a:p>
            <a:pPr algn="l">
              <a:lnSpc>
                <a:spcPct val="112000"/>
              </a:lnSpc>
            </a:pP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77867057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约翰福音 </a:t>
            </a:r>
            <a:r>
              <a:rPr lang="en-US" altLang="zh-CN" sz="3200" b="1" u="sng" dirty="0">
                <a:solidFill>
                  <a:schemeClr val="bg1"/>
                </a:solidFill>
                <a:ea typeface="微软雅黑" panose="020B0503020204020204" pitchFamily="34" charset="-122"/>
              </a:rPr>
              <a:t>John 3:16</a:t>
            </a:r>
            <a:r>
              <a:rPr lang="zh-CN" altLang="en-US" sz="3200" b="1" u="sng" dirty="0">
                <a:solidFill>
                  <a:schemeClr val="bg1"/>
                </a:solidFill>
                <a:ea typeface="微软雅黑" panose="020B0503020204020204" pitchFamily="34" charset="-122"/>
              </a:rPr>
              <a:t>，</a:t>
            </a:r>
            <a:r>
              <a:rPr lang="en-US" altLang="zh-CN" sz="3200" b="1" u="sng" dirty="0">
                <a:solidFill>
                  <a:schemeClr val="bg1"/>
                </a:solidFill>
                <a:ea typeface="微软雅黑" panose="020B0503020204020204" pitchFamily="34" charset="-122"/>
              </a:rPr>
              <a:t>18</a:t>
            </a:r>
            <a:r>
              <a:rPr lang="zh-CN" altLang="en-US" sz="3200" b="1" u="sng" dirty="0">
                <a:solidFill>
                  <a:schemeClr val="bg1"/>
                </a:solidFill>
                <a:ea typeface="微软雅黑" panose="020B0503020204020204" pitchFamily="34" charset="-122"/>
              </a:rPr>
              <a:t>，</a:t>
            </a:r>
            <a:r>
              <a:rPr lang="en-US" altLang="zh-CN" sz="3200" b="1" u="sng" dirty="0">
                <a:solidFill>
                  <a:schemeClr val="bg1"/>
                </a:solidFill>
                <a:ea typeface="微软雅黑" panose="020B0503020204020204" pitchFamily="34" charset="-122"/>
              </a:rPr>
              <a:t>36】</a:t>
            </a:r>
          </a:p>
          <a:p>
            <a:pPr algn="l">
              <a:lnSpc>
                <a:spcPct val="112000"/>
              </a:lnSpc>
            </a:pPr>
            <a:r>
              <a:rPr lang="en-US" altLang="zh-CN" sz="3200" b="1" dirty="0">
                <a:solidFill>
                  <a:srgbClr val="FFFF00"/>
                </a:solidFill>
                <a:ea typeface="微软雅黑" panose="020B0503020204020204" pitchFamily="34" charset="-122"/>
              </a:rPr>
              <a:t>16 “</a:t>
            </a:r>
            <a:r>
              <a:rPr lang="zh-CN" altLang="en-US" sz="3200" b="1" dirty="0">
                <a:solidFill>
                  <a:srgbClr val="FFFF00"/>
                </a:solidFill>
                <a:ea typeface="微软雅黑" panose="020B0503020204020204" pitchFamily="34" charset="-122"/>
              </a:rPr>
              <a:t>　神爱世人，甚至将祂的独生子赐给他们，叫一切信祂的，不至灭亡，反得永生。</a:t>
            </a:r>
            <a:endParaRPr lang="en-US" altLang="zh-CN" sz="3200" b="1" dirty="0">
              <a:solidFill>
                <a:srgbClr val="FFFF00"/>
              </a:solidFill>
              <a:ea typeface="微软雅黑" panose="020B0503020204020204" pitchFamily="34" charset="-122"/>
            </a:endParaRPr>
          </a:p>
          <a:p>
            <a:pPr algn="l">
              <a:lnSpc>
                <a:spcPct val="100000"/>
              </a:lnSpc>
            </a:pPr>
            <a:r>
              <a:rPr lang="en-US" altLang="zh-CN" sz="3200" b="1" dirty="0">
                <a:solidFill>
                  <a:schemeClr val="bg1"/>
                </a:solidFill>
                <a:ea typeface="微软雅黑" panose="020B0503020204020204" pitchFamily="34" charset="-122"/>
              </a:rPr>
              <a:t>For God so loved the world that He gave His only begotten Son, that whoever believes in Him should not perish but have everlasting life.</a:t>
            </a:r>
          </a:p>
          <a:p>
            <a:pPr algn="l">
              <a:lnSpc>
                <a:spcPct val="112000"/>
              </a:lnSpc>
            </a:pPr>
            <a:r>
              <a:rPr lang="en-US" altLang="zh-CN" sz="3200" b="1" dirty="0">
                <a:solidFill>
                  <a:srgbClr val="FFFF00"/>
                </a:solidFill>
                <a:ea typeface="微软雅黑" panose="020B0503020204020204" pitchFamily="34" charset="-122"/>
              </a:rPr>
              <a:t>18 </a:t>
            </a:r>
            <a:r>
              <a:rPr lang="zh-CN" altLang="en-US" sz="3200" b="1" dirty="0">
                <a:solidFill>
                  <a:srgbClr val="FFFF00"/>
                </a:solidFill>
                <a:ea typeface="微软雅黑" panose="020B0503020204020204" pitchFamily="34" charset="-122"/>
              </a:rPr>
              <a:t>信祂的人，不被定罪；不信的人，罪已经定了，因为他不信　神独生子的名。</a:t>
            </a:r>
            <a:endParaRPr lang="en-US" altLang="zh-CN" sz="3200" b="1" dirty="0">
              <a:solidFill>
                <a:srgbClr val="FFFF00"/>
              </a:solidFill>
              <a:ea typeface="微软雅黑" panose="020B0503020204020204" pitchFamily="34" charset="-122"/>
            </a:endParaRPr>
          </a:p>
          <a:p>
            <a:pPr algn="l">
              <a:lnSpc>
                <a:spcPct val="100000"/>
              </a:lnSpc>
            </a:pPr>
            <a:r>
              <a:rPr lang="en-US" altLang="zh-CN" sz="3200" b="1" dirty="0">
                <a:solidFill>
                  <a:schemeClr val="bg1"/>
                </a:solidFill>
                <a:ea typeface="微软雅黑" panose="020B0503020204020204" pitchFamily="34" charset="-122"/>
              </a:rPr>
              <a:t>He who believes in Him is not condemned; but he who does not believe is condemned already, because he has not believed in the name of the only begotten Son of God.</a:t>
            </a:r>
          </a:p>
        </p:txBody>
      </p:sp>
    </p:spTree>
    <p:extLst>
      <p:ext uri="{BB962C8B-B14F-4D97-AF65-F5344CB8AC3E}">
        <p14:creationId xmlns:p14="http://schemas.microsoft.com/office/powerpoint/2010/main" val="411559035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约翰福音 </a:t>
            </a:r>
            <a:r>
              <a:rPr lang="en-US" altLang="zh-CN" sz="3200" b="1" u="sng" dirty="0">
                <a:solidFill>
                  <a:schemeClr val="bg1"/>
                </a:solidFill>
                <a:ea typeface="微软雅黑" panose="020B0503020204020204" pitchFamily="34" charset="-122"/>
              </a:rPr>
              <a:t>John 3:16</a:t>
            </a:r>
            <a:r>
              <a:rPr lang="zh-CN" altLang="en-US" sz="3200" b="1" u="sng" dirty="0">
                <a:solidFill>
                  <a:schemeClr val="bg1"/>
                </a:solidFill>
                <a:ea typeface="微软雅黑" panose="020B0503020204020204" pitchFamily="34" charset="-122"/>
              </a:rPr>
              <a:t>，</a:t>
            </a:r>
            <a:r>
              <a:rPr lang="en-US" altLang="zh-CN" sz="3200" b="1" u="sng" dirty="0">
                <a:solidFill>
                  <a:schemeClr val="bg1"/>
                </a:solidFill>
                <a:ea typeface="微软雅黑" panose="020B0503020204020204" pitchFamily="34" charset="-122"/>
              </a:rPr>
              <a:t>18</a:t>
            </a:r>
            <a:r>
              <a:rPr lang="zh-CN" altLang="en-US" sz="3200" b="1" u="sng" dirty="0">
                <a:solidFill>
                  <a:schemeClr val="bg1"/>
                </a:solidFill>
                <a:ea typeface="微软雅黑" panose="020B0503020204020204" pitchFamily="34" charset="-122"/>
              </a:rPr>
              <a:t>，</a:t>
            </a:r>
            <a:r>
              <a:rPr lang="en-US" altLang="zh-CN" sz="3200" b="1" u="sng" dirty="0">
                <a:solidFill>
                  <a:schemeClr val="bg1"/>
                </a:solidFill>
                <a:ea typeface="微软雅黑" panose="020B0503020204020204" pitchFamily="34" charset="-122"/>
              </a:rPr>
              <a:t>36】</a:t>
            </a:r>
          </a:p>
          <a:p>
            <a:pPr algn="l">
              <a:lnSpc>
                <a:spcPct val="112000"/>
              </a:lnSpc>
            </a:pPr>
            <a:r>
              <a:rPr lang="en-US" altLang="zh-CN" sz="3200" b="1" dirty="0">
                <a:solidFill>
                  <a:srgbClr val="FFFF00"/>
                </a:solidFill>
                <a:ea typeface="微软雅黑" panose="020B0503020204020204" pitchFamily="34" charset="-122"/>
              </a:rPr>
              <a:t>36 </a:t>
            </a:r>
            <a:r>
              <a:rPr lang="zh-CN" altLang="en-US" sz="3200" b="1" dirty="0">
                <a:solidFill>
                  <a:srgbClr val="FFFF00"/>
                </a:solidFill>
                <a:ea typeface="微软雅黑" panose="020B0503020204020204" pitchFamily="34" charset="-122"/>
              </a:rPr>
              <a:t>信子的人有永生；不信子的人得不着永生（原文作“不得见永生”），　神的震怒常在他身上。”</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He who believes in the Son has everlasting life; and he who does not believe the Son shall not see life, but the wrath of God abides on him.”</a:t>
            </a:r>
          </a:p>
          <a:p>
            <a:pPr algn="l">
              <a:lnSpc>
                <a:spcPct val="112000"/>
              </a:lnSpc>
            </a:pPr>
            <a:endParaRPr lang="en-US" altLang="zh-CN" sz="3200" b="1" dirty="0">
              <a:solidFill>
                <a:schemeClr val="bg1"/>
              </a:solidFill>
              <a:ea typeface="微软雅黑" panose="020B0503020204020204" pitchFamily="34" charset="-122"/>
            </a:endParaRPr>
          </a:p>
        </p:txBody>
      </p:sp>
    </p:spTree>
    <p:extLst>
      <p:ext uri="{BB962C8B-B14F-4D97-AF65-F5344CB8AC3E}">
        <p14:creationId xmlns:p14="http://schemas.microsoft.com/office/powerpoint/2010/main" val="331772707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rgbClr val="FFFF00"/>
                </a:solidFill>
                <a:ea typeface="微软雅黑" panose="020B0503020204020204" pitchFamily="34" charset="-122"/>
              </a:rPr>
              <a:t>使徒行传</a:t>
            </a:r>
            <a:r>
              <a:rPr lang="zh-CN" altLang="en-US" sz="3000" b="1" u="sng" dirty="0">
                <a:solidFill>
                  <a:schemeClr val="bg1"/>
                </a:solidFill>
                <a:ea typeface="微软雅黑" panose="020B0503020204020204" pitchFamily="34" charset="-122"/>
              </a:rPr>
              <a:t> </a:t>
            </a:r>
            <a:r>
              <a:rPr lang="en-US" altLang="zh-CN" sz="3000" b="1" u="sng" dirty="0">
                <a:solidFill>
                  <a:schemeClr val="bg1"/>
                </a:solidFill>
                <a:ea typeface="微软雅黑" panose="020B0503020204020204" pitchFamily="34" charset="-122"/>
              </a:rPr>
              <a:t>Acts 13:45-49】</a:t>
            </a:r>
          </a:p>
          <a:p>
            <a:pPr algn="l">
              <a:lnSpc>
                <a:spcPct val="112000"/>
              </a:lnSpc>
            </a:pPr>
            <a:r>
              <a:rPr lang="en-US" altLang="zh-CN" sz="3000" b="1" dirty="0">
                <a:solidFill>
                  <a:srgbClr val="FFFF00"/>
                </a:solidFill>
                <a:ea typeface="微软雅黑" panose="020B0503020204020204" pitchFamily="34" charset="-122"/>
              </a:rPr>
              <a:t>45 </a:t>
            </a:r>
            <a:r>
              <a:rPr lang="zh-CN" altLang="en-US" sz="3000" b="1" dirty="0">
                <a:solidFill>
                  <a:srgbClr val="FFFF00"/>
                </a:solidFill>
                <a:ea typeface="微软雅黑" panose="020B0503020204020204" pitchFamily="34" charset="-122"/>
              </a:rPr>
              <a:t>但犹太人看见人这样多，就满心嫉妒，硬驳保罗所说的话，并且毁谤。</a:t>
            </a:r>
            <a:endParaRPr lang="en-US" altLang="zh-CN" sz="3000" b="1" dirty="0">
              <a:solidFill>
                <a:srgbClr val="FFFF00"/>
              </a:solidFill>
              <a:ea typeface="微软雅黑" panose="020B0503020204020204" pitchFamily="34" charset="-122"/>
            </a:endParaRPr>
          </a:p>
          <a:p>
            <a:pPr algn="l">
              <a:lnSpc>
                <a:spcPct val="100000"/>
              </a:lnSpc>
            </a:pPr>
            <a:r>
              <a:rPr lang="en-US" altLang="zh-CN" sz="3000" b="1" dirty="0">
                <a:solidFill>
                  <a:schemeClr val="bg1"/>
                </a:solidFill>
                <a:ea typeface="微软雅黑" panose="020B0503020204020204" pitchFamily="34" charset="-122"/>
              </a:rPr>
              <a:t>But when the Jews saw the multitudes, they were filled with envy; and contradicting and blaspheming, they opposed the things spoken by Paul.</a:t>
            </a:r>
          </a:p>
          <a:p>
            <a:pPr algn="l">
              <a:lnSpc>
                <a:spcPct val="112000"/>
              </a:lnSpc>
            </a:pPr>
            <a:r>
              <a:rPr lang="en-US" altLang="zh-CN" sz="3000" b="1" dirty="0">
                <a:solidFill>
                  <a:srgbClr val="FFFF00"/>
                </a:solidFill>
                <a:ea typeface="微软雅黑" panose="020B0503020204020204" pitchFamily="34" charset="-122"/>
              </a:rPr>
              <a:t>46 </a:t>
            </a:r>
            <a:r>
              <a:rPr lang="zh-CN" altLang="en-US" sz="3000" b="1" dirty="0">
                <a:solidFill>
                  <a:srgbClr val="FFFF00"/>
                </a:solidFill>
                <a:ea typeface="微软雅黑" panose="020B0503020204020204" pitchFamily="34" charset="-122"/>
              </a:rPr>
              <a:t>保罗和巴拿巴放胆说：“　神的道先讲给你们原是应当的；只因你们弃绝这道，断定自己不配得永生，我们就转向外邦人去。</a:t>
            </a:r>
            <a:r>
              <a:rPr lang="en-US" altLang="zh-CN" sz="3000" b="1" dirty="0">
                <a:solidFill>
                  <a:schemeClr val="bg1"/>
                </a:solidFill>
                <a:ea typeface="微软雅黑" panose="020B0503020204020204" pitchFamily="34" charset="-122"/>
              </a:rPr>
              <a:t>Then Paul and Barnabas grew bold and said, “It was necessary that the word of God should be spoken to you first; but since you reject it, and judge yourselves unworthy of everlasting life, behold, we turn to the Gentiles.</a:t>
            </a:r>
          </a:p>
        </p:txBody>
      </p:sp>
    </p:spTree>
    <p:extLst>
      <p:ext uri="{BB962C8B-B14F-4D97-AF65-F5344CB8AC3E}">
        <p14:creationId xmlns:p14="http://schemas.microsoft.com/office/powerpoint/2010/main" val="26319653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rgbClr val="FFFF00"/>
                </a:solidFill>
                <a:ea typeface="微软雅黑" panose="020B0503020204020204" pitchFamily="34" charset="-122"/>
              </a:rPr>
              <a:t>使徒行传</a:t>
            </a:r>
            <a:r>
              <a:rPr lang="zh-CN" altLang="en-US" sz="3000" b="1" u="sng" dirty="0">
                <a:solidFill>
                  <a:schemeClr val="bg1"/>
                </a:solidFill>
                <a:ea typeface="微软雅黑" panose="020B0503020204020204" pitchFamily="34" charset="-122"/>
              </a:rPr>
              <a:t> </a:t>
            </a:r>
            <a:r>
              <a:rPr lang="en-US" altLang="zh-CN" sz="3000" b="1" u="sng" dirty="0">
                <a:solidFill>
                  <a:schemeClr val="bg1"/>
                </a:solidFill>
                <a:ea typeface="微软雅黑" panose="020B0503020204020204" pitchFamily="34" charset="-122"/>
              </a:rPr>
              <a:t>Acts 13:45-49】</a:t>
            </a:r>
          </a:p>
          <a:p>
            <a:pPr algn="l">
              <a:lnSpc>
                <a:spcPct val="112000"/>
              </a:lnSpc>
            </a:pPr>
            <a:r>
              <a:rPr lang="en-US" altLang="zh-CN" sz="3000" b="1" dirty="0">
                <a:solidFill>
                  <a:srgbClr val="FFFF00"/>
                </a:solidFill>
                <a:ea typeface="微软雅黑" panose="020B0503020204020204" pitchFamily="34" charset="-122"/>
              </a:rPr>
              <a:t>47 </a:t>
            </a:r>
            <a:r>
              <a:rPr lang="zh-CN" altLang="en-US" sz="3000" b="1" dirty="0">
                <a:solidFill>
                  <a:srgbClr val="FFFF00"/>
                </a:solidFill>
                <a:ea typeface="微软雅黑" panose="020B0503020204020204" pitchFamily="34" charset="-122"/>
              </a:rPr>
              <a:t>因为主曾这样吩咐我们说：‘我已经立你作外邦人的光，叫你施行救恩，直到地极。’</a:t>
            </a:r>
            <a:r>
              <a:rPr lang="zh-CN" altLang="en-US" sz="3000" b="1" dirty="0">
                <a:solidFill>
                  <a:schemeClr val="bg1"/>
                </a:solidFill>
                <a:ea typeface="微软雅黑" panose="020B0503020204020204" pitchFamily="34" charset="-122"/>
              </a:rPr>
              <a:t>” </a:t>
            </a:r>
            <a:r>
              <a:rPr lang="en-US" altLang="zh-CN" sz="2800" b="1" dirty="0">
                <a:solidFill>
                  <a:schemeClr val="bg1"/>
                </a:solidFill>
                <a:ea typeface="微软雅黑" panose="020B0503020204020204" pitchFamily="34" charset="-122"/>
              </a:rPr>
              <a:t>For so the Lord has commanded </a:t>
            </a:r>
            <a:r>
              <a:rPr lang="en-US" altLang="zh-CN" sz="2800" b="1" dirty="0" err="1">
                <a:solidFill>
                  <a:schemeClr val="bg1"/>
                </a:solidFill>
                <a:ea typeface="微软雅黑" panose="020B0503020204020204" pitchFamily="34" charset="-122"/>
              </a:rPr>
              <a:t>us:‘I</a:t>
            </a:r>
            <a:r>
              <a:rPr lang="en-US" altLang="zh-CN" sz="2800" b="1" dirty="0">
                <a:solidFill>
                  <a:schemeClr val="bg1"/>
                </a:solidFill>
                <a:ea typeface="微软雅黑" panose="020B0503020204020204" pitchFamily="34" charset="-122"/>
              </a:rPr>
              <a:t> have set you as a light to the Gentiles, That you should be for salvation to the ends of the earth.’”</a:t>
            </a:r>
          </a:p>
          <a:p>
            <a:pPr algn="l">
              <a:lnSpc>
                <a:spcPct val="112000"/>
              </a:lnSpc>
            </a:pPr>
            <a:r>
              <a:rPr lang="en-US" altLang="zh-CN" sz="3000" b="1" dirty="0">
                <a:solidFill>
                  <a:srgbClr val="FFFF00"/>
                </a:solidFill>
                <a:ea typeface="微软雅黑" panose="020B0503020204020204" pitchFamily="34" charset="-122"/>
              </a:rPr>
              <a:t>48 </a:t>
            </a:r>
            <a:r>
              <a:rPr lang="zh-CN" altLang="en-US" sz="3000" b="1" dirty="0">
                <a:solidFill>
                  <a:srgbClr val="FFFF00"/>
                </a:solidFill>
                <a:ea typeface="微软雅黑" panose="020B0503020204020204" pitchFamily="34" charset="-122"/>
              </a:rPr>
              <a:t>外邦人听见这话，就欢喜了，赞美　神的道，凡预定得永生的人都信了。</a:t>
            </a:r>
            <a:endParaRPr lang="en-US" altLang="zh-CN" sz="3000" b="1" dirty="0">
              <a:solidFill>
                <a:srgbClr val="FFFF00"/>
              </a:solidFill>
              <a:ea typeface="微软雅黑" panose="020B0503020204020204" pitchFamily="34" charset="-122"/>
            </a:endParaRPr>
          </a:p>
          <a:p>
            <a:pPr algn="l">
              <a:lnSpc>
                <a:spcPct val="100000"/>
              </a:lnSpc>
            </a:pPr>
            <a:r>
              <a:rPr lang="en-US" altLang="zh-CN" sz="2800" b="1" dirty="0">
                <a:solidFill>
                  <a:schemeClr val="bg1"/>
                </a:solidFill>
                <a:ea typeface="微软雅黑" panose="020B0503020204020204" pitchFamily="34" charset="-122"/>
              </a:rPr>
              <a:t>Now when the Gentiles heard this, they were glad and glorified the word of the Lord. And as many as had been appointed to eternal life believed.</a:t>
            </a:r>
          </a:p>
          <a:p>
            <a:pPr algn="l">
              <a:lnSpc>
                <a:spcPct val="112000"/>
              </a:lnSpc>
            </a:pPr>
            <a:r>
              <a:rPr lang="en-US" altLang="zh-CN" sz="3000" b="1" dirty="0">
                <a:solidFill>
                  <a:srgbClr val="FFFF00"/>
                </a:solidFill>
                <a:ea typeface="微软雅黑" panose="020B0503020204020204" pitchFamily="34" charset="-122"/>
              </a:rPr>
              <a:t>49 </a:t>
            </a:r>
            <a:r>
              <a:rPr lang="zh-CN" altLang="en-US" sz="3000" b="1" dirty="0">
                <a:solidFill>
                  <a:srgbClr val="FFFF00"/>
                </a:solidFill>
                <a:ea typeface="微软雅黑" panose="020B0503020204020204" pitchFamily="34" charset="-122"/>
              </a:rPr>
              <a:t>于是主的道传遍了那一带地方。</a:t>
            </a:r>
          </a:p>
          <a:p>
            <a:pPr algn="l">
              <a:lnSpc>
                <a:spcPct val="100000"/>
              </a:lnSpc>
            </a:pPr>
            <a:r>
              <a:rPr lang="en-US" altLang="zh-CN" sz="2800" b="1" dirty="0">
                <a:solidFill>
                  <a:schemeClr val="bg1"/>
                </a:solidFill>
                <a:ea typeface="微软雅黑" panose="020B0503020204020204" pitchFamily="34" charset="-122"/>
              </a:rPr>
              <a:t>And the word of the Lord was being spread throughout all the region.</a:t>
            </a:r>
          </a:p>
        </p:txBody>
      </p:sp>
    </p:spTree>
    <p:extLst>
      <p:ext uri="{BB962C8B-B14F-4D97-AF65-F5344CB8AC3E}">
        <p14:creationId xmlns:p14="http://schemas.microsoft.com/office/powerpoint/2010/main" val="94845901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rgbClr val="FFFF00"/>
                </a:solidFill>
                <a:ea typeface="微软雅黑" panose="020B0503020204020204" pitchFamily="34" charset="-122"/>
              </a:rPr>
              <a:t>彼得前书 </a:t>
            </a:r>
            <a:r>
              <a:rPr lang="en-US" altLang="zh-CN" sz="3000" b="1" u="sng" dirty="0">
                <a:solidFill>
                  <a:schemeClr val="bg1"/>
                </a:solidFill>
                <a:ea typeface="微软雅黑" panose="020B0503020204020204" pitchFamily="34" charset="-122"/>
              </a:rPr>
              <a:t>1 Peter 2:4</a:t>
            </a:r>
            <a:r>
              <a:rPr lang="zh-CN" altLang="en-US" sz="3000" b="1" u="sng" dirty="0">
                <a:solidFill>
                  <a:schemeClr val="bg1"/>
                </a:solidFill>
                <a:ea typeface="微软雅黑" panose="020B0503020204020204" pitchFamily="34" charset="-122"/>
              </a:rPr>
              <a:t>，</a:t>
            </a:r>
            <a:r>
              <a:rPr lang="en-US" altLang="zh-CN" sz="3000" b="1" u="sng" dirty="0">
                <a:solidFill>
                  <a:schemeClr val="bg1"/>
                </a:solidFill>
                <a:ea typeface="微软雅黑" panose="020B0503020204020204" pitchFamily="34" charset="-122"/>
              </a:rPr>
              <a:t>6-8】</a:t>
            </a:r>
          </a:p>
          <a:p>
            <a:pPr algn="l">
              <a:lnSpc>
                <a:spcPct val="112000"/>
              </a:lnSpc>
            </a:pPr>
            <a:r>
              <a:rPr lang="en-US" altLang="zh-CN" sz="3000" b="1" dirty="0">
                <a:solidFill>
                  <a:srgbClr val="FFFF00"/>
                </a:solidFill>
                <a:ea typeface="微软雅黑" panose="020B0503020204020204" pitchFamily="34" charset="-122"/>
              </a:rPr>
              <a:t>4 </a:t>
            </a:r>
            <a:r>
              <a:rPr lang="zh-CN" altLang="en-US" sz="3000" b="1" dirty="0">
                <a:solidFill>
                  <a:srgbClr val="FFFF00"/>
                </a:solidFill>
                <a:ea typeface="微软雅黑" panose="020B0503020204020204" pitchFamily="34" charset="-122"/>
              </a:rPr>
              <a:t>主乃活石，固然是被人所弃的，却是被　神所拣选、所宝贵的。</a:t>
            </a:r>
            <a:endParaRPr lang="en-US" altLang="zh-CN" sz="3000" b="1" dirty="0">
              <a:solidFill>
                <a:srgbClr val="FFFF00"/>
              </a:solidFill>
              <a:ea typeface="微软雅黑" panose="020B0503020204020204" pitchFamily="34" charset="-122"/>
            </a:endParaRPr>
          </a:p>
          <a:p>
            <a:pPr algn="l">
              <a:lnSpc>
                <a:spcPct val="112000"/>
              </a:lnSpc>
            </a:pPr>
            <a:r>
              <a:rPr lang="en-US" altLang="zh-CN" sz="3000" b="1" dirty="0">
                <a:solidFill>
                  <a:schemeClr val="bg1"/>
                </a:solidFill>
                <a:ea typeface="微软雅黑" panose="020B0503020204020204" pitchFamily="34" charset="-122"/>
              </a:rPr>
              <a:t>Coming to Him as to a living stone, rejected indeed by men, but chosen by God and precious,</a:t>
            </a:r>
          </a:p>
          <a:p>
            <a:pPr algn="l">
              <a:lnSpc>
                <a:spcPct val="112000"/>
              </a:lnSpc>
            </a:pPr>
            <a:r>
              <a:rPr lang="en-US" altLang="zh-CN" sz="3000" b="1" dirty="0">
                <a:solidFill>
                  <a:srgbClr val="FFFF00"/>
                </a:solidFill>
                <a:ea typeface="微软雅黑" panose="020B0503020204020204" pitchFamily="34" charset="-122"/>
              </a:rPr>
              <a:t>6 </a:t>
            </a:r>
            <a:r>
              <a:rPr lang="zh-CN" altLang="en-US" sz="3000" b="1" dirty="0">
                <a:solidFill>
                  <a:srgbClr val="FFFF00"/>
                </a:solidFill>
                <a:ea typeface="微软雅黑" panose="020B0503020204020204" pitchFamily="34" charset="-122"/>
              </a:rPr>
              <a:t>因为经上说：“看哪，我把所拣选、所宝贵的房角石安放在锡安，信靠祂的人必不至于羞愧。” </a:t>
            </a:r>
            <a:r>
              <a:rPr lang="en-US" altLang="zh-CN" sz="3000" b="1" dirty="0">
                <a:solidFill>
                  <a:schemeClr val="bg1"/>
                </a:solidFill>
                <a:ea typeface="微软雅黑" panose="020B0503020204020204" pitchFamily="34" charset="-122"/>
              </a:rPr>
              <a:t>Therefore it is also contained in the Scripture, “Behold, I lay in Zion A chief cornerstone, elect, precious, And he who believes on Him will by no means be put to shame.”</a:t>
            </a:r>
          </a:p>
        </p:txBody>
      </p:sp>
    </p:spTree>
    <p:extLst>
      <p:ext uri="{BB962C8B-B14F-4D97-AF65-F5344CB8AC3E}">
        <p14:creationId xmlns:p14="http://schemas.microsoft.com/office/powerpoint/2010/main" val="15087966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使徒行传</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Acts 13】</a:t>
            </a:r>
          </a:p>
          <a:p>
            <a:pPr algn="l">
              <a:lnSpc>
                <a:spcPct val="112000"/>
              </a:lnSpc>
            </a:pPr>
            <a:r>
              <a:rPr lang="en-US" altLang="zh-CN" sz="3200" b="1" dirty="0">
                <a:solidFill>
                  <a:srgbClr val="FFFF00"/>
                </a:solidFill>
                <a:ea typeface="微软雅黑" panose="020B0503020204020204" pitchFamily="34" charset="-122"/>
              </a:rPr>
              <a:t>22 </a:t>
            </a:r>
            <a:r>
              <a:rPr lang="zh-CN" altLang="en-US" sz="3200" b="1" dirty="0">
                <a:solidFill>
                  <a:srgbClr val="FFFF00"/>
                </a:solidFill>
                <a:ea typeface="微软雅黑" panose="020B0503020204020204" pitchFamily="34" charset="-122"/>
              </a:rPr>
              <a:t>既废了扫罗，就选立大卫作他们的王，又为他作见证说：‘我寻得耶西的儿子大卫，他是合我心意的人，凡事要遵行我的旨意。’</a:t>
            </a:r>
          </a:p>
          <a:p>
            <a:pPr algn="l">
              <a:lnSpc>
                <a:spcPct val="100000"/>
              </a:lnSpc>
            </a:pPr>
            <a:r>
              <a:rPr lang="en-US" altLang="zh-CN" sz="3200" b="1" dirty="0">
                <a:solidFill>
                  <a:schemeClr val="bg1"/>
                </a:solidFill>
                <a:ea typeface="微软雅黑" panose="020B0503020204020204" pitchFamily="34" charset="-122"/>
              </a:rPr>
              <a:t>And when He had removed him, He raised up for them David as king, to whom also He gave testimony and said, ‘I have found David the son of Jesse, a man after My own heart, who will do all My will.’</a:t>
            </a:r>
          </a:p>
          <a:p>
            <a:pPr algn="l">
              <a:lnSpc>
                <a:spcPct val="112000"/>
              </a:lnSpc>
            </a:pPr>
            <a:r>
              <a:rPr lang="en-US" altLang="zh-CN" sz="3200" b="1" dirty="0">
                <a:solidFill>
                  <a:srgbClr val="FFFF00"/>
                </a:solidFill>
                <a:ea typeface="微软雅黑" panose="020B0503020204020204" pitchFamily="34" charset="-122"/>
              </a:rPr>
              <a:t>23 </a:t>
            </a:r>
            <a:r>
              <a:rPr lang="zh-CN" altLang="en-US" sz="3200" b="1" dirty="0">
                <a:solidFill>
                  <a:srgbClr val="FFFF00"/>
                </a:solidFill>
                <a:ea typeface="微软雅黑" panose="020B0503020204020204" pitchFamily="34" charset="-122"/>
              </a:rPr>
              <a:t>从这人的后裔中，　神已经照着所应许的，为以色列人立了一位救主，就是耶稣。</a:t>
            </a:r>
            <a:endParaRPr lang="en-US" altLang="zh-CN" sz="3200" b="1" dirty="0">
              <a:solidFill>
                <a:srgbClr val="FFFF00"/>
              </a:solidFill>
              <a:ea typeface="微软雅黑" panose="020B0503020204020204" pitchFamily="34" charset="-122"/>
            </a:endParaRPr>
          </a:p>
          <a:p>
            <a:pPr algn="l">
              <a:lnSpc>
                <a:spcPct val="100000"/>
              </a:lnSpc>
            </a:pPr>
            <a:r>
              <a:rPr lang="en-US" altLang="zh-CN" sz="3200" b="1" dirty="0">
                <a:solidFill>
                  <a:schemeClr val="bg1"/>
                </a:solidFill>
                <a:ea typeface="微软雅黑" panose="020B0503020204020204" pitchFamily="34" charset="-122"/>
              </a:rPr>
              <a:t>From this man’s seed, according to the promise, God raised up for Israel a Savior—Jesus—</a:t>
            </a:r>
          </a:p>
        </p:txBody>
      </p:sp>
    </p:spTree>
    <p:extLst>
      <p:ext uri="{BB962C8B-B14F-4D97-AF65-F5344CB8AC3E}">
        <p14:creationId xmlns:p14="http://schemas.microsoft.com/office/powerpoint/2010/main" val="239546704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000" b="1" u="sng" dirty="0">
                <a:solidFill>
                  <a:schemeClr val="bg1"/>
                </a:solidFill>
                <a:ea typeface="微软雅黑" panose="020B0503020204020204" pitchFamily="34" charset="-122"/>
              </a:rPr>
              <a:t>【</a:t>
            </a:r>
            <a:r>
              <a:rPr lang="zh-CN" altLang="en-US" sz="3000" b="1" u="sng" dirty="0">
                <a:solidFill>
                  <a:srgbClr val="FFFF00"/>
                </a:solidFill>
                <a:ea typeface="微软雅黑" panose="020B0503020204020204" pitchFamily="34" charset="-122"/>
              </a:rPr>
              <a:t>彼得前书 </a:t>
            </a:r>
            <a:r>
              <a:rPr lang="en-US" altLang="zh-CN" sz="3000" b="1" u="sng" dirty="0">
                <a:solidFill>
                  <a:schemeClr val="bg1"/>
                </a:solidFill>
                <a:ea typeface="微软雅黑" panose="020B0503020204020204" pitchFamily="34" charset="-122"/>
              </a:rPr>
              <a:t>1 Peter 2:4</a:t>
            </a:r>
            <a:r>
              <a:rPr lang="zh-CN" altLang="en-US" sz="3000" b="1" u="sng" dirty="0">
                <a:solidFill>
                  <a:schemeClr val="bg1"/>
                </a:solidFill>
                <a:ea typeface="微软雅黑" panose="020B0503020204020204" pitchFamily="34" charset="-122"/>
              </a:rPr>
              <a:t>，</a:t>
            </a:r>
            <a:r>
              <a:rPr lang="en-US" altLang="zh-CN" sz="3000" b="1" u="sng" dirty="0">
                <a:solidFill>
                  <a:schemeClr val="bg1"/>
                </a:solidFill>
                <a:ea typeface="微软雅黑" panose="020B0503020204020204" pitchFamily="34" charset="-122"/>
              </a:rPr>
              <a:t>6-8】</a:t>
            </a:r>
          </a:p>
          <a:p>
            <a:pPr algn="l">
              <a:lnSpc>
                <a:spcPct val="112000"/>
              </a:lnSpc>
            </a:pPr>
            <a:r>
              <a:rPr lang="en-US" altLang="zh-CN" sz="3000" b="1" dirty="0">
                <a:solidFill>
                  <a:srgbClr val="FFFF00"/>
                </a:solidFill>
                <a:ea typeface="微软雅黑" panose="020B0503020204020204" pitchFamily="34" charset="-122"/>
              </a:rPr>
              <a:t>7 </a:t>
            </a:r>
            <a:r>
              <a:rPr lang="zh-CN" altLang="en-US" sz="3000" b="1" dirty="0">
                <a:solidFill>
                  <a:srgbClr val="FFFF00"/>
                </a:solidFill>
                <a:ea typeface="微软雅黑" panose="020B0503020204020204" pitchFamily="34" charset="-122"/>
              </a:rPr>
              <a:t>所以，祂在你们信的人就为宝贵，在那不信的人有话说：“匠人所弃的石头已作了房角的头块石头。”</a:t>
            </a:r>
            <a:endParaRPr lang="en-US" altLang="zh-CN" sz="3000" b="1" dirty="0">
              <a:solidFill>
                <a:srgbClr val="FFFF00"/>
              </a:solidFill>
              <a:ea typeface="微软雅黑" panose="020B0503020204020204" pitchFamily="34" charset="-122"/>
            </a:endParaRPr>
          </a:p>
          <a:p>
            <a:pPr algn="l">
              <a:lnSpc>
                <a:spcPct val="112000"/>
              </a:lnSpc>
            </a:pPr>
            <a:r>
              <a:rPr lang="en-US" altLang="zh-CN" sz="3000" b="1" dirty="0">
                <a:solidFill>
                  <a:schemeClr val="bg1"/>
                </a:solidFill>
                <a:ea typeface="微软雅黑" panose="020B0503020204020204" pitchFamily="34" charset="-122"/>
              </a:rPr>
              <a:t>Therefore, to you who believe, He is precious; but to those who are disobedient, “The stone which the builders rejected Has become the chief cornerstone,”</a:t>
            </a:r>
          </a:p>
          <a:p>
            <a:pPr algn="l">
              <a:lnSpc>
                <a:spcPct val="112000"/>
              </a:lnSpc>
            </a:pPr>
            <a:r>
              <a:rPr lang="en-US" altLang="zh-CN" sz="3000" b="1" dirty="0">
                <a:solidFill>
                  <a:srgbClr val="FFFF00"/>
                </a:solidFill>
                <a:ea typeface="微软雅黑" panose="020B0503020204020204" pitchFamily="34" charset="-122"/>
              </a:rPr>
              <a:t>8 </a:t>
            </a:r>
            <a:r>
              <a:rPr lang="zh-CN" altLang="en-US" sz="3000" b="1" dirty="0">
                <a:solidFill>
                  <a:srgbClr val="FFFF00"/>
                </a:solidFill>
                <a:ea typeface="微软雅黑" panose="020B0503020204020204" pitchFamily="34" charset="-122"/>
              </a:rPr>
              <a:t>又说：“作了绊脚的石头，跌人的磐石。”他们既不顺从，就在道理上绊跌（或作“他们绊跌都因不顺从道理”）。他们这样绊跌，也是预定的。</a:t>
            </a:r>
          </a:p>
          <a:p>
            <a:pPr algn="l">
              <a:lnSpc>
                <a:spcPct val="112000"/>
              </a:lnSpc>
            </a:pPr>
            <a:r>
              <a:rPr lang="en-US" altLang="zh-CN" sz="3000" b="1" dirty="0">
                <a:solidFill>
                  <a:schemeClr val="bg1"/>
                </a:solidFill>
                <a:ea typeface="微软雅黑" panose="020B0503020204020204" pitchFamily="34" charset="-122"/>
              </a:rPr>
              <a:t>And “A stone of stumbling And a rock of offense.” They stumble, being disobedient to the word, to which they also were appointed.</a:t>
            </a:r>
          </a:p>
        </p:txBody>
      </p:sp>
    </p:spTree>
    <p:extLst>
      <p:ext uri="{BB962C8B-B14F-4D97-AF65-F5344CB8AC3E}">
        <p14:creationId xmlns:p14="http://schemas.microsoft.com/office/powerpoint/2010/main" val="22918027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使徒行传</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Acts 13】</a:t>
            </a:r>
          </a:p>
          <a:p>
            <a:pPr algn="l">
              <a:lnSpc>
                <a:spcPct val="112000"/>
              </a:lnSpc>
            </a:pPr>
            <a:r>
              <a:rPr lang="en-US" altLang="zh-CN" sz="3200" b="1" dirty="0">
                <a:solidFill>
                  <a:srgbClr val="FFFF00"/>
                </a:solidFill>
                <a:ea typeface="微软雅黑" panose="020B0503020204020204" pitchFamily="34" charset="-122"/>
              </a:rPr>
              <a:t>27 </a:t>
            </a:r>
            <a:r>
              <a:rPr lang="zh-CN" altLang="en-US" sz="3200" b="1" dirty="0">
                <a:solidFill>
                  <a:srgbClr val="FFFF00"/>
                </a:solidFill>
                <a:ea typeface="微软雅黑" panose="020B0503020204020204" pitchFamily="34" charset="-122"/>
              </a:rPr>
              <a:t>耶路撒冷居住的人和他们的官长，因为不认识基督，也不明白每安息日所读众先知的书，就把基督定了死罪，正应了先知的预言。</a:t>
            </a:r>
            <a:endParaRPr lang="en-US" altLang="zh-CN" sz="3200" b="1" dirty="0">
              <a:solidFill>
                <a:srgbClr val="FFFF00"/>
              </a:solidFill>
              <a:ea typeface="微软雅黑" panose="020B0503020204020204" pitchFamily="34" charset="-122"/>
            </a:endParaRPr>
          </a:p>
          <a:p>
            <a:pPr algn="l">
              <a:lnSpc>
                <a:spcPct val="100000"/>
              </a:lnSpc>
            </a:pPr>
            <a:r>
              <a:rPr lang="en-US" altLang="zh-CN" sz="3200" b="1" dirty="0">
                <a:solidFill>
                  <a:schemeClr val="bg1"/>
                </a:solidFill>
                <a:ea typeface="微软雅黑" panose="020B0503020204020204" pitchFamily="34" charset="-122"/>
              </a:rPr>
              <a:t>For those who dwell in Jerusalem, and their rulers, because they did not know Him, nor even the voices of the Prophets which are read every Sabbath, have fulfilled them in condemning Him.</a:t>
            </a:r>
          </a:p>
          <a:p>
            <a:pPr algn="l">
              <a:lnSpc>
                <a:spcPct val="112000"/>
              </a:lnSpc>
            </a:pPr>
            <a:r>
              <a:rPr lang="en-US" altLang="zh-CN" sz="3200" b="1" dirty="0">
                <a:solidFill>
                  <a:srgbClr val="FFFF00"/>
                </a:solidFill>
                <a:ea typeface="微软雅黑" panose="020B0503020204020204" pitchFamily="34" charset="-122"/>
              </a:rPr>
              <a:t>28 </a:t>
            </a:r>
            <a:r>
              <a:rPr lang="zh-CN" altLang="en-US" sz="3200" b="1" dirty="0">
                <a:solidFill>
                  <a:srgbClr val="FFFF00"/>
                </a:solidFill>
                <a:ea typeface="微软雅黑" panose="020B0503020204020204" pitchFamily="34" charset="-122"/>
              </a:rPr>
              <a:t>虽然查不出祂有当死的罪来，还是求彼拉多杀祂。</a:t>
            </a:r>
            <a:r>
              <a:rPr lang="en-US" altLang="zh-CN" sz="3200" b="1" dirty="0">
                <a:solidFill>
                  <a:schemeClr val="bg1"/>
                </a:solidFill>
                <a:ea typeface="微软雅黑" panose="020B0503020204020204" pitchFamily="34" charset="-122"/>
              </a:rPr>
              <a:t>And though they found no cause for death in Him, they asked Pilate that He should be put to death.</a:t>
            </a:r>
          </a:p>
        </p:txBody>
      </p:sp>
    </p:spTree>
    <p:extLst>
      <p:ext uri="{BB962C8B-B14F-4D97-AF65-F5344CB8AC3E}">
        <p14:creationId xmlns:p14="http://schemas.microsoft.com/office/powerpoint/2010/main" val="30838580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使徒行传</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Acts 13】</a:t>
            </a:r>
          </a:p>
          <a:p>
            <a:pPr algn="l">
              <a:lnSpc>
                <a:spcPct val="112000"/>
              </a:lnSpc>
            </a:pPr>
            <a:r>
              <a:rPr lang="en-US" altLang="zh-CN" sz="3200" b="1" dirty="0">
                <a:solidFill>
                  <a:srgbClr val="FFFF00"/>
                </a:solidFill>
                <a:ea typeface="微软雅黑" panose="020B0503020204020204" pitchFamily="34" charset="-122"/>
              </a:rPr>
              <a:t>29 </a:t>
            </a:r>
            <a:r>
              <a:rPr lang="zh-CN" altLang="en-US" sz="3200" b="1" dirty="0">
                <a:solidFill>
                  <a:srgbClr val="FFFF00"/>
                </a:solidFill>
                <a:ea typeface="微软雅黑" panose="020B0503020204020204" pitchFamily="34" charset="-122"/>
              </a:rPr>
              <a:t>既成就了经上指着祂所记的一切话，就把祂从木头上取下来，放在坟墓里。</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Now when they had fulfilled all that was written concerning Him, they took Him down from the tree and laid Him in a tomb.</a:t>
            </a:r>
          </a:p>
          <a:p>
            <a:pPr algn="l">
              <a:lnSpc>
                <a:spcPct val="112000"/>
              </a:lnSpc>
            </a:pPr>
            <a:r>
              <a:rPr lang="en-US" altLang="zh-CN" sz="3200" b="1" dirty="0">
                <a:solidFill>
                  <a:srgbClr val="FFFF00"/>
                </a:solidFill>
                <a:ea typeface="微软雅黑" panose="020B0503020204020204" pitchFamily="34" charset="-122"/>
              </a:rPr>
              <a:t>30 </a:t>
            </a:r>
            <a:r>
              <a:rPr lang="zh-CN" altLang="en-US" sz="3200" b="1" dirty="0">
                <a:solidFill>
                  <a:srgbClr val="FFFF00"/>
                </a:solidFill>
                <a:ea typeface="微软雅黑" panose="020B0503020204020204" pitchFamily="34" charset="-122"/>
              </a:rPr>
              <a:t>神却叫祂从死里复活。</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But God raised Him from the dead.</a:t>
            </a:r>
          </a:p>
        </p:txBody>
      </p:sp>
    </p:spTree>
    <p:extLst>
      <p:ext uri="{BB962C8B-B14F-4D97-AF65-F5344CB8AC3E}">
        <p14:creationId xmlns:p14="http://schemas.microsoft.com/office/powerpoint/2010/main" val="10550668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使徒行传</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Acts 13】</a:t>
            </a:r>
          </a:p>
          <a:p>
            <a:pPr algn="l">
              <a:lnSpc>
                <a:spcPct val="112000"/>
              </a:lnSpc>
            </a:pPr>
            <a:r>
              <a:rPr lang="en-US" altLang="zh-CN" sz="3200" b="1" dirty="0">
                <a:solidFill>
                  <a:srgbClr val="FFFF00"/>
                </a:solidFill>
                <a:ea typeface="微软雅黑" panose="020B0503020204020204" pitchFamily="34" charset="-122"/>
              </a:rPr>
              <a:t>34 </a:t>
            </a:r>
            <a:r>
              <a:rPr lang="zh-CN" altLang="en-US" sz="3200" b="1" dirty="0">
                <a:solidFill>
                  <a:srgbClr val="FFFF00"/>
                </a:solidFill>
                <a:ea typeface="微软雅黑" panose="020B0503020204020204" pitchFamily="34" charset="-122"/>
              </a:rPr>
              <a:t>论到　神叫祂从死里复活，不再归于朽坏，就这样说：‘我必将所应许大卫那圣洁可靠的恩典赐给你们。’</a:t>
            </a:r>
            <a:endParaRPr lang="en-US" altLang="zh-CN" sz="3200" b="1" dirty="0">
              <a:solidFill>
                <a:srgbClr val="FFFF00"/>
              </a:solidFill>
              <a:ea typeface="微软雅黑" panose="020B0503020204020204" pitchFamily="34" charset="-122"/>
            </a:endParaRPr>
          </a:p>
          <a:p>
            <a:pPr algn="l">
              <a:lnSpc>
                <a:spcPct val="100000"/>
              </a:lnSpc>
            </a:pPr>
            <a:r>
              <a:rPr lang="en-US" altLang="zh-CN" sz="3200" b="1" dirty="0">
                <a:solidFill>
                  <a:schemeClr val="bg1"/>
                </a:solidFill>
                <a:ea typeface="微软雅黑" panose="020B0503020204020204" pitchFamily="34" charset="-122"/>
              </a:rPr>
              <a:t>And that He raised Him from the dead, no more to return to corruption, He has spoken </a:t>
            </a:r>
            <a:r>
              <a:rPr lang="en-US" altLang="zh-CN" sz="3200" b="1" dirty="0" err="1">
                <a:solidFill>
                  <a:schemeClr val="bg1"/>
                </a:solidFill>
                <a:ea typeface="微软雅黑" panose="020B0503020204020204" pitchFamily="34" charset="-122"/>
              </a:rPr>
              <a:t>thus:‘I</a:t>
            </a:r>
            <a:r>
              <a:rPr lang="en-US" altLang="zh-CN" sz="3200" b="1" dirty="0">
                <a:solidFill>
                  <a:schemeClr val="bg1"/>
                </a:solidFill>
                <a:ea typeface="微软雅黑" panose="020B0503020204020204" pitchFamily="34" charset="-122"/>
              </a:rPr>
              <a:t> will give you the sure mercies of David.’</a:t>
            </a:r>
          </a:p>
          <a:p>
            <a:pPr algn="l">
              <a:lnSpc>
                <a:spcPct val="112000"/>
              </a:lnSpc>
            </a:pPr>
            <a:r>
              <a:rPr lang="en-US" altLang="zh-CN" sz="3200" b="1" dirty="0">
                <a:solidFill>
                  <a:srgbClr val="FFFF00"/>
                </a:solidFill>
                <a:ea typeface="微软雅黑" panose="020B0503020204020204" pitchFamily="34" charset="-122"/>
              </a:rPr>
              <a:t>38 </a:t>
            </a:r>
            <a:r>
              <a:rPr lang="zh-CN" altLang="en-US" sz="3200" b="1" dirty="0">
                <a:solidFill>
                  <a:srgbClr val="FFFF00"/>
                </a:solidFill>
                <a:ea typeface="微软雅黑" panose="020B0503020204020204" pitchFamily="34" charset="-122"/>
              </a:rPr>
              <a:t>所以弟兄们，你们当晓得，赦罪的道是由这人传给你们的。</a:t>
            </a:r>
          </a:p>
          <a:p>
            <a:pPr algn="l">
              <a:lnSpc>
                <a:spcPct val="100000"/>
              </a:lnSpc>
            </a:pPr>
            <a:r>
              <a:rPr lang="en-US" altLang="zh-CN" sz="3200" b="1" dirty="0">
                <a:solidFill>
                  <a:schemeClr val="bg1"/>
                </a:solidFill>
                <a:ea typeface="微软雅黑" panose="020B0503020204020204" pitchFamily="34" charset="-122"/>
              </a:rPr>
              <a:t>Therefore let it be known to you, brethren, that through this Man is preached to you the forgiveness of sins;</a:t>
            </a:r>
          </a:p>
        </p:txBody>
      </p:sp>
    </p:spTree>
    <p:extLst>
      <p:ext uri="{BB962C8B-B14F-4D97-AF65-F5344CB8AC3E}">
        <p14:creationId xmlns:p14="http://schemas.microsoft.com/office/powerpoint/2010/main" val="12508972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雅各书</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James 1:15】</a:t>
            </a:r>
          </a:p>
          <a:p>
            <a:pPr algn="l">
              <a:lnSpc>
                <a:spcPct val="112000"/>
              </a:lnSpc>
            </a:pPr>
            <a:r>
              <a:rPr lang="zh-CN" altLang="en-US" sz="3200" b="1" dirty="0">
                <a:solidFill>
                  <a:srgbClr val="FFFF00"/>
                </a:solidFill>
                <a:ea typeface="微软雅黑" panose="020B0503020204020204" pitchFamily="34" charset="-122"/>
              </a:rPr>
              <a:t>私欲既怀了胎，就生出罪来；罪既长成，就生出死来。</a:t>
            </a:r>
          </a:p>
          <a:p>
            <a:pPr algn="l">
              <a:lnSpc>
                <a:spcPct val="112000"/>
              </a:lnSpc>
            </a:pPr>
            <a:r>
              <a:rPr lang="en-US" altLang="zh-CN" sz="3200" b="1" dirty="0">
                <a:solidFill>
                  <a:schemeClr val="bg1"/>
                </a:solidFill>
                <a:ea typeface="微软雅黑" panose="020B0503020204020204" pitchFamily="34" charset="-122"/>
              </a:rPr>
              <a:t>Then, when desire has conceived, it gives birth to sin; and sin, when it is full-grown, brings forth death.</a:t>
            </a:r>
          </a:p>
          <a:p>
            <a:pPr algn="l">
              <a:lnSpc>
                <a:spcPct val="112000"/>
              </a:lnSpc>
            </a:pPr>
            <a:endParaRPr lang="en-US" altLang="zh-CN" sz="3200" b="1" u="sng" dirty="0">
              <a:solidFill>
                <a:schemeClr val="bg1"/>
              </a:solidFill>
              <a:ea typeface="微软雅黑" panose="020B0503020204020204" pitchFamily="34" charset="-122"/>
            </a:endParaRPr>
          </a:p>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罗马书 </a:t>
            </a:r>
            <a:r>
              <a:rPr lang="en-US" altLang="zh-CN" sz="3200" b="1" u="sng" dirty="0">
                <a:solidFill>
                  <a:schemeClr val="bg1"/>
                </a:solidFill>
                <a:ea typeface="微软雅黑" panose="020B0503020204020204" pitchFamily="34" charset="-122"/>
              </a:rPr>
              <a:t>Romans 6:23】</a:t>
            </a:r>
          </a:p>
          <a:p>
            <a:pPr algn="l">
              <a:lnSpc>
                <a:spcPct val="112000"/>
              </a:lnSpc>
            </a:pPr>
            <a:r>
              <a:rPr lang="zh-CN" altLang="en-US" sz="3200" b="1" dirty="0">
                <a:solidFill>
                  <a:srgbClr val="FFFF00"/>
                </a:solidFill>
                <a:ea typeface="微软雅黑" panose="020B0503020204020204" pitchFamily="34" charset="-122"/>
              </a:rPr>
              <a:t>因为罪的工价乃是死；惟有　神的恩赐，在我们的主基督耶稣里，乃是永生。</a:t>
            </a:r>
          </a:p>
          <a:p>
            <a:pPr algn="l">
              <a:lnSpc>
                <a:spcPct val="112000"/>
              </a:lnSpc>
            </a:pPr>
            <a:r>
              <a:rPr lang="en-US" altLang="zh-CN" sz="3200" b="1" dirty="0">
                <a:solidFill>
                  <a:schemeClr val="bg1"/>
                </a:solidFill>
                <a:ea typeface="微软雅黑" panose="020B0503020204020204" pitchFamily="34" charset="-122"/>
              </a:rPr>
              <a:t>For the wages of sin is death, but the gift of God is eternal life in Christ Jesus our Lord.</a:t>
            </a:r>
          </a:p>
        </p:txBody>
      </p:sp>
    </p:spTree>
    <p:extLst>
      <p:ext uri="{BB962C8B-B14F-4D97-AF65-F5344CB8AC3E}">
        <p14:creationId xmlns:p14="http://schemas.microsoft.com/office/powerpoint/2010/main" val="2727334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使徒行传</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Acts 13:34】</a:t>
            </a:r>
          </a:p>
          <a:p>
            <a:pPr algn="l">
              <a:lnSpc>
                <a:spcPct val="112000"/>
              </a:lnSpc>
            </a:pPr>
            <a:r>
              <a:rPr lang="zh-CN" altLang="en-US" sz="3200" b="1" dirty="0">
                <a:solidFill>
                  <a:srgbClr val="FFFF00"/>
                </a:solidFill>
                <a:ea typeface="微软雅黑" panose="020B0503020204020204" pitchFamily="34" charset="-122"/>
              </a:rPr>
              <a:t>论到　神叫祂从死里复活，不再归于朽坏，就这样说：‘我必将所应许大卫那圣洁可靠的恩典赐给你们。’</a:t>
            </a:r>
          </a:p>
          <a:p>
            <a:pPr algn="l">
              <a:lnSpc>
                <a:spcPct val="112000"/>
              </a:lnSpc>
            </a:pPr>
            <a:r>
              <a:rPr lang="en-US" altLang="zh-CN" sz="3200" b="1" dirty="0">
                <a:solidFill>
                  <a:schemeClr val="bg1"/>
                </a:solidFill>
                <a:ea typeface="微软雅黑" panose="020B0503020204020204" pitchFamily="34" charset="-122"/>
              </a:rPr>
              <a:t>And that He raised Him from the dead, no more to return to corruption, He has spoken </a:t>
            </a:r>
            <a:r>
              <a:rPr lang="en-US" altLang="zh-CN" sz="3200" b="1" dirty="0" err="1">
                <a:solidFill>
                  <a:schemeClr val="bg1"/>
                </a:solidFill>
                <a:ea typeface="微软雅黑" panose="020B0503020204020204" pitchFamily="34" charset="-122"/>
              </a:rPr>
              <a:t>thus:‘I</a:t>
            </a:r>
            <a:r>
              <a:rPr lang="en-US" altLang="zh-CN" sz="3200" b="1" dirty="0">
                <a:solidFill>
                  <a:schemeClr val="bg1"/>
                </a:solidFill>
                <a:ea typeface="微软雅黑" panose="020B0503020204020204" pitchFamily="34" charset="-122"/>
              </a:rPr>
              <a:t> will give you the sure mercies of David.’</a:t>
            </a:r>
          </a:p>
        </p:txBody>
      </p:sp>
    </p:spTree>
    <p:extLst>
      <p:ext uri="{BB962C8B-B14F-4D97-AF65-F5344CB8AC3E}">
        <p14:creationId xmlns:p14="http://schemas.microsoft.com/office/powerpoint/2010/main" val="344444588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诗篇</a:t>
            </a:r>
            <a:r>
              <a:rPr lang="zh-CN" altLang="en-US" sz="3200" b="1" u="sng" dirty="0">
                <a:solidFill>
                  <a:schemeClr val="bg1"/>
                </a:solidFill>
                <a:ea typeface="微软雅黑" panose="020B0503020204020204" pitchFamily="34" charset="-122"/>
              </a:rPr>
              <a:t> </a:t>
            </a:r>
            <a:r>
              <a:rPr lang="en-US" altLang="zh-CN" sz="3200" b="1" u="sng" dirty="0">
                <a:solidFill>
                  <a:schemeClr val="bg1"/>
                </a:solidFill>
                <a:ea typeface="微软雅黑" panose="020B0503020204020204" pitchFamily="34" charset="-122"/>
              </a:rPr>
              <a:t>Psalms 32:3-5】</a:t>
            </a:r>
          </a:p>
          <a:p>
            <a:pPr algn="l">
              <a:lnSpc>
                <a:spcPct val="112000"/>
              </a:lnSpc>
            </a:pPr>
            <a:r>
              <a:rPr lang="en-US" altLang="zh-CN" sz="3200" b="1" dirty="0">
                <a:solidFill>
                  <a:srgbClr val="FFFF00"/>
                </a:solidFill>
                <a:ea typeface="微软雅黑" panose="020B0503020204020204" pitchFamily="34" charset="-122"/>
              </a:rPr>
              <a:t>3 </a:t>
            </a:r>
            <a:r>
              <a:rPr lang="zh-CN" altLang="en-US" sz="3200" b="1" dirty="0">
                <a:solidFill>
                  <a:srgbClr val="FFFF00"/>
                </a:solidFill>
                <a:ea typeface="微软雅黑" panose="020B0503020204020204" pitchFamily="34" charset="-122"/>
              </a:rPr>
              <a:t>我闭口不认罪的时候，因终日唉哼而骨头枯干。</a:t>
            </a:r>
            <a:endParaRPr lang="en-US" altLang="zh-CN" sz="3200" b="1" dirty="0">
              <a:solidFill>
                <a:srgbClr val="FFFF00"/>
              </a:solidFill>
              <a:ea typeface="微软雅黑" panose="020B0503020204020204" pitchFamily="34" charset="-122"/>
            </a:endParaRPr>
          </a:p>
          <a:p>
            <a:pPr algn="l">
              <a:lnSpc>
                <a:spcPct val="112000"/>
              </a:lnSpc>
            </a:pPr>
            <a:r>
              <a:rPr lang="en-US" altLang="zh-CN" sz="3200" b="1" dirty="0">
                <a:solidFill>
                  <a:schemeClr val="bg1"/>
                </a:solidFill>
                <a:ea typeface="微软雅黑" panose="020B0503020204020204" pitchFamily="34" charset="-122"/>
              </a:rPr>
              <a:t>When I kept silent, my bones grew old Through my groaning all the day long.</a:t>
            </a:r>
          </a:p>
          <a:p>
            <a:pPr algn="l">
              <a:lnSpc>
                <a:spcPct val="112000"/>
              </a:lnSpc>
            </a:pPr>
            <a:r>
              <a:rPr lang="en-US" altLang="zh-CN" sz="3200" b="1" dirty="0">
                <a:solidFill>
                  <a:srgbClr val="FFFF00"/>
                </a:solidFill>
                <a:ea typeface="微软雅黑" panose="020B0503020204020204" pitchFamily="34" charset="-122"/>
              </a:rPr>
              <a:t>4 </a:t>
            </a:r>
            <a:r>
              <a:rPr lang="zh-CN" altLang="en-US" sz="3200" b="1" dirty="0">
                <a:solidFill>
                  <a:srgbClr val="FFFF00"/>
                </a:solidFill>
                <a:ea typeface="微软雅黑" panose="020B0503020204020204" pitchFamily="34" charset="-122"/>
              </a:rPr>
              <a:t>黑夜白日，你的手在我身上沉重；我的精力耗尽，如同夏天的干旱。（细拉）</a:t>
            </a:r>
          </a:p>
          <a:p>
            <a:pPr algn="l">
              <a:lnSpc>
                <a:spcPct val="112000"/>
              </a:lnSpc>
            </a:pPr>
            <a:r>
              <a:rPr lang="en-US" altLang="zh-CN" sz="3200" b="1" dirty="0">
                <a:solidFill>
                  <a:schemeClr val="bg1"/>
                </a:solidFill>
                <a:ea typeface="微软雅黑" panose="020B0503020204020204" pitchFamily="34" charset="-122"/>
              </a:rPr>
              <a:t>For day and night Your hand was heavy upon me; My vitality was turned into the drought of summer. Selah</a:t>
            </a:r>
          </a:p>
        </p:txBody>
      </p:sp>
    </p:spTree>
    <p:extLst>
      <p:ext uri="{BB962C8B-B14F-4D97-AF65-F5344CB8AC3E}">
        <p14:creationId xmlns:p14="http://schemas.microsoft.com/office/powerpoint/2010/main" val="753511670"/>
      </p:ext>
    </p:extLst>
  </p:cSld>
  <p:clrMapOvr>
    <a:masterClrMapping/>
  </p:clrMapOvr>
</p:sld>
</file>

<file path=ppt/theme/theme1.xml><?xml version="1.0" encoding="utf-8"?>
<a:theme xmlns:a="http://schemas.openxmlformats.org/drawingml/2006/main" name="3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Stream</Template>
  <TotalTime>32843</TotalTime>
  <Words>2585</Words>
  <Application>Microsoft Office PowerPoint</Application>
  <PresentationFormat>On-screen Show (4:3)</PresentationFormat>
  <Paragraphs>125</Paragraphs>
  <Slides>30</Slides>
  <Notes>0</Notes>
  <HiddenSlides>0</HiddenSlides>
  <MMClips>0</MMClips>
  <ScaleCrop>false</ScaleCrop>
  <HeadingPairs>
    <vt:vector size="6" baseType="variant">
      <vt:variant>
        <vt:lpstr>Fonts Used</vt:lpstr>
      </vt:variant>
      <vt:variant>
        <vt:i4>8</vt:i4>
      </vt:variant>
      <vt:variant>
        <vt:lpstr>Theme</vt:lpstr>
      </vt:variant>
      <vt:variant>
        <vt:i4>2</vt:i4>
      </vt:variant>
      <vt:variant>
        <vt:lpstr>Slide Titles</vt:lpstr>
      </vt:variant>
      <vt:variant>
        <vt:i4>30</vt:i4>
      </vt:variant>
    </vt:vector>
  </HeadingPairs>
  <TitlesOfParts>
    <vt:vector size="40" baseType="lpstr">
      <vt:lpstr>微软雅黑</vt:lpstr>
      <vt:lpstr>新細明體</vt:lpstr>
      <vt:lpstr>宋体</vt:lpstr>
      <vt:lpstr>宋体</vt:lpstr>
      <vt:lpstr>Arial</vt:lpstr>
      <vt:lpstr>Calibri</vt:lpstr>
      <vt:lpstr>Calibri Light</vt:lpstr>
      <vt:lpstr>Garamond</vt:lpstr>
      <vt:lpstr>3_Office Theme</vt:lpstr>
      <vt:lpstr>Office 主题</vt:lpstr>
      <vt:lpstr>应许给大卫的恩典 The Sure Mercies of David</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Hewlett-Packard</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主我願單屬你</dc:title>
  <dc:creator>Fwu-Shan Shieh</dc:creator>
  <cp:lastModifiedBy>BCCC</cp:lastModifiedBy>
  <cp:revision>653</cp:revision>
  <dcterms:created xsi:type="dcterms:W3CDTF">2005-10-06T16:33:29Z</dcterms:created>
  <dcterms:modified xsi:type="dcterms:W3CDTF">2024-07-21T18:00:02Z</dcterms:modified>
</cp:coreProperties>
</file>