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525" r:id="rId2"/>
  </p:sldMasterIdLst>
  <p:notesMasterIdLst>
    <p:notesMasterId r:id="rId22"/>
  </p:notesMasterIdLst>
  <p:sldIdLst>
    <p:sldId id="2214" r:id="rId3"/>
    <p:sldId id="3707" r:id="rId4"/>
    <p:sldId id="3892" r:id="rId5"/>
    <p:sldId id="3912" r:id="rId6"/>
    <p:sldId id="3913" r:id="rId7"/>
    <p:sldId id="3914" r:id="rId8"/>
    <p:sldId id="3878" r:id="rId9"/>
    <p:sldId id="3879" r:id="rId10"/>
    <p:sldId id="3893" r:id="rId11"/>
    <p:sldId id="3894" r:id="rId12"/>
    <p:sldId id="3903" r:id="rId13"/>
    <p:sldId id="3915" r:id="rId14"/>
    <p:sldId id="3904" r:id="rId15"/>
    <p:sldId id="3905" r:id="rId16"/>
    <p:sldId id="3906" r:id="rId17"/>
    <p:sldId id="3907" r:id="rId18"/>
    <p:sldId id="3916" r:id="rId19"/>
    <p:sldId id="3918" r:id="rId20"/>
    <p:sldId id="3917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6" autoAdjust="0"/>
    <p:restoredTop sz="94679" autoAdjust="0"/>
  </p:normalViewPr>
  <p:slideViewPr>
    <p:cSldViewPr>
      <p:cViewPr varScale="1">
        <p:scale>
          <a:sx n="70" d="100"/>
          <a:sy n="70" d="100"/>
        </p:scale>
        <p:origin x="6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4655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438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1839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288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957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96552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15581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39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030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6119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99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8/11/2024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640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526" r:id="rId1"/>
    <p:sldLayoutId id="2147487527" r:id="rId2"/>
    <p:sldLayoutId id="2147487528" r:id="rId3"/>
    <p:sldLayoutId id="2147487529" r:id="rId4"/>
    <p:sldLayoutId id="2147487530" r:id="rId5"/>
    <p:sldLayoutId id="2147487531" r:id="rId6"/>
    <p:sldLayoutId id="2147487532" r:id="rId7"/>
    <p:sldLayoutId id="2147487533" r:id="rId8"/>
    <p:sldLayoutId id="2147487534" r:id="rId9"/>
    <p:sldLayoutId id="2147487535" r:id="rId10"/>
    <p:sldLayoutId id="21474875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得救唯独靠恩典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Saved By Grace Alone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8/11/2024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15:11】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我们得救乃是因主耶稣的恩，和他们一样，这是我们所信的。”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believe that through the grace of the Lord Jesus Christ we shall be saved in the same manner as they.”</a:t>
            </a:r>
          </a:p>
        </p:txBody>
      </p:sp>
    </p:spTree>
    <p:extLst>
      <p:ext uri="{BB962C8B-B14F-4D97-AF65-F5344CB8AC3E}">
        <p14:creationId xmlns:p14="http://schemas.microsoft.com/office/powerpoint/2010/main" val="364369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3:8-10】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你们要结出果子来，与悔改的心相称。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bear fruits worthy of repentance,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不要自己心里说：‘有亚伯拉罕为我们的祖宗。’我告诉你们：　神能从这些石头中给亚伯拉罕兴起子孙来。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do not think to say to yourselves, ‘We have Abraham as our father.’ For I say to you that God is able to raise up children to Abraham from these stones.</a:t>
            </a:r>
          </a:p>
        </p:txBody>
      </p:sp>
    </p:spTree>
    <p:extLst>
      <p:ext uri="{BB962C8B-B14F-4D97-AF65-F5344CB8AC3E}">
        <p14:creationId xmlns:p14="http://schemas.microsoft.com/office/powerpoint/2010/main" val="1832375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3:8-10】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现在斧子已经放在树根上，凡不结好果子的树，就砍下来丢在火里。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even now the ax is laid to the root of the trees. Therefore every tree which does not bear good fruit is cut down and thrown into the fire.</a:t>
            </a:r>
          </a:p>
        </p:txBody>
      </p:sp>
    </p:spTree>
    <p:extLst>
      <p:ext uri="{BB962C8B-B14F-4D97-AF65-F5344CB8AC3E}">
        <p14:creationId xmlns:p14="http://schemas.microsoft.com/office/powerpoint/2010/main" val="2529710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15:11】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我们得救乃是因主耶稣的恩，和他们一样，这是我们所信的。”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believe that through the grace of the Lord Jesus Christ we shall be saved in the same manner as they.”</a:t>
            </a:r>
          </a:p>
        </p:txBody>
      </p:sp>
    </p:spTree>
    <p:extLst>
      <p:ext uri="{BB962C8B-B14F-4D97-AF65-F5344CB8AC3E}">
        <p14:creationId xmlns:p14="http://schemas.microsoft.com/office/powerpoint/2010/main" val="3394068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9:22-23】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向软弱的人，我就作软弱的人，为要得软弱的人。向什么样的人，我就作什么样的人。无论如何总要救些人。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to the weak I became as weak, that I might win the weak. I have become all things to all men, that I might by all means save some.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凡我所行的，都是为福音的缘故，为要与人同得这福音的好处。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this I do for the gospel’s sake, that I may be partaker of it with you.</a:t>
            </a:r>
          </a:p>
        </p:txBody>
      </p:sp>
    </p:spTree>
    <p:extLst>
      <p:ext uri="{BB962C8B-B14F-4D97-AF65-F5344CB8AC3E}">
        <p14:creationId xmlns:p14="http://schemas.microsoft.com/office/powerpoint/2010/main" val="2022688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以弗所书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Ephesians 2:8-9】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你们得救是本乎恩，也因着信；这并不是出于自己，乃是　神所赐的；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by grace you have been saved through faith, and that not of yourselves; it is the gift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也不是出于行为，免得有人自夸。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of works, lest anyone should boast.</a:t>
            </a:r>
          </a:p>
        </p:txBody>
      </p:sp>
    </p:spTree>
    <p:extLst>
      <p:ext uri="{BB962C8B-B14F-4D97-AF65-F5344CB8AC3E}">
        <p14:creationId xmlns:p14="http://schemas.microsoft.com/office/powerpoint/2010/main" val="1591006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那同钉的两个犯人，有一个讥诮祂说：“你不是基督吗？可以救自己和我们吧！”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of the criminals who were hanged blasphemed Him, saying, “If You are the Christ, save Yourself and us.”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那一个就应声责备他说：“你既是一样受刑的，还不怕　神吗？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other, answering, rebuked him, saying, “Do you not even fear God, seeing you are under the same condemnation?</a:t>
            </a:r>
          </a:p>
        </p:txBody>
      </p:sp>
    </p:spTree>
    <p:extLst>
      <p:ext uri="{BB962C8B-B14F-4D97-AF65-F5344CB8AC3E}">
        <p14:creationId xmlns:p14="http://schemas.microsoft.com/office/powerpoint/2010/main" val="293690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我们是应该的，因我们所受的与我们所作的相称，但这个人没有作过一件不好的事。”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indeed justly, for we receive the due reward of our deeds; but this Man has done nothing wrong.”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就说：“耶稣啊，你得国降临的时候，求你记念我！”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 to Jesus, “Lord, remember me when You come into Your kingdom.”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耶稣对他说：“我实在告诉你：今日你要同我在乐园里了。”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said to him, “Assuredly, I say to you, today you will be with Me in Paradise.”</a:t>
            </a:r>
          </a:p>
        </p:txBody>
      </p:sp>
    </p:spTree>
    <p:extLst>
      <p:ext uri="{BB962C8B-B14F-4D97-AF65-F5344CB8AC3E}">
        <p14:creationId xmlns:p14="http://schemas.microsoft.com/office/powerpoint/2010/main" val="2416247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15:11】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我们得救乃是因主耶稣的恩，和他们一样，这是我们所信的。”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believe that through the grace of the Lord Jesus Christ we shall be saved in the same manner as they.”</a:t>
            </a:r>
          </a:p>
        </p:txBody>
      </p:sp>
    </p:spTree>
    <p:extLst>
      <p:ext uri="{BB962C8B-B14F-4D97-AF65-F5344CB8AC3E}">
        <p14:creationId xmlns:p14="http://schemas.microsoft.com/office/powerpoint/2010/main" val="1981227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以弗所书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Ephesians 2:8-9】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你们得救是本乎恩，也因着信；这并不是出于自己，乃是　神所赐的；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by grace you have been saved through faith, and that not of yourselves; it is the gift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也不是出于行为，免得有人自夸。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of works, lest anyone should boast.</a:t>
            </a:r>
          </a:p>
        </p:txBody>
      </p:sp>
    </p:spTree>
    <p:extLst>
      <p:ext uri="{BB962C8B-B14F-4D97-AF65-F5344CB8AC3E}">
        <p14:creationId xmlns:p14="http://schemas.microsoft.com/office/powerpoint/2010/main" val="111034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15:11】</a:t>
            </a:r>
          </a:p>
          <a:p>
            <a:pPr algn="l">
              <a:lnSpc>
                <a:spcPct val="112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我们得救乃是因主耶稣的恩，和他们一样，这是我们所信的。”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believe that through the grace of the Lord Jesus Christ we shall be saved in the same manner as they.”</a:t>
            </a: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15:6-11】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使徒和长老聚会商议这事。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apostles and elders came together to consider this matter.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辩论已经多了，彼得就起来，说：“诸位弟兄，你们知道　神早已在你们中间拣选了我，叫外邦人从我口中得听福音之道，而且相信。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there had been much dispute, Peter rose up and said to them: “Men and brethren, you know that a good while ago God chose among us, that by my mouth the Gentiles should hear the word of the gospel and believe.</a:t>
            </a:r>
          </a:p>
        </p:txBody>
      </p:sp>
    </p:spTree>
    <p:extLst>
      <p:ext uri="{BB962C8B-B14F-4D97-AF65-F5344CB8AC3E}">
        <p14:creationId xmlns:p14="http://schemas.microsoft.com/office/powerpoint/2010/main" val="336536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15:6-11】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知道人心的　神也为他们作了见证，赐圣灵给他们，正如给我们一样；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God, who knows the heart, acknowledged them by giving them the Holy Spirit, just as He did to us,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又藉着信，洁净了他们的心，并不分他们、我们。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made no distinction between us and them, purifying their hearts by faith.</a:t>
            </a:r>
          </a:p>
        </p:txBody>
      </p:sp>
    </p:spTree>
    <p:extLst>
      <p:ext uri="{BB962C8B-B14F-4D97-AF65-F5344CB8AC3E}">
        <p14:creationId xmlns:p14="http://schemas.microsoft.com/office/powerpoint/2010/main" val="3980959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15:6-11】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现在为什么试探　神，要把我们祖宗和我们所不能负的轭放在门徒的颈项上呢？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therefore, why do you test God by putting a yoke on the neck of the disciples which neither our fathers nor we were able to bear?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我们得救乃是因主耶稣的恩，和他们一样，这是我们所信的。”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believe that through the grace of the Lord Jesus Christ we shall be saved in the same manner as they.”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3141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15:11】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我们得救乃是因主耶稣的恩，和他们一样，这是我们所信的。”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believe that through the grace of the Lord Jesus Christ we shall be saved in the same manner as they.”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1156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希伯来书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9:27】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按着定命，人人都有一死，死后且有审判。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as it is appointed for men to die once, but after this the judgment,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196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3:10-12】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就如经上所记：“没有义人，连一个也没有；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“There is none righteous, no, not one;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没有明白的，没有寻求　神的；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is none who understands; There is none who seeks after God.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都是偏离正路，一同变为无用。没有行善的，连一个也没有。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have all turned aside; They have together become unprofitable; There is none who does good, no, not one.”</a:t>
            </a:r>
          </a:p>
          <a:p>
            <a:pPr algn="l">
              <a:lnSpc>
                <a:spcPct val="112000"/>
              </a:lnSpc>
            </a:pP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9608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3:23】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因为世人都犯了罪，亏缺了　神的荣耀，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have sinned and fall short of the glory of God,</a:t>
            </a:r>
          </a:p>
          <a:p>
            <a:pPr algn="l">
              <a:lnSpc>
                <a:spcPct val="112000"/>
              </a:lnSpc>
            </a:pP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23a】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因为罪的工价乃是死；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wages of sin is death</a:t>
            </a:r>
          </a:p>
        </p:txBody>
      </p:sp>
    </p:spTree>
    <p:extLst>
      <p:ext uri="{BB962C8B-B14F-4D97-AF65-F5344CB8AC3E}">
        <p14:creationId xmlns:p14="http://schemas.microsoft.com/office/powerpoint/2010/main" val="2215546228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34376</TotalTime>
  <Words>1098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微软雅黑</vt:lpstr>
      <vt:lpstr>新細明體</vt:lpstr>
      <vt:lpstr>宋体</vt:lpstr>
      <vt:lpstr>宋体</vt:lpstr>
      <vt:lpstr>Arial</vt:lpstr>
      <vt:lpstr>Calibri</vt:lpstr>
      <vt:lpstr>Calibri Light</vt:lpstr>
      <vt:lpstr>Garamond</vt:lpstr>
      <vt:lpstr>3_Office Theme</vt:lpstr>
      <vt:lpstr>Office 主题</vt:lpstr>
      <vt:lpstr>得救唯独靠恩典 Saved By Grace Alone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661</cp:revision>
  <dcterms:created xsi:type="dcterms:W3CDTF">2005-10-06T16:33:29Z</dcterms:created>
  <dcterms:modified xsi:type="dcterms:W3CDTF">2024-08-11T17:53:02Z</dcterms:modified>
</cp:coreProperties>
</file>