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214" r:id="rId2"/>
    <p:sldId id="3707" r:id="rId3"/>
    <p:sldId id="3892" r:id="rId4"/>
    <p:sldId id="3878" r:id="rId5"/>
    <p:sldId id="3879" r:id="rId6"/>
    <p:sldId id="3912" r:id="rId7"/>
    <p:sldId id="3893" r:id="rId8"/>
    <p:sldId id="3913" r:id="rId9"/>
    <p:sldId id="3914" r:id="rId10"/>
    <p:sldId id="3915" r:id="rId11"/>
    <p:sldId id="3916" r:id="rId12"/>
    <p:sldId id="3917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603" autoAdjust="0"/>
    <p:restoredTop sz="94660"/>
  </p:normalViewPr>
  <p:slideViewPr>
    <p:cSldViewPr snapToGrid="0">
      <p:cViewPr varScale="1">
        <p:scale>
          <a:sx n="69" d="100"/>
          <a:sy n="69" d="100"/>
        </p:scale>
        <p:origin x="180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D5676-5495-4E18-B5C1-83767EE05AE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12D82-D70E-4ED9-85E0-59AC1BBF1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76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2024/9/1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马其顿的呼声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Macedonian Call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9/1/2024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16:19-31】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亚伯拉罕说：‘儿啊，你该回想你生前享过福，拉撒路也受过苦，如今他在这里得安慰，你倒受痛苦。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Abraham said, ‘Son, remember that in your lifetime you received your good things, and likewise Lazarus evil things; but now he is comforted and you are tormented.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不但这样，并且在你我之间，有深渊限定，以致人要从这边过到你们那边是不能的；要从那边过到我们这边也是不能的。’ 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besides all this, between us and you there is a great gulf fixed, so that those who want to pass from here to you cannot, nor can those from there pass to us.’</a:t>
            </a:r>
          </a:p>
        </p:txBody>
      </p:sp>
    </p:spTree>
    <p:extLst>
      <p:ext uri="{BB962C8B-B14F-4D97-AF65-F5344CB8AC3E}">
        <p14:creationId xmlns:p14="http://schemas.microsoft.com/office/powerpoint/2010/main" val="3491070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16:19-31】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财主说：‘我祖啊，既是这样，求你打发拉撒路到我父家去，</a:t>
            </a:r>
          </a:p>
          <a:p>
            <a:pPr algn="l">
              <a:lnSpc>
                <a:spcPct val="100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said, ‘I beg you therefore, father, that you would send him to my father’s house,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因为我还有五个弟兄，他可以对他们作见证，免得他们也来到这痛苦的地方。’ 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have five brothers, that he may testify to them, lest they also come to this place of torment.’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亚伯拉罕说：‘他们有摩西和先知的话可以听从。’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Abraham said to him, ‘They have Moses and the prophets; let them hear them.’</a:t>
            </a:r>
          </a:p>
        </p:txBody>
      </p:sp>
    </p:spTree>
    <p:extLst>
      <p:ext uri="{BB962C8B-B14F-4D97-AF65-F5344CB8AC3E}">
        <p14:creationId xmlns:p14="http://schemas.microsoft.com/office/powerpoint/2010/main" val="3491070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16:19-31】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他说：‘我祖亚伯拉罕哪，不是的，若有一个从死里复活的，到他们那里去的，他们必要悔改。’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said, ‘No, father Abraham; but if one goes to them from the dead, they will repent.’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亚伯拉罕说：‘若不听从摩西和先知的话，就是有一个从死里复活的，他们也是不听劝。’”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said to him, ‘If they do not hear Moses and the prophets, neither will they be persuaded though one rise from the dead.’”</a:t>
            </a:r>
          </a:p>
        </p:txBody>
      </p:sp>
    </p:spTree>
    <p:extLst>
      <p:ext uri="{BB962C8B-B14F-4D97-AF65-F5344CB8AC3E}">
        <p14:creationId xmlns:p14="http://schemas.microsoft.com/office/powerpoint/2010/main" val="3491070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16:9-10】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在夜间有异象现与保罗：有一个马其顿人站着求他说：“请你过到马其顿来帮助我们！”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a vision appeared to Paul in the night. A man of Macedonia stood and pleaded with him, saying, “Come over to Macedonia and help us.”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保罗既看见这异象，我们随即想要往马其顿去，以为　神召我们传福音给那里的人听。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after he had seen the vision, immediately we sought to go to Macedonia, concluding that the Lord had called us to preach the gospel to them.</a:t>
            </a:r>
          </a:p>
        </p:txBody>
      </p:sp>
    </p:spTree>
    <p:extLst>
      <p:ext uri="{BB962C8B-B14F-4D97-AF65-F5344CB8AC3E}">
        <p14:creationId xmlns:p14="http://schemas.microsoft.com/office/powerpoint/2010/main" val="2343233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9:36】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祂看见许多的人，就怜悯他们，因为他们困苦流离，如同羊没有牧人一般。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when He saw the multitudes, He was moved with compassion for them, because they were weary and scattered, like sheep having no shepherd.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腓立比书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2:5】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你们当以基督耶稣的心为心。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Your attitude should be the same as that of Christ Jesus: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536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雅各书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2:13】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因为那不怜悯人的，也要受无怜悯的审判，怜悯原是向审判夸胜。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judgment is without mercy to the one who has shown no mercy. Mercy triumphs over judgment.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196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9:35-38】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耶稣走遍各城各乡，在会堂里教训人，宣讲天国的福音，又医治各样的病症。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went about all the cities and villages, teaching in their synagogues, preaching the gospel of the kingdom, and healing every sickness and every disease among the people.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祂看见许多的人，就怜悯他们，因为他们困苦流离，如同羊没有牧人一般。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when He saw the multitudes, He was moved with compassion for them, because they were weary and scattered, like sheep having no shepherd.</a:t>
            </a:r>
            <a:endParaRPr lang="en-US" altLang="zh-CN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196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9:35-38】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于是对门徒说：“要收的庄稼多，作工的人少。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said to His disciples, “The harvest truly is plentiful, but the laborers are few.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所以你们当求庄稼的主，打发工人出去收祂的庄稼。”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pray the Lord of the harvest to send out laborers into His harvest.”</a:t>
            </a:r>
          </a:p>
          <a:p>
            <a:pPr algn="l">
              <a:lnSpc>
                <a:spcPct val="112000"/>
              </a:lnSpc>
            </a:pPr>
            <a:endParaRPr lang="en-US" altLang="zh-CN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3501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16:19-31】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有一个财主，穿着紫色袍和细麻布衣服，天天奢华宴乐。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 was a certain rich man who was clothed in purple and fine linen and fared sumptuously every day.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又有一个讨饭的，名叫拉撒路，浑身生疮，被人放在财主门口，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there was a certain beggar named Lazarus, full of sores, who was laid at his gate,</a:t>
            </a:r>
          </a:p>
        </p:txBody>
      </p:sp>
    </p:spTree>
    <p:extLst>
      <p:ext uri="{BB962C8B-B14F-4D97-AF65-F5344CB8AC3E}">
        <p14:creationId xmlns:p14="http://schemas.microsoft.com/office/powerpoint/2010/main" val="2215546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16:19-31】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要得财主桌子上掉下来的零碎充饥，并且狗来舔他的疮。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desiring to be fed with the crumbs which fell from the rich man’s table. Moreover the dogs came and licked his sores.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后来那讨饭的死了，被天使带去放在亚伯拉罕的怀里。财主也死了，并且埋葬了。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it was that the beggar died, and was carried by the angels to Abraham’s bosom. The rich man also died and was buried.</a:t>
            </a:r>
          </a:p>
        </p:txBody>
      </p:sp>
    </p:spTree>
    <p:extLst>
      <p:ext uri="{BB962C8B-B14F-4D97-AF65-F5344CB8AC3E}">
        <p14:creationId xmlns:p14="http://schemas.microsoft.com/office/powerpoint/2010/main" val="3491070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16:19-31】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他在阴间受痛苦，举目远远地望见亚伯拉罕，又望见拉撒路在他怀里，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being in torments in Hades, he lifted up his eyes and saw Abraham afar off, and Lazarus in his bosom.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就喊着说：‘我祖亚伯拉罕哪，可怜我吧！打发拉撒路来，用指头尖蘸点水，凉凉我的舌头，因为我在这火焰里，极其痛苦。’ 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cried and said, ‘Father Abraham, have mercy on me, and send Lazarus that he may dip the tip of his finger in water and cool my tongue; for I am tormented in this flame.’</a:t>
            </a:r>
          </a:p>
        </p:txBody>
      </p:sp>
    </p:spTree>
    <p:extLst>
      <p:ext uri="{BB962C8B-B14F-4D97-AF65-F5344CB8AC3E}">
        <p14:creationId xmlns:p14="http://schemas.microsoft.com/office/powerpoint/2010/main" val="3491070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12518</TotalTime>
  <Words>1426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Microsoft YaHei</vt:lpstr>
      <vt:lpstr>Arial</vt:lpstr>
      <vt:lpstr>Calibri</vt:lpstr>
      <vt:lpstr>Calibri Light</vt:lpstr>
      <vt:lpstr>Office 主题</vt:lpstr>
      <vt:lpstr>马其顿的呼声 The Macedonian Call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BCCC_User</cp:lastModifiedBy>
  <cp:revision>1183</cp:revision>
  <dcterms:created xsi:type="dcterms:W3CDTF">2018-02-16T18:09:56Z</dcterms:created>
  <dcterms:modified xsi:type="dcterms:W3CDTF">2024-09-01T18:10:15Z</dcterms:modified>
</cp:coreProperties>
</file>