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707" r:id="rId3"/>
    <p:sldId id="3966" r:id="rId4"/>
    <p:sldId id="3967" r:id="rId5"/>
    <p:sldId id="3968" r:id="rId6"/>
    <p:sldId id="3969" r:id="rId7"/>
    <p:sldId id="3970" r:id="rId8"/>
    <p:sldId id="3971" r:id="rId9"/>
    <p:sldId id="3952" r:id="rId10"/>
    <p:sldId id="3953" r:id="rId11"/>
    <p:sldId id="3954" r:id="rId12"/>
    <p:sldId id="3933" r:id="rId13"/>
    <p:sldId id="3972" r:id="rId14"/>
    <p:sldId id="3920" r:id="rId15"/>
    <p:sldId id="3973" r:id="rId16"/>
    <p:sldId id="3934" r:id="rId17"/>
    <p:sldId id="3935" r:id="rId18"/>
    <p:sldId id="3936" r:id="rId19"/>
    <p:sldId id="3939" r:id="rId20"/>
    <p:sldId id="3955" r:id="rId21"/>
    <p:sldId id="3974" r:id="rId22"/>
    <p:sldId id="3940" r:id="rId23"/>
    <p:sldId id="3956" r:id="rId24"/>
    <p:sldId id="3975"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6" d="100"/>
          <a:sy n="66" d="100"/>
        </p:scale>
        <p:origin x="108"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2024/10/6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认识“未识的神”</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Knowing the Unknown God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9/29/2024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2:7】</a:t>
            </a:r>
          </a:p>
          <a:p>
            <a:pPr algn="l">
              <a:lnSpc>
                <a:spcPct val="112000"/>
              </a:lnSpc>
            </a:pPr>
            <a:r>
              <a:rPr lang="zh-CN" altLang="en-US" sz="3200" b="1" dirty="0">
                <a:solidFill>
                  <a:srgbClr val="FFFF00"/>
                </a:solidFill>
                <a:ea typeface="微软雅黑" panose="020B0503020204020204" pitchFamily="34" charset="-122"/>
              </a:rPr>
              <a:t>耶和华　神用地上的尘土造人，将生气吹在他鼻孔里，他就成了有灵的活人，名叫亚当。</a:t>
            </a:r>
          </a:p>
          <a:p>
            <a:pPr algn="l">
              <a:lnSpc>
                <a:spcPct val="112000"/>
              </a:lnSpc>
            </a:pPr>
            <a:r>
              <a:rPr lang="en-US" altLang="zh-CN" sz="3200" b="1" dirty="0">
                <a:solidFill>
                  <a:schemeClr val="bg1"/>
                </a:solidFill>
                <a:ea typeface="微软雅黑" panose="020B0503020204020204" pitchFamily="34" charset="-122"/>
              </a:rPr>
              <a:t>And the Lord God formed man of the dust of the ground, and breathed into his nostrils the breath of life; and man became a living being.</a:t>
            </a:r>
          </a:p>
        </p:txBody>
      </p:sp>
    </p:spTree>
    <p:extLst>
      <p:ext uri="{BB962C8B-B14F-4D97-AF65-F5344CB8AC3E}">
        <p14:creationId xmlns:p14="http://schemas.microsoft.com/office/powerpoint/2010/main" val="1869940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1:21a】</a:t>
            </a:r>
          </a:p>
          <a:p>
            <a:pPr algn="l">
              <a:lnSpc>
                <a:spcPct val="112000"/>
              </a:lnSpc>
            </a:pPr>
            <a:r>
              <a:rPr lang="zh-CN" altLang="en-US" sz="3200" b="1" dirty="0">
                <a:solidFill>
                  <a:srgbClr val="FFFF00"/>
                </a:solidFill>
                <a:ea typeface="微软雅黑" panose="020B0503020204020204" pitchFamily="34" charset="-122"/>
              </a:rPr>
              <a:t>世人凭自己的智慧，既不认识　神</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….the world through wisdom did not know God….</a:t>
            </a:r>
          </a:p>
        </p:txBody>
      </p:sp>
    </p:spTree>
    <p:extLst>
      <p:ext uri="{BB962C8B-B14F-4D97-AF65-F5344CB8AC3E}">
        <p14:creationId xmlns:p14="http://schemas.microsoft.com/office/powerpoint/2010/main" val="1869940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10:14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然而人未曾信祂，怎能求祂呢？未曾听见祂，怎能信祂呢？没有传道的，怎能听见呢？</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How then shall they call on Him in whom they have not believed? And how shall they believe in Him of whom they have not heard? And how shall they hear without a preacher?</a:t>
            </a:r>
          </a:p>
          <a:p>
            <a:pPr algn="l">
              <a:lnSpc>
                <a:spcPct val="100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若没有奉差遣，怎能传道呢？如经上所记：“报福音传喜信的人，他们的脚踪何等佳美！” </a:t>
            </a:r>
            <a:r>
              <a:rPr lang="en-US" altLang="zh-CN" sz="3000" b="1" dirty="0">
                <a:solidFill>
                  <a:schemeClr val="bg1"/>
                </a:solidFill>
                <a:ea typeface="微软雅黑" panose="020B0503020204020204" pitchFamily="34" charset="-122"/>
              </a:rPr>
              <a:t>And how shall they preach unless they are sent? As it is written: “How beautiful are the feet of those who preach the gospel of peace, Who bring glad tidings of good things!”</a:t>
            </a:r>
          </a:p>
        </p:txBody>
      </p:sp>
    </p:spTree>
    <p:extLst>
      <p:ext uri="{BB962C8B-B14F-4D97-AF65-F5344CB8AC3E}">
        <p14:creationId xmlns:p14="http://schemas.microsoft.com/office/powerpoint/2010/main" val="2001144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10:14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200" b="1" dirty="0">
                <a:solidFill>
                  <a:schemeClr val="bg1"/>
                </a:solidFill>
                <a:ea typeface="微软雅黑" panose="020B0503020204020204" pitchFamily="34" charset="-122"/>
              </a:rPr>
              <a:t>So then faith comes by hearing, and hearing by the word of God.</a:t>
            </a:r>
          </a:p>
        </p:txBody>
      </p:sp>
    </p:spTree>
    <p:extLst>
      <p:ext uri="{BB962C8B-B14F-4D97-AF65-F5344CB8AC3E}">
        <p14:creationId xmlns:p14="http://schemas.microsoft.com/office/powerpoint/2010/main" val="3531887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17:23-26】</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我游行的时候，观看你们所敬拜的，遇见一座坛，上面写着‘未识之神’。你们所不认识而敬拜的，我现在告诉你们：</a:t>
            </a:r>
            <a:r>
              <a:rPr lang="en-US" altLang="zh-CN" sz="3200" b="1" dirty="0">
                <a:solidFill>
                  <a:schemeClr val="bg1"/>
                </a:solidFill>
                <a:ea typeface="微软雅黑" panose="020B0503020204020204" pitchFamily="34" charset="-122"/>
              </a:rPr>
              <a:t>for as I was passing through and considering the objects of your worship, I even found an altar with this inscription: TO THE UNKNOWN GOD. Therefore, the One whom you worship without knowing, Him I proclaim to you:</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创造宇宙和其中万物的　神，既是天地的主，就不住人手所造的殿，</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God, who made the world and everything in it, since He is Lord of heaven and earth, does not dwell in temples made with hands.</a:t>
            </a:r>
          </a:p>
        </p:txBody>
      </p:sp>
    </p:spTree>
    <p:extLst>
      <p:ext uri="{BB962C8B-B14F-4D97-AF65-F5344CB8AC3E}">
        <p14:creationId xmlns:p14="http://schemas.microsoft.com/office/powerpoint/2010/main" val="326718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17:23-26】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也不用人手服侍，好像缺少什么；自己倒将生命、气息、万物，赐给万人。</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Nor is He worshiped with men’s hands, as though He needed anything, since He gives to all life, breath, and all things.</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祂从一本造出万族的人（“本”有古卷作“血脉”），住在全地上，并且预先定准他们的年限和所住的疆界，</a:t>
            </a:r>
            <a:r>
              <a:rPr lang="en-US" altLang="zh-CN" sz="3200" b="1" dirty="0">
                <a:solidFill>
                  <a:schemeClr val="bg1"/>
                </a:solidFill>
                <a:ea typeface="微软雅黑" panose="020B0503020204020204" pitchFamily="34" charset="-122"/>
              </a:rPr>
              <a:t>And He has made from one blood every nation of men to dwell on all the face of the earth, and has determined their </a:t>
            </a:r>
            <a:r>
              <a:rPr lang="en-US" altLang="zh-CN" sz="3200" b="1" dirty="0" err="1">
                <a:solidFill>
                  <a:schemeClr val="bg1"/>
                </a:solidFill>
                <a:ea typeface="微软雅黑" panose="020B0503020204020204" pitchFamily="34" charset="-122"/>
              </a:rPr>
              <a:t>preappointed</a:t>
            </a:r>
            <a:r>
              <a:rPr lang="en-US" altLang="zh-CN" sz="3200" b="1" dirty="0">
                <a:solidFill>
                  <a:schemeClr val="bg1"/>
                </a:solidFill>
                <a:ea typeface="微软雅黑" panose="020B0503020204020204" pitchFamily="34" charset="-122"/>
              </a:rPr>
              <a:t> times and the boundaries of their dwellings,</a:t>
            </a:r>
          </a:p>
        </p:txBody>
      </p:sp>
    </p:spTree>
    <p:extLst>
      <p:ext uri="{BB962C8B-B14F-4D97-AF65-F5344CB8AC3E}">
        <p14:creationId xmlns:p14="http://schemas.microsoft.com/office/powerpoint/2010/main" val="3974709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17:27-28】</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要叫他们寻求　神，或者可以揣摩而得，其实祂离我们各人不远，</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that they should seek the Lord, in the hope that they might grope for Him and find Him, though He is not far from each one of us;</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我们生活、动作、存留，都在乎祂。就如你们作诗的，有人说：‘我们也是祂所生的。’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in Him we live and move and have our being, as also some of your own poets have said, ‘For we are also His offspring.’</a:t>
            </a:r>
          </a:p>
          <a:p>
            <a:pPr algn="l">
              <a:lnSpc>
                <a:spcPct val="100000"/>
              </a:lnSpc>
            </a:pPr>
            <a:endParaRPr lang="en-US" altLang="zh-CN" sz="3000" b="1" dirty="0">
              <a:solidFill>
                <a:schemeClr val="bg1"/>
              </a:solidFill>
              <a:ea typeface="微软雅黑" panose="020B0503020204020204" pitchFamily="34" charset="-122"/>
            </a:endParaRP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09084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104:14】</a:t>
            </a:r>
          </a:p>
          <a:p>
            <a:pPr algn="l">
              <a:lnSpc>
                <a:spcPct val="112000"/>
              </a:lnSpc>
            </a:pPr>
            <a:r>
              <a:rPr lang="zh-CN" altLang="en-US" sz="3200" b="1" dirty="0">
                <a:solidFill>
                  <a:srgbClr val="FFFF00"/>
                </a:solidFill>
                <a:ea typeface="微软雅黑" panose="020B0503020204020204" pitchFamily="34" charset="-122"/>
              </a:rPr>
              <a:t>祂使草生长，给六畜吃，使菜蔬发长，供给人用，使人从地里能得食物， </a:t>
            </a:r>
          </a:p>
          <a:p>
            <a:pPr algn="l">
              <a:lnSpc>
                <a:spcPct val="112000"/>
              </a:lnSpc>
            </a:pPr>
            <a:r>
              <a:rPr lang="en-US" altLang="zh-CN" sz="3200" b="1" dirty="0">
                <a:solidFill>
                  <a:schemeClr val="bg1"/>
                </a:solidFill>
                <a:ea typeface="微软雅黑" panose="020B0503020204020204" pitchFamily="34" charset="-122"/>
              </a:rPr>
              <a:t>He causes the grass to grow for the cattle, And vegetation for the service of man, That he may bring forth food from the earth,</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17:28】</a:t>
            </a:r>
          </a:p>
          <a:p>
            <a:pPr algn="l">
              <a:lnSpc>
                <a:spcPct val="112000"/>
              </a:lnSpc>
            </a:pPr>
            <a:r>
              <a:rPr lang="zh-CN" altLang="en-US" sz="3200" b="1" dirty="0">
                <a:solidFill>
                  <a:srgbClr val="FFFF00"/>
                </a:solidFill>
                <a:ea typeface="微软雅黑" panose="020B0503020204020204" pitchFamily="34" charset="-122"/>
              </a:rPr>
              <a:t>我们生活、动作、存留都在乎祂</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for in Him we live and move and have our being….</a:t>
            </a:r>
          </a:p>
        </p:txBody>
      </p:sp>
    </p:spTree>
    <p:extLst>
      <p:ext uri="{BB962C8B-B14F-4D97-AF65-F5344CB8AC3E}">
        <p14:creationId xmlns:p14="http://schemas.microsoft.com/office/powerpoint/2010/main" val="1309084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申命记 </a:t>
            </a:r>
            <a:r>
              <a:rPr lang="en-US" altLang="zh-CN" sz="3200" b="1" u="sng" dirty="0">
                <a:solidFill>
                  <a:schemeClr val="bg1"/>
                </a:solidFill>
                <a:ea typeface="微软雅黑" panose="020B0503020204020204" pitchFamily="34" charset="-122"/>
              </a:rPr>
              <a:t>Deuteronomy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17-18a] </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恐怕你心里说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这货财是我力量、我能力得来的。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you say in your heart, "My power and the might of my hand have gained me this wealth.'</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你要记念耶和华你的神，因为得货财的力量是祂给你的</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"And you shall remember the LORD your God, for it is He who gives you power to get wealth….</a:t>
            </a:r>
          </a:p>
        </p:txBody>
      </p:sp>
    </p:spTree>
    <p:extLst>
      <p:ext uri="{BB962C8B-B14F-4D97-AF65-F5344CB8AC3E}">
        <p14:creationId xmlns:p14="http://schemas.microsoft.com/office/powerpoint/2010/main" val="1309084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17:27】</a:t>
            </a:r>
          </a:p>
          <a:p>
            <a:pPr algn="l">
              <a:lnSpc>
                <a:spcPct val="112000"/>
              </a:lnSpc>
            </a:pPr>
            <a:r>
              <a:rPr lang="zh-CN" altLang="en-US" sz="3200" b="1" dirty="0">
                <a:solidFill>
                  <a:srgbClr val="FFFF00"/>
                </a:solidFill>
                <a:ea typeface="微软雅黑" panose="020B0503020204020204" pitchFamily="34" charset="-122"/>
              </a:rPr>
              <a:t>要叫他们寻求　神，或者可以揣摩而得，其实祂离我们各人不远，</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that they should seek the Lord, in the hope that they might grope for Him and find Him, though He is not far from each one of us;</a:t>
            </a:r>
          </a:p>
        </p:txBody>
      </p:sp>
    </p:spTree>
    <p:extLst>
      <p:ext uri="{BB962C8B-B14F-4D97-AF65-F5344CB8AC3E}">
        <p14:creationId xmlns:p14="http://schemas.microsoft.com/office/powerpoint/2010/main" val="283129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保罗在雅典等候他们的时候，看见满城都是偶像，就心里着急，</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while Paul waited for them at Athens, his spirit was provoked within him when he saw that the city was given over to idols.</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于是在会堂里与犹太人和虔敬的人，并每日在市上所遇见的人辩论。</a:t>
            </a:r>
          </a:p>
          <a:p>
            <a:pPr algn="l">
              <a:lnSpc>
                <a:spcPct val="100000"/>
              </a:lnSpc>
            </a:pPr>
            <a:r>
              <a:rPr lang="en-US" altLang="zh-CN" sz="3200" b="1" dirty="0">
                <a:solidFill>
                  <a:schemeClr val="bg1"/>
                </a:solidFill>
                <a:ea typeface="微软雅黑" panose="020B0503020204020204" pitchFamily="34" charset="-122"/>
              </a:rPr>
              <a:t>Therefore he reasoned in the synagogue with the Jews and with the Gentile worshipers, and in the marketplace daily with those who happened to be there.</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17:29-31】</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我们既是　神所生的，就不当以为　神的神性像人用手艺、心思所雕刻的金、银、石。</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since we are the offspring of God, we ought not to think that the Divine Nature is like gold or silver or stone, something shaped by art and man’s devising.</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世人蒙昧无知的时候，　神并不监察，如今却吩咐各处的人都要悔改。</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Truly, these times of ignorance God overlooked, but now commands all men everywhere to repent, dead.”</a:t>
            </a:r>
          </a:p>
        </p:txBody>
      </p:sp>
    </p:spTree>
    <p:extLst>
      <p:ext uri="{BB962C8B-B14F-4D97-AF65-F5344CB8AC3E}">
        <p14:creationId xmlns:p14="http://schemas.microsoft.com/office/powerpoint/2010/main" val="517927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17:29-31】</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因为祂已经定了日子，要藉着祂所设立的人按公义审判天下，并且叫祂从死里复活，给万人作可信的凭据。”</a:t>
            </a:r>
          </a:p>
          <a:p>
            <a:pPr algn="l">
              <a:lnSpc>
                <a:spcPct val="112000"/>
              </a:lnSpc>
            </a:pPr>
            <a:r>
              <a:rPr lang="en-US" altLang="zh-CN" sz="3200" b="1" dirty="0">
                <a:solidFill>
                  <a:schemeClr val="bg1"/>
                </a:solidFill>
                <a:ea typeface="微软雅黑" panose="020B0503020204020204" pitchFamily="34" charset="-122"/>
              </a:rPr>
              <a:t>because He has appointed a day on which He will judge the world in righteousness by the Man whom He has ordained. He has given assurance of this to all by raising Him from the dead.”</a:t>
            </a:r>
          </a:p>
        </p:txBody>
      </p:sp>
    </p:spTree>
    <p:extLst>
      <p:ext uri="{BB962C8B-B14F-4D97-AF65-F5344CB8AC3E}">
        <p14:creationId xmlns:p14="http://schemas.microsoft.com/office/powerpoint/2010/main" val="1065764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14:6】</a:t>
            </a:r>
          </a:p>
          <a:p>
            <a:pPr algn="l">
              <a:lnSpc>
                <a:spcPct val="112000"/>
              </a:lnSpc>
            </a:pPr>
            <a:r>
              <a:rPr lang="zh-CN" altLang="en-US" sz="3200" b="1" dirty="0">
                <a:solidFill>
                  <a:srgbClr val="FFFF00"/>
                </a:solidFill>
                <a:ea typeface="微软雅黑" panose="020B0503020204020204" pitchFamily="34" charset="-122"/>
              </a:rPr>
              <a:t>耶稣说：“我就是道路、真理、生命；若不藉着我，没有人能到父那里去。</a:t>
            </a:r>
          </a:p>
          <a:p>
            <a:pPr algn="l">
              <a:lnSpc>
                <a:spcPct val="112000"/>
              </a:lnSpc>
            </a:pPr>
            <a:r>
              <a:rPr lang="en-US" altLang="zh-CN" sz="3200" b="1" dirty="0">
                <a:solidFill>
                  <a:schemeClr val="bg1"/>
                </a:solidFill>
                <a:ea typeface="微软雅黑" panose="020B0503020204020204" pitchFamily="34" charset="-122"/>
              </a:rPr>
              <a:t>Jesus said to him, “I am the way, the truth, and the life. No one comes to the Father except through Me.</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4:12】</a:t>
            </a:r>
          </a:p>
          <a:p>
            <a:pPr algn="l">
              <a:lnSpc>
                <a:spcPct val="112000"/>
              </a:lnSpc>
            </a:pPr>
            <a:r>
              <a:rPr lang="zh-CN" altLang="en-US" sz="3200" b="1" dirty="0">
                <a:solidFill>
                  <a:srgbClr val="FFFF00"/>
                </a:solidFill>
                <a:ea typeface="微软雅黑" panose="020B0503020204020204" pitchFamily="34" charset="-122"/>
              </a:rPr>
              <a:t>除祂以外，别无拯救。因为在天下人间，没有赐下别的名，我们可以靠着得救。”</a:t>
            </a:r>
          </a:p>
          <a:p>
            <a:pPr algn="l">
              <a:lnSpc>
                <a:spcPct val="100000"/>
              </a:lnSpc>
            </a:pPr>
            <a:r>
              <a:rPr lang="en-US" altLang="zh-CN" sz="3200" b="1" dirty="0">
                <a:solidFill>
                  <a:schemeClr val="bg1"/>
                </a:solidFill>
                <a:ea typeface="微软雅黑" panose="020B0503020204020204" pitchFamily="34"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29466198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17:30-32】</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世人蒙昧无知的时候，　神并不监察，如今却吩咐各处的人都要悔改。</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Truly, these times of ignorance God overlooked, but now commands all men everywhere to repent,</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因为祂已经定了日子，要藉着祂所设立的人按公义审判天下，并且叫祂从死里复活，给万人作可信的凭据。” </a:t>
            </a:r>
            <a:r>
              <a:rPr lang="en-US" altLang="zh-CN" sz="3200" b="1" dirty="0">
                <a:solidFill>
                  <a:schemeClr val="bg1"/>
                </a:solidFill>
                <a:ea typeface="微软雅黑" panose="020B0503020204020204" pitchFamily="34" charset="-122"/>
              </a:rPr>
              <a:t>because He has appointed a day on which He will judge the world in righteousness by the Man whom He has ordained. He has given assurance of this to all by raising Him from the dead.”</a:t>
            </a:r>
          </a:p>
        </p:txBody>
      </p:sp>
    </p:spTree>
    <p:extLst>
      <p:ext uri="{BB962C8B-B14F-4D97-AF65-F5344CB8AC3E}">
        <p14:creationId xmlns:p14="http://schemas.microsoft.com/office/powerpoint/2010/main" val="1805215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17:30-32】</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众人听见从死里复活的话，就有讥诮他的，又有人说：“我们再听你讲这个吧！”</a:t>
            </a:r>
          </a:p>
          <a:p>
            <a:pPr algn="l">
              <a:lnSpc>
                <a:spcPct val="112000"/>
              </a:lnSpc>
            </a:pPr>
            <a:r>
              <a:rPr lang="en-US" altLang="zh-CN" sz="3200" b="1" dirty="0">
                <a:solidFill>
                  <a:schemeClr val="bg1"/>
                </a:solidFill>
                <a:ea typeface="微软雅黑" panose="020B0503020204020204" pitchFamily="34" charset="-122"/>
              </a:rPr>
              <a:t>And when they heard of the resurrection of the dead, some mocked, while others said, “We will hear you again on this matter.”</a:t>
            </a:r>
          </a:p>
        </p:txBody>
      </p:sp>
    </p:spTree>
    <p:extLst>
      <p:ext uri="{BB962C8B-B14F-4D97-AF65-F5344CB8AC3E}">
        <p14:creationId xmlns:p14="http://schemas.microsoft.com/office/powerpoint/2010/main" val="3051903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保罗站在亚略巴古当中，说：“众位雅典人哪，我看你们凡事很敬畏鬼神。</a:t>
            </a:r>
            <a:r>
              <a:rPr lang="en-US" altLang="zh-CN" sz="3200" b="1" dirty="0">
                <a:solidFill>
                  <a:schemeClr val="bg1"/>
                </a:solidFill>
                <a:ea typeface="微软雅黑" panose="020B0503020204020204" pitchFamily="34" charset="-122"/>
              </a:rPr>
              <a:t>Then Paul stood in the midst of the Areopagus and said, “Men of Athens, I perceive that in all things you are very religious;</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我游行的时候，观看你们所敬拜的，遇见一座坛，上面写着‘未识之神’。你们所不认识而敬拜的，我现在告诉你们：</a:t>
            </a:r>
            <a:r>
              <a:rPr lang="en-US" altLang="zh-CN" sz="3200" b="1" dirty="0">
                <a:solidFill>
                  <a:schemeClr val="bg1"/>
                </a:solidFill>
                <a:ea typeface="微软雅黑" panose="020B0503020204020204" pitchFamily="34" charset="-122"/>
              </a:rPr>
              <a:t>for as I was passing through and considering the objects of your worship, I even found an altar with this inscription: TO THE UNKNOWN GOD. Therefore, the One whom you worship without knowing, Him I proclaim to you:</a:t>
            </a:r>
          </a:p>
        </p:txBody>
      </p:sp>
    </p:spTree>
    <p:extLst>
      <p:ext uri="{BB962C8B-B14F-4D97-AF65-F5344CB8AC3E}">
        <p14:creationId xmlns:p14="http://schemas.microsoft.com/office/powerpoint/2010/main" val="1922521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创造宇宙和其中万物的　神，既是天地的主，就不住人手所造的殿，</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God, who made the world and everything in it, since He is Lord of heaven and earth, does not dwell in temples made with hands.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也不用人手服侍，好像缺少什么；自己倒将生命、气息、万物，赐给万人。</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Nor is He worshiped with men’s hands, as though He needed anything, since He gives to all life, breath, and all things.</a:t>
            </a:r>
          </a:p>
        </p:txBody>
      </p:sp>
    </p:spTree>
    <p:extLst>
      <p:ext uri="{BB962C8B-B14F-4D97-AF65-F5344CB8AC3E}">
        <p14:creationId xmlns:p14="http://schemas.microsoft.com/office/powerpoint/2010/main" val="1922521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祂从一本造出万族的人（“本”有古卷作“血脉”），住在全地上，并且预先定准他们的年限和所住的疆界，</a:t>
            </a:r>
            <a:r>
              <a:rPr lang="en-US" altLang="zh-CN" sz="3200" b="1" dirty="0">
                <a:solidFill>
                  <a:schemeClr val="bg1"/>
                </a:solidFill>
                <a:ea typeface="微软雅黑" panose="020B0503020204020204" pitchFamily="34" charset="-122"/>
              </a:rPr>
              <a:t>And He has made from one blood every nation of men to dwell on all the face of the earth, and has determined their </a:t>
            </a:r>
            <a:r>
              <a:rPr lang="en-US" altLang="zh-CN" sz="3200" b="1" dirty="0" err="1">
                <a:solidFill>
                  <a:schemeClr val="bg1"/>
                </a:solidFill>
                <a:ea typeface="微软雅黑" panose="020B0503020204020204" pitchFamily="34" charset="-122"/>
              </a:rPr>
              <a:t>preappointed</a:t>
            </a:r>
            <a:r>
              <a:rPr lang="en-US" altLang="zh-CN" sz="3200" b="1" dirty="0">
                <a:solidFill>
                  <a:schemeClr val="bg1"/>
                </a:solidFill>
                <a:ea typeface="微软雅黑" panose="020B0503020204020204" pitchFamily="34" charset="-122"/>
              </a:rPr>
              <a:t> times and the boundaries of their dwellings,</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要叫他们寻求　神，或者可以揣摩而得，其实祂离我们各人不远，</a:t>
            </a:r>
            <a:r>
              <a:rPr lang="en-US" altLang="zh-CN" sz="3200" b="1" dirty="0">
                <a:solidFill>
                  <a:schemeClr val="bg1"/>
                </a:solidFill>
                <a:ea typeface="微软雅黑" panose="020B0503020204020204" pitchFamily="34" charset="-122"/>
              </a:rPr>
              <a:t>so that they should seek the Lord, in the hope that they might grope for Him and find Him, though He is not far from each one of us;</a:t>
            </a:r>
          </a:p>
        </p:txBody>
      </p:sp>
    </p:spTree>
    <p:extLst>
      <p:ext uri="{BB962C8B-B14F-4D97-AF65-F5344CB8AC3E}">
        <p14:creationId xmlns:p14="http://schemas.microsoft.com/office/powerpoint/2010/main" val="1922521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我们生活、动作、存留，都在乎祂。就如你们作诗的，有人说：‘我们也是祂所生的。’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in Him we live and move and have our being, as also some of your own poets have said, ‘For we are also His offspring.’</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我们既是　神所生的，就不当以为　神的神性像人用手艺、心思所雕刻的金、银、石。</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since we are the offspring of God, we ought not to think that the Divine Nature is like gold or silver or stone, something shaped by art and man’s devising.</a:t>
            </a:r>
          </a:p>
        </p:txBody>
      </p:sp>
    </p:spTree>
    <p:extLst>
      <p:ext uri="{BB962C8B-B14F-4D97-AF65-F5344CB8AC3E}">
        <p14:creationId xmlns:p14="http://schemas.microsoft.com/office/powerpoint/2010/main" val="1922521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17:16-17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22-31】</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世人蒙昧无知的时候，　神并不监察，如今却吩咐各处的人都要悔改。</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Truly, these times of ignorance God overlooked, but now commands all men everywhere to repent,</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因为祂已经定了日子，要藉着祂所设立的人按公义审判天下，并且叫祂从死里复活，给万人作可信的凭据。”</a:t>
            </a:r>
          </a:p>
          <a:p>
            <a:pPr algn="l">
              <a:lnSpc>
                <a:spcPct val="100000"/>
              </a:lnSpc>
            </a:pPr>
            <a:r>
              <a:rPr lang="en-US" altLang="zh-CN" sz="3200" b="1" dirty="0">
                <a:solidFill>
                  <a:schemeClr val="bg1"/>
                </a:solidFill>
                <a:ea typeface="微软雅黑" panose="020B0503020204020204" pitchFamily="34" charset="-122"/>
              </a:rPr>
              <a:t>because He has appointed a day on which He will judge the world in righteousness by the Man whom He has ordained. He has given assurance of this to all by raising Him from the dead.”</a:t>
            </a:r>
          </a:p>
        </p:txBody>
      </p:sp>
    </p:spTree>
    <p:extLst>
      <p:ext uri="{BB962C8B-B14F-4D97-AF65-F5344CB8AC3E}">
        <p14:creationId xmlns:p14="http://schemas.microsoft.com/office/powerpoint/2010/main" val="192252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16:26】</a:t>
            </a:r>
          </a:p>
          <a:p>
            <a:pPr algn="l">
              <a:lnSpc>
                <a:spcPct val="112000"/>
              </a:lnSpc>
            </a:pPr>
            <a:r>
              <a:rPr lang="zh-CN" altLang="en-US" sz="3200" b="1" dirty="0">
                <a:solidFill>
                  <a:srgbClr val="FFFF00"/>
                </a:solidFill>
                <a:ea typeface="微软雅黑" panose="020B0503020204020204" pitchFamily="34" charset="-122"/>
              </a:rPr>
              <a:t>人若赚得全世界，赔上自己的生命，有什么益处呢？人还能拿什么换生命呢？</a:t>
            </a:r>
          </a:p>
          <a:p>
            <a:pPr algn="l">
              <a:lnSpc>
                <a:spcPct val="112000"/>
              </a:lnSpc>
            </a:pPr>
            <a:r>
              <a:rPr lang="en-US" altLang="zh-CN" sz="3200" b="1" dirty="0">
                <a:solidFill>
                  <a:schemeClr val="bg1"/>
                </a:solidFill>
                <a:ea typeface="微软雅黑" panose="020B0503020204020204" pitchFamily="34" charset="-122"/>
              </a:rPr>
              <a:t>For what profit is it to a man if he gains the whole world, and loses his own soul? Or what will a man give in exchange for his soul?</a:t>
            </a:r>
          </a:p>
        </p:txBody>
      </p:sp>
    </p:spTree>
    <p:extLst>
      <p:ext uri="{BB962C8B-B14F-4D97-AF65-F5344CB8AC3E}">
        <p14:creationId xmlns:p14="http://schemas.microsoft.com/office/powerpoint/2010/main" val="1922521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Ecclesiastes 3:11a】</a:t>
            </a:r>
          </a:p>
          <a:p>
            <a:pPr algn="l">
              <a:lnSpc>
                <a:spcPct val="112000"/>
              </a:lnSpc>
            </a:pPr>
            <a:r>
              <a:rPr lang="zh-CN" altLang="en-US" sz="3200" b="1" dirty="0">
                <a:solidFill>
                  <a:srgbClr val="FFFF00"/>
                </a:solidFill>
                <a:ea typeface="微软雅黑" panose="020B0503020204020204" pitchFamily="34" charset="-122"/>
              </a:rPr>
              <a:t>神造万物，各按其时成为美好，又将永生安置在世人心里（“永生”原文作“永远”）</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He has made everything beautiful in its time. Also He has put eternity in their hearts….</a:t>
            </a:r>
          </a:p>
        </p:txBody>
      </p:sp>
    </p:spTree>
    <p:extLst>
      <p:ext uri="{BB962C8B-B14F-4D97-AF65-F5344CB8AC3E}">
        <p14:creationId xmlns:p14="http://schemas.microsoft.com/office/powerpoint/2010/main" val="1869940916"/>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12481</TotalTime>
  <Words>2668</Words>
  <Application>Microsoft Office PowerPoint</Application>
  <PresentationFormat>On-screen Show (4:3)</PresentationFormat>
  <Paragraphs>97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微软雅黑</vt:lpstr>
      <vt:lpstr>Arial</vt:lpstr>
      <vt:lpstr>Calibri</vt:lpstr>
      <vt:lpstr>Calibri Light</vt:lpstr>
      <vt:lpstr>Office 主题</vt:lpstr>
      <vt:lpstr>认识“未识的神” Knowing the Unknown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BCCC_User</cp:lastModifiedBy>
  <cp:revision>1213</cp:revision>
  <dcterms:created xsi:type="dcterms:W3CDTF">2018-02-16T18:09:56Z</dcterms:created>
  <dcterms:modified xsi:type="dcterms:W3CDTF">2024-10-06T19:15:48Z</dcterms:modified>
</cp:coreProperties>
</file>