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90751" r:id="rId1"/>
    <p:sldMasterId id="2147491817" r:id="rId2"/>
  </p:sldMasterIdLst>
  <p:notesMasterIdLst>
    <p:notesMasterId r:id="rId23"/>
  </p:notesMasterIdLst>
  <p:handoutMasterIdLst>
    <p:handoutMasterId r:id="rId24"/>
  </p:handoutMasterIdLst>
  <p:sldIdLst>
    <p:sldId id="2807" r:id="rId3"/>
    <p:sldId id="2214" r:id="rId4"/>
    <p:sldId id="3707" r:id="rId5"/>
    <p:sldId id="3987" r:id="rId6"/>
    <p:sldId id="3940" r:id="rId7"/>
    <p:sldId id="4019" r:id="rId8"/>
    <p:sldId id="4020" r:id="rId9"/>
    <p:sldId id="4005" r:id="rId10"/>
    <p:sldId id="3977" r:id="rId11"/>
    <p:sldId id="3989" r:id="rId12"/>
    <p:sldId id="3965" r:id="rId13"/>
    <p:sldId id="3990" r:id="rId14"/>
    <p:sldId id="3966" r:id="rId15"/>
    <p:sldId id="4006" r:id="rId16"/>
    <p:sldId id="4007" r:id="rId17"/>
    <p:sldId id="4021" r:id="rId18"/>
    <p:sldId id="4008" r:id="rId19"/>
    <p:sldId id="4009" r:id="rId20"/>
    <p:sldId id="4010" r:id="rId21"/>
    <p:sldId id="4011" r:id="rId22"/>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DFYuanMedium-B5" pitchFamily="49"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DFYuanMedium-B5" pitchFamily="49"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DFYuanMedium-B5" pitchFamily="49"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DFYuanMedium-B5" pitchFamily="49"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DFYuanMedium-B5" pitchFamily="49" charset="-128"/>
        <a:cs typeface="+mn-cs"/>
      </a:defRPr>
    </a:lvl5pPr>
    <a:lvl6pPr marL="2286000" algn="l" defTabSz="914400" rtl="0" eaLnBrk="1" latinLnBrk="0" hangingPunct="1">
      <a:defRPr kern="1200">
        <a:solidFill>
          <a:schemeClr val="tx1"/>
        </a:solidFill>
        <a:latin typeface="Arial" panose="020B0604020202020204" pitchFamily="34" charset="0"/>
        <a:ea typeface="DFYuanMedium-B5" pitchFamily="49" charset="-128"/>
        <a:cs typeface="+mn-cs"/>
      </a:defRPr>
    </a:lvl6pPr>
    <a:lvl7pPr marL="2743200" algn="l" defTabSz="914400" rtl="0" eaLnBrk="1" latinLnBrk="0" hangingPunct="1">
      <a:defRPr kern="1200">
        <a:solidFill>
          <a:schemeClr val="tx1"/>
        </a:solidFill>
        <a:latin typeface="Arial" panose="020B0604020202020204" pitchFamily="34" charset="0"/>
        <a:ea typeface="DFYuanMedium-B5" pitchFamily="49" charset="-128"/>
        <a:cs typeface="+mn-cs"/>
      </a:defRPr>
    </a:lvl7pPr>
    <a:lvl8pPr marL="3200400" algn="l" defTabSz="914400" rtl="0" eaLnBrk="1" latinLnBrk="0" hangingPunct="1">
      <a:defRPr kern="1200">
        <a:solidFill>
          <a:schemeClr val="tx1"/>
        </a:solidFill>
        <a:latin typeface="Arial" panose="020B0604020202020204" pitchFamily="34" charset="0"/>
        <a:ea typeface="DFYuanMedium-B5" pitchFamily="49" charset="-128"/>
        <a:cs typeface="+mn-cs"/>
      </a:defRPr>
    </a:lvl8pPr>
    <a:lvl9pPr marL="3657600" algn="l" defTabSz="914400" rtl="0" eaLnBrk="1" latinLnBrk="0" hangingPunct="1">
      <a:defRPr kern="1200">
        <a:solidFill>
          <a:schemeClr val="tx1"/>
        </a:solidFill>
        <a:latin typeface="Arial" panose="020B0604020202020204" pitchFamily="34" charset="0"/>
        <a:ea typeface="DFYuanMedium-B5" pitchFamily="49"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898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68" autoAdjust="0"/>
    <p:restoredTop sz="94660"/>
  </p:normalViewPr>
  <p:slideViewPr>
    <p:cSldViewPr>
      <p:cViewPr varScale="1">
        <p:scale>
          <a:sx n="105" d="100"/>
          <a:sy n="105" d="100"/>
        </p:scale>
        <p:origin x="183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13D6503-79FE-2651-56A2-062E824B427D}"/>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a:extLst>
              <a:ext uri="{FF2B5EF4-FFF2-40B4-BE49-F238E27FC236}">
                <a16:creationId xmlns:a16="http://schemas.microsoft.com/office/drawing/2014/main" id="{C2AFC164-D864-C470-B1A1-2824B1AA2676}"/>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ea typeface="+mn-ea"/>
                <a:cs typeface="+mn-cs"/>
              </a:defRPr>
            </a:lvl1pPr>
          </a:lstStyle>
          <a:p>
            <a:pPr>
              <a:defRPr/>
            </a:pPr>
            <a:fld id="{16017FBE-F59F-409D-BFB0-281EFC409E32}" type="datetimeFigureOut">
              <a:rPr lang="en-US"/>
              <a:pPr>
                <a:defRPr/>
              </a:pPr>
              <a:t>2/16/2025</a:t>
            </a:fld>
            <a:endParaRPr lang="en-US"/>
          </a:p>
        </p:txBody>
      </p:sp>
      <p:sp>
        <p:nvSpPr>
          <p:cNvPr id="4" name="Footer Placeholder 3">
            <a:extLst>
              <a:ext uri="{FF2B5EF4-FFF2-40B4-BE49-F238E27FC236}">
                <a16:creationId xmlns:a16="http://schemas.microsoft.com/office/drawing/2014/main" id="{3FEB220E-86DA-9CA7-A8A0-3140EADC5BF3}"/>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r>
              <a:rPr lang="en-US"/>
              <a:t>1 of 3</a:t>
            </a:r>
          </a:p>
        </p:txBody>
      </p:sp>
      <p:sp>
        <p:nvSpPr>
          <p:cNvPr id="5" name="Slide Number Placeholder 4">
            <a:extLst>
              <a:ext uri="{FF2B5EF4-FFF2-40B4-BE49-F238E27FC236}">
                <a16:creationId xmlns:a16="http://schemas.microsoft.com/office/drawing/2014/main" id="{C3F57C93-F216-DD13-BFBA-F8780CDFA7AC}"/>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35D595D3-3CF4-4349-A7B5-D6FC11F12A08}"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CE080EC-FA17-9B43-C550-B501809D5C80}"/>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a:extLst>
              <a:ext uri="{FF2B5EF4-FFF2-40B4-BE49-F238E27FC236}">
                <a16:creationId xmlns:a16="http://schemas.microsoft.com/office/drawing/2014/main" id="{CC3F5196-7732-B97C-3765-D4451BCC5AB7}"/>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ea typeface="+mn-ea"/>
                <a:cs typeface="+mn-cs"/>
              </a:defRPr>
            </a:lvl1pPr>
          </a:lstStyle>
          <a:p>
            <a:pPr>
              <a:defRPr/>
            </a:pPr>
            <a:fld id="{CFEB9F57-3A76-4DF9-9CE0-012185AEC48B}" type="datetimeFigureOut">
              <a:rPr lang="en-US"/>
              <a:pPr>
                <a:defRPr/>
              </a:pPr>
              <a:t>2/16/2025</a:t>
            </a:fld>
            <a:endParaRPr lang="en-US"/>
          </a:p>
        </p:txBody>
      </p:sp>
      <p:sp>
        <p:nvSpPr>
          <p:cNvPr id="4" name="Slide Image Placeholder 3">
            <a:extLst>
              <a:ext uri="{FF2B5EF4-FFF2-40B4-BE49-F238E27FC236}">
                <a16:creationId xmlns:a16="http://schemas.microsoft.com/office/drawing/2014/main" id="{7E138953-B739-F906-1631-F0DC3E78EA95}"/>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0E9BB232-4681-4359-2BEA-4511E20EB5AB}"/>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18A041F7-E5AB-4A89-6431-0CBCA2FCE588}"/>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r>
              <a:rPr lang="en-US"/>
              <a:t>1 of 3</a:t>
            </a:r>
          </a:p>
        </p:txBody>
      </p:sp>
      <p:sp>
        <p:nvSpPr>
          <p:cNvPr id="7" name="Slide Number Placeholder 6">
            <a:extLst>
              <a:ext uri="{FF2B5EF4-FFF2-40B4-BE49-F238E27FC236}">
                <a16:creationId xmlns:a16="http://schemas.microsoft.com/office/drawing/2014/main" id="{E122DDB1-2DAC-FF42-F243-1853AD6221D5}"/>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921F1B41-C059-420C-ACFB-B237E56846F4}"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f sldNum="0" hd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Rectangle 4">
            <a:extLst>
              <a:ext uri="{FF2B5EF4-FFF2-40B4-BE49-F238E27FC236}">
                <a16:creationId xmlns:a16="http://schemas.microsoft.com/office/drawing/2014/main" id="{50EE44D4-A954-E152-F8D9-3BB88A018713}"/>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5">
            <a:extLst>
              <a:ext uri="{FF2B5EF4-FFF2-40B4-BE49-F238E27FC236}">
                <a16:creationId xmlns:a16="http://schemas.microsoft.com/office/drawing/2014/main" id="{4137D8E8-FB04-D873-877A-5E5ACCCBCAC9}"/>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a:extLst>
              <a:ext uri="{FF2B5EF4-FFF2-40B4-BE49-F238E27FC236}">
                <a16:creationId xmlns:a16="http://schemas.microsoft.com/office/drawing/2014/main" id="{9A907D17-776E-757D-3506-BAB35514E95A}"/>
              </a:ext>
            </a:extLst>
          </p:cNvPr>
          <p:cNvSpPr>
            <a:spLocks noGrp="1" noChangeArrowheads="1"/>
          </p:cNvSpPr>
          <p:nvPr>
            <p:ph type="sldNum" sz="quarter" idx="12"/>
          </p:nvPr>
        </p:nvSpPr>
        <p:spPr>
          <a:ln/>
        </p:spPr>
        <p:txBody>
          <a:bodyPr/>
          <a:lstStyle>
            <a:lvl1pPr>
              <a:defRPr/>
            </a:lvl1pPr>
          </a:lstStyle>
          <a:p>
            <a:pPr>
              <a:defRPr/>
            </a:pPr>
            <a:fld id="{B436F201-9227-4587-8A5C-EC1EE9B665BE}" type="slidenum">
              <a:rPr lang="zh-CN" altLang="en-US"/>
              <a:pPr>
                <a:defRPr/>
              </a:pPr>
              <a:t>‹#›</a:t>
            </a:fld>
            <a:endParaRPr lang="en-US" altLang="zh-CN"/>
          </a:p>
        </p:txBody>
      </p:sp>
    </p:spTree>
    <p:extLst>
      <p:ext uri="{BB962C8B-B14F-4D97-AF65-F5344CB8AC3E}">
        <p14:creationId xmlns:p14="http://schemas.microsoft.com/office/powerpoint/2010/main" val="35135306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6B751F50-427E-5BA8-17BC-C30225968471}"/>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5">
            <a:extLst>
              <a:ext uri="{FF2B5EF4-FFF2-40B4-BE49-F238E27FC236}">
                <a16:creationId xmlns:a16="http://schemas.microsoft.com/office/drawing/2014/main" id="{72BFB8DD-C11F-BF51-9E55-A6716BD406FC}"/>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a:extLst>
              <a:ext uri="{FF2B5EF4-FFF2-40B4-BE49-F238E27FC236}">
                <a16:creationId xmlns:a16="http://schemas.microsoft.com/office/drawing/2014/main" id="{06ADC723-0D80-95F1-F638-69BBEADCC49B}"/>
              </a:ext>
            </a:extLst>
          </p:cNvPr>
          <p:cNvSpPr>
            <a:spLocks noGrp="1" noChangeArrowheads="1"/>
          </p:cNvSpPr>
          <p:nvPr>
            <p:ph type="sldNum" sz="quarter" idx="12"/>
          </p:nvPr>
        </p:nvSpPr>
        <p:spPr>
          <a:ln/>
        </p:spPr>
        <p:txBody>
          <a:bodyPr/>
          <a:lstStyle>
            <a:lvl1pPr>
              <a:defRPr/>
            </a:lvl1pPr>
          </a:lstStyle>
          <a:p>
            <a:pPr>
              <a:defRPr/>
            </a:pPr>
            <a:fld id="{EAF9CDC4-B363-4BB4-AE22-13CE1A5A4648}" type="slidenum">
              <a:rPr lang="zh-CN" altLang="en-US"/>
              <a:pPr>
                <a:defRPr/>
              </a:pPr>
              <a:t>‹#›</a:t>
            </a:fld>
            <a:endParaRPr lang="en-US" altLang="zh-CN"/>
          </a:p>
        </p:txBody>
      </p:sp>
    </p:spTree>
    <p:extLst>
      <p:ext uri="{BB962C8B-B14F-4D97-AF65-F5344CB8AC3E}">
        <p14:creationId xmlns:p14="http://schemas.microsoft.com/office/powerpoint/2010/main" val="1621612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932F1266-8995-63C8-6C42-3C04B49D3E00}"/>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5">
            <a:extLst>
              <a:ext uri="{FF2B5EF4-FFF2-40B4-BE49-F238E27FC236}">
                <a16:creationId xmlns:a16="http://schemas.microsoft.com/office/drawing/2014/main" id="{70E35871-9131-C5E4-5CF4-AD54DC8A5D90}"/>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a:extLst>
              <a:ext uri="{FF2B5EF4-FFF2-40B4-BE49-F238E27FC236}">
                <a16:creationId xmlns:a16="http://schemas.microsoft.com/office/drawing/2014/main" id="{79EB17A5-65BD-670B-C13C-32CD60916406}"/>
              </a:ext>
            </a:extLst>
          </p:cNvPr>
          <p:cNvSpPr>
            <a:spLocks noGrp="1" noChangeArrowheads="1"/>
          </p:cNvSpPr>
          <p:nvPr>
            <p:ph type="sldNum" sz="quarter" idx="12"/>
          </p:nvPr>
        </p:nvSpPr>
        <p:spPr>
          <a:ln/>
        </p:spPr>
        <p:txBody>
          <a:bodyPr/>
          <a:lstStyle>
            <a:lvl1pPr>
              <a:defRPr/>
            </a:lvl1pPr>
          </a:lstStyle>
          <a:p>
            <a:pPr>
              <a:defRPr/>
            </a:pPr>
            <a:fld id="{013AE51F-2ACC-4180-B799-D972F8D6B478}" type="slidenum">
              <a:rPr lang="zh-CN" altLang="en-US"/>
              <a:pPr>
                <a:defRPr/>
              </a:pPr>
              <a:t>‹#›</a:t>
            </a:fld>
            <a:endParaRPr lang="en-US" altLang="zh-CN"/>
          </a:p>
        </p:txBody>
      </p:sp>
    </p:spTree>
    <p:extLst>
      <p:ext uri="{BB962C8B-B14F-4D97-AF65-F5344CB8AC3E}">
        <p14:creationId xmlns:p14="http://schemas.microsoft.com/office/powerpoint/2010/main" val="35263127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a:extLst>
              <a:ext uri="{FF2B5EF4-FFF2-40B4-BE49-F238E27FC236}">
                <a16:creationId xmlns:a16="http://schemas.microsoft.com/office/drawing/2014/main" id="{1EFC03A9-42F5-046D-065E-A2F2C3EE67AA}"/>
              </a:ext>
            </a:extLst>
          </p:cNvPr>
          <p:cNvSpPr>
            <a:spLocks noGrp="1"/>
          </p:cNvSpPr>
          <p:nvPr>
            <p:ph type="dt" sz="half" idx="10"/>
          </p:nvPr>
        </p:nvSpPr>
        <p:spPr/>
        <p:txBody>
          <a:bodyPr/>
          <a:lstStyle>
            <a:lvl1pPr>
              <a:defRPr/>
            </a:lvl1pPr>
          </a:lstStyle>
          <a:p>
            <a:pPr>
              <a:defRPr/>
            </a:pPr>
            <a:fld id="{CE407721-923F-4AD8-B7DD-6085FE82B7D1}" type="datetimeFigureOut">
              <a:rPr lang="zh-CN" altLang="en-US"/>
              <a:pPr>
                <a:defRPr/>
              </a:pPr>
              <a:t>2025/2/16</a:t>
            </a:fld>
            <a:endParaRPr lang="zh-CN" altLang="en-US"/>
          </a:p>
        </p:txBody>
      </p:sp>
      <p:sp>
        <p:nvSpPr>
          <p:cNvPr id="5" name="Footer Placeholder 4">
            <a:extLst>
              <a:ext uri="{FF2B5EF4-FFF2-40B4-BE49-F238E27FC236}">
                <a16:creationId xmlns:a16="http://schemas.microsoft.com/office/drawing/2014/main" id="{0A4FBEA9-813F-1F35-F960-3FC9E97D9820}"/>
              </a:ext>
            </a:extLst>
          </p:cNvPr>
          <p:cNvSpPr>
            <a:spLocks noGrp="1"/>
          </p:cNvSpPr>
          <p:nvPr>
            <p:ph type="ftr" sz="quarter" idx="11"/>
          </p:nvPr>
        </p:nvSpPr>
        <p:spPr/>
        <p:txBody>
          <a:bodyPr/>
          <a:lstStyle>
            <a:lvl1pPr>
              <a:defRPr/>
            </a:lvl1pPr>
          </a:lstStyle>
          <a:p>
            <a:pPr>
              <a:defRPr/>
            </a:pPr>
            <a:endParaRPr lang="zh-CN" altLang="en-US"/>
          </a:p>
        </p:txBody>
      </p:sp>
      <p:sp>
        <p:nvSpPr>
          <p:cNvPr id="6" name="Slide Number Placeholder 5">
            <a:extLst>
              <a:ext uri="{FF2B5EF4-FFF2-40B4-BE49-F238E27FC236}">
                <a16:creationId xmlns:a16="http://schemas.microsoft.com/office/drawing/2014/main" id="{E7F28204-561F-F6D4-E0FD-5FBB62A2A7B2}"/>
              </a:ext>
            </a:extLst>
          </p:cNvPr>
          <p:cNvSpPr>
            <a:spLocks noGrp="1"/>
          </p:cNvSpPr>
          <p:nvPr>
            <p:ph type="sldNum" sz="quarter" idx="12"/>
          </p:nvPr>
        </p:nvSpPr>
        <p:spPr/>
        <p:txBody>
          <a:bodyPr/>
          <a:lstStyle>
            <a:lvl1pPr>
              <a:defRPr/>
            </a:lvl1pPr>
          </a:lstStyle>
          <a:p>
            <a:pPr>
              <a:defRPr/>
            </a:pPr>
            <a:fld id="{A140B88B-0B2A-4168-A794-73C57287160E}" type="slidenum">
              <a:rPr lang="zh-CN" altLang="en-US"/>
              <a:pPr>
                <a:defRPr/>
              </a:pPr>
              <a:t>‹#›</a:t>
            </a:fld>
            <a:endParaRPr lang="zh-CN" altLang="en-US"/>
          </a:p>
        </p:txBody>
      </p:sp>
    </p:spTree>
    <p:extLst>
      <p:ext uri="{BB962C8B-B14F-4D97-AF65-F5344CB8AC3E}">
        <p14:creationId xmlns:p14="http://schemas.microsoft.com/office/powerpoint/2010/main" val="31238836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a:extLst>
              <a:ext uri="{FF2B5EF4-FFF2-40B4-BE49-F238E27FC236}">
                <a16:creationId xmlns:a16="http://schemas.microsoft.com/office/drawing/2014/main" id="{89EC25C0-B0DA-28E4-294B-5F5B3243285C}"/>
              </a:ext>
            </a:extLst>
          </p:cNvPr>
          <p:cNvSpPr>
            <a:spLocks noGrp="1"/>
          </p:cNvSpPr>
          <p:nvPr>
            <p:ph type="dt" sz="half" idx="10"/>
          </p:nvPr>
        </p:nvSpPr>
        <p:spPr/>
        <p:txBody>
          <a:bodyPr/>
          <a:lstStyle>
            <a:lvl1pPr>
              <a:defRPr/>
            </a:lvl1pPr>
          </a:lstStyle>
          <a:p>
            <a:pPr>
              <a:defRPr/>
            </a:pPr>
            <a:fld id="{42104191-19F1-4F19-AD3B-FF19039C4C32}" type="datetimeFigureOut">
              <a:rPr lang="zh-CN" altLang="en-US"/>
              <a:pPr>
                <a:defRPr/>
              </a:pPr>
              <a:t>2025/2/16</a:t>
            </a:fld>
            <a:endParaRPr lang="zh-CN" altLang="en-US"/>
          </a:p>
        </p:txBody>
      </p:sp>
      <p:sp>
        <p:nvSpPr>
          <p:cNvPr id="5" name="Footer Placeholder 4">
            <a:extLst>
              <a:ext uri="{FF2B5EF4-FFF2-40B4-BE49-F238E27FC236}">
                <a16:creationId xmlns:a16="http://schemas.microsoft.com/office/drawing/2014/main" id="{F92AE6E0-9513-BFAF-272D-AA4EE9CFA161}"/>
              </a:ext>
            </a:extLst>
          </p:cNvPr>
          <p:cNvSpPr>
            <a:spLocks noGrp="1"/>
          </p:cNvSpPr>
          <p:nvPr>
            <p:ph type="ftr" sz="quarter" idx="11"/>
          </p:nvPr>
        </p:nvSpPr>
        <p:spPr/>
        <p:txBody>
          <a:bodyPr/>
          <a:lstStyle>
            <a:lvl1pPr>
              <a:defRPr/>
            </a:lvl1pPr>
          </a:lstStyle>
          <a:p>
            <a:pPr>
              <a:defRPr/>
            </a:pPr>
            <a:endParaRPr lang="zh-CN" altLang="en-US"/>
          </a:p>
        </p:txBody>
      </p:sp>
      <p:sp>
        <p:nvSpPr>
          <p:cNvPr id="6" name="Slide Number Placeholder 5">
            <a:extLst>
              <a:ext uri="{FF2B5EF4-FFF2-40B4-BE49-F238E27FC236}">
                <a16:creationId xmlns:a16="http://schemas.microsoft.com/office/drawing/2014/main" id="{2AF3C826-76D4-BE7C-FEAE-6A45CD1ED4BA}"/>
              </a:ext>
            </a:extLst>
          </p:cNvPr>
          <p:cNvSpPr>
            <a:spLocks noGrp="1"/>
          </p:cNvSpPr>
          <p:nvPr>
            <p:ph type="sldNum" sz="quarter" idx="12"/>
          </p:nvPr>
        </p:nvSpPr>
        <p:spPr/>
        <p:txBody>
          <a:bodyPr/>
          <a:lstStyle>
            <a:lvl1pPr>
              <a:defRPr/>
            </a:lvl1pPr>
          </a:lstStyle>
          <a:p>
            <a:pPr>
              <a:defRPr/>
            </a:pPr>
            <a:fld id="{3A027205-6329-4353-99E4-20CFADCC1A53}" type="slidenum">
              <a:rPr lang="zh-CN" altLang="en-US"/>
              <a:pPr>
                <a:defRPr/>
              </a:pPr>
              <a:t>‹#›</a:t>
            </a:fld>
            <a:endParaRPr lang="zh-CN" altLang="en-US"/>
          </a:p>
        </p:txBody>
      </p:sp>
    </p:spTree>
    <p:extLst>
      <p:ext uri="{BB962C8B-B14F-4D97-AF65-F5344CB8AC3E}">
        <p14:creationId xmlns:p14="http://schemas.microsoft.com/office/powerpoint/2010/main" val="17705273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a:extLst>
              <a:ext uri="{FF2B5EF4-FFF2-40B4-BE49-F238E27FC236}">
                <a16:creationId xmlns:a16="http://schemas.microsoft.com/office/drawing/2014/main" id="{325CB982-3F15-5940-39D4-5A1DC13FF00E}"/>
              </a:ext>
            </a:extLst>
          </p:cNvPr>
          <p:cNvSpPr>
            <a:spLocks noGrp="1"/>
          </p:cNvSpPr>
          <p:nvPr>
            <p:ph type="dt" sz="half" idx="10"/>
          </p:nvPr>
        </p:nvSpPr>
        <p:spPr/>
        <p:txBody>
          <a:bodyPr/>
          <a:lstStyle>
            <a:lvl1pPr>
              <a:defRPr/>
            </a:lvl1pPr>
          </a:lstStyle>
          <a:p>
            <a:pPr>
              <a:defRPr/>
            </a:pPr>
            <a:fld id="{22162241-BCCE-4F77-A12B-4DDD30654BEC}" type="datetimeFigureOut">
              <a:rPr lang="zh-CN" altLang="en-US"/>
              <a:pPr>
                <a:defRPr/>
              </a:pPr>
              <a:t>2025/2/16</a:t>
            </a:fld>
            <a:endParaRPr lang="zh-CN" altLang="en-US"/>
          </a:p>
        </p:txBody>
      </p:sp>
      <p:sp>
        <p:nvSpPr>
          <p:cNvPr id="5" name="Footer Placeholder 4">
            <a:extLst>
              <a:ext uri="{FF2B5EF4-FFF2-40B4-BE49-F238E27FC236}">
                <a16:creationId xmlns:a16="http://schemas.microsoft.com/office/drawing/2014/main" id="{547C42D0-D0A2-74A5-E3F3-C948CE4636E9}"/>
              </a:ext>
            </a:extLst>
          </p:cNvPr>
          <p:cNvSpPr>
            <a:spLocks noGrp="1"/>
          </p:cNvSpPr>
          <p:nvPr>
            <p:ph type="ftr" sz="quarter" idx="11"/>
          </p:nvPr>
        </p:nvSpPr>
        <p:spPr/>
        <p:txBody>
          <a:bodyPr/>
          <a:lstStyle>
            <a:lvl1pPr>
              <a:defRPr/>
            </a:lvl1pPr>
          </a:lstStyle>
          <a:p>
            <a:pPr>
              <a:defRPr/>
            </a:pPr>
            <a:endParaRPr lang="zh-CN" altLang="en-US"/>
          </a:p>
        </p:txBody>
      </p:sp>
      <p:sp>
        <p:nvSpPr>
          <p:cNvPr id="6" name="Slide Number Placeholder 5">
            <a:extLst>
              <a:ext uri="{FF2B5EF4-FFF2-40B4-BE49-F238E27FC236}">
                <a16:creationId xmlns:a16="http://schemas.microsoft.com/office/drawing/2014/main" id="{F1818D54-CBCE-9B2E-1882-1544CBC7E30E}"/>
              </a:ext>
            </a:extLst>
          </p:cNvPr>
          <p:cNvSpPr>
            <a:spLocks noGrp="1"/>
          </p:cNvSpPr>
          <p:nvPr>
            <p:ph type="sldNum" sz="quarter" idx="12"/>
          </p:nvPr>
        </p:nvSpPr>
        <p:spPr/>
        <p:txBody>
          <a:bodyPr/>
          <a:lstStyle>
            <a:lvl1pPr>
              <a:defRPr/>
            </a:lvl1pPr>
          </a:lstStyle>
          <a:p>
            <a:pPr>
              <a:defRPr/>
            </a:pPr>
            <a:fld id="{6CF28FEB-7995-43DF-A95A-051605027811}" type="slidenum">
              <a:rPr lang="zh-CN" altLang="en-US"/>
              <a:pPr>
                <a:defRPr/>
              </a:pPr>
              <a:t>‹#›</a:t>
            </a:fld>
            <a:endParaRPr lang="zh-CN" altLang="en-US"/>
          </a:p>
        </p:txBody>
      </p:sp>
    </p:spTree>
    <p:extLst>
      <p:ext uri="{BB962C8B-B14F-4D97-AF65-F5344CB8AC3E}">
        <p14:creationId xmlns:p14="http://schemas.microsoft.com/office/powerpoint/2010/main" val="12610063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3">
            <a:extLst>
              <a:ext uri="{FF2B5EF4-FFF2-40B4-BE49-F238E27FC236}">
                <a16:creationId xmlns:a16="http://schemas.microsoft.com/office/drawing/2014/main" id="{01AC5223-C9C6-05A7-4B73-C7817B2B39A9}"/>
              </a:ext>
            </a:extLst>
          </p:cNvPr>
          <p:cNvSpPr>
            <a:spLocks noGrp="1"/>
          </p:cNvSpPr>
          <p:nvPr>
            <p:ph type="dt" sz="half" idx="10"/>
          </p:nvPr>
        </p:nvSpPr>
        <p:spPr/>
        <p:txBody>
          <a:bodyPr/>
          <a:lstStyle>
            <a:lvl1pPr>
              <a:defRPr/>
            </a:lvl1pPr>
          </a:lstStyle>
          <a:p>
            <a:pPr>
              <a:defRPr/>
            </a:pPr>
            <a:fld id="{15EB3648-9DA2-4E0A-84D3-EF50D3BAF93F}" type="datetimeFigureOut">
              <a:rPr lang="zh-CN" altLang="en-US"/>
              <a:pPr>
                <a:defRPr/>
              </a:pPr>
              <a:t>2025/2/16</a:t>
            </a:fld>
            <a:endParaRPr lang="zh-CN" altLang="en-US"/>
          </a:p>
        </p:txBody>
      </p:sp>
      <p:sp>
        <p:nvSpPr>
          <p:cNvPr id="6" name="Footer Placeholder 4">
            <a:extLst>
              <a:ext uri="{FF2B5EF4-FFF2-40B4-BE49-F238E27FC236}">
                <a16:creationId xmlns:a16="http://schemas.microsoft.com/office/drawing/2014/main" id="{7BB2EC8D-EE63-E5D7-27D0-2AC04BEA746A}"/>
              </a:ext>
            </a:extLst>
          </p:cNvPr>
          <p:cNvSpPr>
            <a:spLocks noGrp="1"/>
          </p:cNvSpPr>
          <p:nvPr>
            <p:ph type="ftr" sz="quarter" idx="11"/>
          </p:nvPr>
        </p:nvSpPr>
        <p:spPr/>
        <p:txBody>
          <a:bodyPr/>
          <a:lstStyle>
            <a:lvl1pPr>
              <a:defRPr/>
            </a:lvl1pPr>
          </a:lstStyle>
          <a:p>
            <a:pPr>
              <a:defRPr/>
            </a:pPr>
            <a:endParaRPr lang="zh-CN" altLang="en-US"/>
          </a:p>
        </p:txBody>
      </p:sp>
      <p:sp>
        <p:nvSpPr>
          <p:cNvPr id="7" name="Slide Number Placeholder 5">
            <a:extLst>
              <a:ext uri="{FF2B5EF4-FFF2-40B4-BE49-F238E27FC236}">
                <a16:creationId xmlns:a16="http://schemas.microsoft.com/office/drawing/2014/main" id="{A5954B70-CA9D-4FDF-0144-9B23F8C43F9B}"/>
              </a:ext>
            </a:extLst>
          </p:cNvPr>
          <p:cNvSpPr>
            <a:spLocks noGrp="1"/>
          </p:cNvSpPr>
          <p:nvPr>
            <p:ph type="sldNum" sz="quarter" idx="12"/>
          </p:nvPr>
        </p:nvSpPr>
        <p:spPr/>
        <p:txBody>
          <a:bodyPr/>
          <a:lstStyle>
            <a:lvl1pPr>
              <a:defRPr/>
            </a:lvl1pPr>
          </a:lstStyle>
          <a:p>
            <a:pPr>
              <a:defRPr/>
            </a:pPr>
            <a:fld id="{FA83F0E9-5E1C-43E1-9B01-67C69274F3A1}" type="slidenum">
              <a:rPr lang="zh-CN" altLang="en-US"/>
              <a:pPr>
                <a:defRPr/>
              </a:pPr>
              <a:t>‹#›</a:t>
            </a:fld>
            <a:endParaRPr lang="zh-CN" altLang="en-US"/>
          </a:p>
        </p:txBody>
      </p:sp>
    </p:spTree>
    <p:extLst>
      <p:ext uri="{BB962C8B-B14F-4D97-AF65-F5344CB8AC3E}">
        <p14:creationId xmlns:p14="http://schemas.microsoft.com/office/powerpoint/2010/main" val="28586968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3">
            <a:extLst>
              <a:ext uri="{FF2B5EF4-FFF2-40B4-BE49-F238E27FC236}">
                <a16:creationId xmlns:a16="http://schemas.microsoft.com/office/drawing/2014/main" id="{896D995D-D47A-D0E6-39D9-410C71C07697}"/>
              </a:ext>
            </a:extLst>
          </p:cNvPr>
          <p:cNvSpPr>
            <a:spLocks noGrp="1"/>
          </p:cNvSpPr>
          <p:nvPr>
            <p:ph type="dt" sz="half" idx="10"/>
          </p:nvPr>
        </p:nvSpPr>
        <p:spPr/>
        <p:txBody>
          <a:bodyPr/>
          <a:lstStyle>
            <a:lvl1pPr>
              <a:defRPr/>
            </a:lvl1pPr>
          </a:lstStyle>
          <a:p>
            <a:pPr>
              <a:defRPr/>
            </a:pPr>
            <a:fld id="{95209FC9-1EC5-4178-AE30-D75878478844}" type="datetimeFigureOut">
              <a:rPr lang="zh-CN" altLang="en-US"/>
              <a:pPr>
                <a:defRPr/>
              </a:pPr>
              <a:t>2025/2/16</a:t>
            </a:fld>
            <a:endParaRPr lang="zh-CN" altLang="en-US"/>
          </a:p>
        </p:txBody>
      </p:sp>
      <p:sp>
        <p:nvSpPr>
          <p:cNvPr id="8" name="Footer Placeholder 4">
            <a:extLst>
              <a:ext uri="{FF2B5EF4-FFF2-40B4-BE49-F238E27FC236}">
                <a16:creationId xmlns:a16="http://schemas.microsoft.com/office/drawing/2014/main" id="{5A7A9F45-E0F6-6C1A-F724-4697884298DE}"/>
              </a:ext>
            </a:extLst>
          </p:cNvPr>
          <p:cNvSpPr>
            <a:spLocks noGrp="1"/>
          </p:cNvSpPr>
          <p:nvPr>
            <p:ph type="ftr" sz="quarter" idx="11"/>
          </p:nvPr>
        </p:nvSpPr>
        <p:spPr/>
        <p:txBody>
          <a:bodyPr/>
          <a:lstStyle>
            <a:lvl1pPr>
              <a:defRPr/>
            </a:lvl1pPr>
          </a:lstStyle>
          <a:p>
            <a:pPr>
              <a:defRPr/>
            </a:pPr>
            <a:endParaRPr lang="zh-CN" altLang="en-US"/>
          </a:p>
        </p:txBody>
      </p:sp>
      <p:sp>
        <p:nvSpPr>
          <p:cNvPr id="9" name="Slide Number Placeholder 5">
            <a:extLst>
              <a:ext uri="{FF2B5EF4-FFF2-40B4-BE49-F238E27FC236}">
                <a16:creationId xmlns:a16="http://schemas.microsoft.com/office/drawing/2014/main" id="{FDAE0A7C-1523-2E73-4D72-605D78D35B48}"/>
              </a:ext>
            </a:extLst>
          </p:cNvPr>
          <p:cNvSpPr>
            <a:spLocks noGrp="1"/>
          </p:cNvSpPr>
          <p:nvPr>
            <p:ph type="sldNum" sz="quarter" idx="12"/>
          </p:nvPr>
        </p:nvSpPr>
        <p:spPr/>
        <p:txBody>
          <a:bodyPr/>
          <a:lstStyle>
            <a:lvl1pPr>
              <a:defRPr/>
            </a:lvl1pPr>
          </a:lstStyle>
          <a:p>
            <a:pPr>
              <a:defRPr/>
            </a:pPr>
            <a:fld id="{2CA7FE3C-1C1D-47BE-A66B-20B403531670}" type="slidenum">
              <a:rPr lang="zh-CN" altLang="en-US"/>
              <a:pPr>
                <a:defRPr/>
              </a:pPr>
              <a:t>‹#›</a:t>
            </a:fld>
            <a:endParaRPr lang="zh-CN" altLang="en-US"/>
          </a:p>
        </p:txBody>
      </p:sp>
    </p:spTree>
    <p:extLst>
      <p:ext uri="{BB962C8B-B14F-4D97-AF65-F5344CB8AC3E}">
        <p14:creationId xmlns:p14="http://schemas.microsoft.com/office/powerpoint/2010/main" val="418479855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3">
            <a:extLst>
              <a:ext uri="{FF2B5EF4-FFF2-40B4-BE49-F238E27FC236}">
                <a16:creationId xmlns:a16="http://schemas.microsoft.com/office/drawing/2014/main" id="{46EE652A-4F24-AAA5-19AB-ADBE08272F6C}"/>
              </a:ext>
            </a:extLst>
          </p:cNvPr>
          <p:cNvSpPr>
            <a:spLocks noGrp="1"/>
          </p:cNvSpPr>
          <p:nvPr>
            <p:ph type="dt" sz="half" idx="10"/>
          </p:nvPr>
        </p:nvSpPr>
        <p:spPr/>
        <p:txBody>
          <a:bodyPr/>
          <a:lstStyle>
            <a:lvl1pPr>
              <a:defRPr/>
            </a:lvl1pPr>
          </a:lstStyle>
          <a:p>
            <a:pPr>
              <a:defRPr/>
            </a:pPr>
            <a:fld id="{E98BCD3E-13F4-4452-A0B3-649B2FB76474}" type="datetimeFigureOut">
              <a:rPr lang="zh-CN" altLang="en-US"/>
              <a:pPr>
                <a:defRPr/>
              </a:pPr>
              <a:t>2025/2/16</a:t>
            </a:fld>
            <a:endParaRPr lang="zh-CN" altLang="en-US"/>
          </a:p>
        </p:txBody>
      </p:sp>
      <p:sp>
        <p:nvSpPr>
          <p:cNvPr id="4" name="Footer Placeholder 4">
            <a:extLst>
              <a:ext uri="{FF2B5EF4-FFF2-40B4-BE49-F238E27FC236}">
                <a16:creationId xmlns:a16="http://schemas.microsoft.com/office/drawing/2014/main" id="{5592C03A-2012-E716-9A34-B4C48AA4AD6C}"/>
              </a:ext>
            </a:extLst>
          </p:cNvPr>
          <p:cNvSpPr>
            <a:spLocks noGrp="1"/>
          </p:cNvSpPr>
          <p:nvPr>
            <p:ph type="ftr" sz="quarter" idx="11"/>
          </p:nvPr>
        </p:nvSpPr>
        <p:spPr/>
        <p:txBody>
          <a:bodyPr/>
          <a:lstStyle>
            <a:lvl1pPr>
              <a:defRPr/>
            </a:lvl1pPr>
          </a:lstStyle>
          <a:p>
            <a:pPr>
              <a:defRPr/>
            </a:pPr>
            <a:endParaRPr lang="zh-CN" altLang="en-US"/>
          </a:p>
        </p:txBody>
      </p:sp>
      <p:sp>
        <p:nvSpPr>
          <p:cNvPr id="5" name="Slide Number Placeholder 5">
            <a:extLst>
              <a:ext uri="{FF2B5EF4-FFF2-40B4-BE49-F238E27FC236}">
                <a16:creationId xmlns:a16="http://schemas.microsoft.com/office/drawing/2014/main" id="{F6DEEDBA-752D-FE47-9B03-4551A97BE773}"/>
              </a:ext>
            </a:extLst>
          </p:cNvPr>
          <p:cNvSpPr>
            <a:spLocks noGrp="1"/>
          </p:cNvSpPr>
          <p:nvPr>
            <p:ph type="sldNum" sz="quarter" idx="12"/>
          </p:nvPr>
        </p:nvSpPr>
        <p:spPr/>
        <p:txBody>
          <a:bodyPr/>
          <a:lstStyle>
            <a:lvl1pPr>
              <a:defRPr/>
            </a:lvl1pPr>
          </a:lstStyle>
          <a:p>
            <a:pPr>
              <a:defRPr/>
            </a:pPr>
            <a:fld id="{61051F53-B403-4A5E-8989-70E06D758C98}" type="slidenum">
              <a:rPr lang="zh-CN" altLang="en-US"/>
              <a:pPr>
                <a:defRPr/>
              </a:pPr>
              <a:t>‹#›</a:t>
            </a:fld>
            <a:endParaRPr lang="zh-CN" altLang="en-US"/>
          </a:p>
        </p:txBody>
      </p:sp>
    </p:spTree>
    <p:extLst>
      <p:ext uri="{BB962C8B-B14F-4D97-AF65-F5344CB8AC3E}">
        <p14:creationId xmlns:p14="http://schemas.microsoft.com/office/powerpoint/2010/main" val="39760178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A322B7E5-6F4C-D8B5-158B-74C80CD36FDB}"/>
              </a:ext>
            </a:extLst>
          </p:cNvPr>
          <p:cNvSpPr>
            <a:spLocks noGrp="1"/>
          </p:cNvSpPr>
          <p:nvPr>
            <p:ph type="dt" sz="half" idx="10"/>
          </p:nvPr>
        </p:nvSpPr>
        <p:spPr/>
        <p:txBody>
          <a:bodyPr/>
          <a:lstStyle>
            <a:lvl1pPr>
              <a:defRPr/>
            </a:lvl1pPr>
          </a:lstStyle>
          <a:p>
            <a:pPr>
              <a:defRPr/>
            </a:pPr>
            <a:fld id="{7523D6AE-DC81-44C8-8A96-D3C0EAD8D40E}" type="datetimeFigureOut">
              <a:rPr lang="zh-CN" altLang="en-US"/>
              <a:pPr>
                <a:defRPr/>
              </a:pPr>
              <a:t>2025/2/16</a:t>
            </a:fld>
            <a:endParaRPr lang="zh-CN" altLang="en-US"/>
          </a:p>
        </p:txBody>
      </p:sp>
      <p:sp>
        <p:nvSpPr>
          <p:cNvPr id="3" name="Footer Placeholder 4">
            <a:extLst>
              <a:ext uri="{FF2B5EF4-FFF2-40B4-BE49-F238E27FC236}">
                <a16:creationId xmlns:a16="http://schemas.microsoft.com/office/drawing/2014/main" id="{AC8F3F2E-E9CC-944A-4C66-D1A6863F8C93}"/>
              </a:ext>
            </a:extLst>
          </p:cNvPr>
          <p:cNvSpPr>
            <a:spLocks noGrp="1"/>
          </p:cNvSpPr>
          <p:nvPr>
            <p:ph type="ftr" sz="quarter" idx="11"/>
          </p:nvPr>
        </p:nvSpPr>
        <p:spPr/>
        <p:txBody>
          <a:bodyPr/>
          <a:lstStyle>
            <a:lvl1pPr>
              <a:defRPr/>
            </a:lvl1pPr>
          </a:lstStyle>
          <a:p>
            <a:pPr>
              <a:defRPr/>
            </a:pPr>
            <a:endParaRPr lang="zh-CN" altLang="en-US"/>
          </a:p>
        </p:txBody>
      </p:sp>
      <p:sp>
        <p:nvSpPr>
          <p:cNvPr id="4" name="Slide Number Placeholder 5">
            <a:extLst>
              <a:ext uri="{FF2B5EF4-FFF2-40B4-BE49-F238E27FC236}">
                <a16:creationId xmlns:a16="http://schemas.microsoft.com/office/drawing/2014/main" id="{9888EB21-2EAE-7A79-1D0B-8E6B0AFB5843}"/>
              </a:ext>
            </a:extLst>
          </p:cNvPr>
          <p:cNvSpPr>
            <a:spLocks noGrp="1"/>
          </p:cNvSpPr>
          <p:nvPr>
            <p:ph type="sldNum" sz="quarter" idx="12"/>
          </p:nvPr>
        </p:nvSpPr>
        <p:spPr/>
        <p:txBody>
          <a:bodyPr/>
          <a:lstStyle>
            <a:lvl1pPr>
              <a:defRPr/>
            </a:lvl1pPr>
          </a:lstStyle>
          <a:p>
            <a:pPr>
              <a:defRPr/>
            </a:pPr>
            <a:fld id="{7D1A371C-A98A-4254-B4AB-69E504D2EDD3}" type="slidenum">
              <a:rPr lang="zh-CN" altLang="en-US"/>
              <a:pPr>
                <a:defRPr/>
              </a:pPr>
              <a:t>‹#›</a:t>
            </a:fld>
            <a:endParaRPr lang="zh-CN" altLang="en-US"/>
          </a:p>
        </p:txBody>
      </p:sp>
    </p:spTree>
    <p:extLst>
      <p:ext uri="{BB962C8B-B14F-4D97-AF65-F5344CB8AC3E}">
        <p14:creationId xmlns:p14="http://schemas.microsoft.com/office/powerpoint/2010/main" val="367443893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3">
            <a:extLst>
              <a:ext uri="{FF2B5EF4-FFF2-40B4-BE49-F238E27FC236}">
                <a16:creationId xmlns:a16="http://schemas.microsoft.com/office/drawing/2014/main" id="{0B3A5D89-0153-3B7F-B0C5-4925E4E645E6}"/>
              </a:ext>
            </a:extLst>
          </p:cNvPr>
          <p:cNvSpPr>
            <a:spLocks noGrp="1"/>
          </p:cNvSpPr>
          <p:nvPr>
            <p:ph type="dt" sz="half" idx="10"/>
          </p:nvPr>
        </p:nvSpPr>
        <p:spPr/>
        <p:txBody>
          <a:bodyPr/>
          <a:lstStyle>
            <a:lvl1pPr>
              <a:defRPr/>
            </a:lvl1pPr>
          </a:lstStyle>
          <a:p>
            <a:pPr>
              <a:defRPr/>
            </a:pPr>
            <a:fld id="{861A21FB-E07B-45F2-A9C5-3E34950E7CFF}" type="datetimeFigureOut">
              <a:rPr lang="zh-CN" altLang="en-US"/>
              <a:pPr>
                <a:defRPr/>
              </a:pPr>
              <a:t>2025/2/16</a:t>
            </a:fld>
            <a:endParaRPr lang="zh-CN" altLang="en-US"/>
          </a:p>
        </p:txBody>
      </p:sp>
      <p:sp>
        <p:nvSpPr>
          <p:cNvPr id="6" name="Footer Placeholder 4">
            <a:extLst>
              <a:ext uri="{FF2B5EF4-FFF2-40B4-BE49-F238E27FC236}">
                <a16:creationId xmlns:a16="http://schemas.microsoft.com/office/drawing/2014/main" id="{58D36C7C-EC83-447C-86A1-51135BD96B9A}"/>
              </a:ext>
            </a:extLst>
          </p:cNvPr>
          <p:cNvSpPr>
            <a:spLocks noGrp="1"/>
          </p:cNvSpPr>
          <p:nvPr>
            <p:ph type="ftr" sz="quarter" idx="11"/>
          </p:nvPr>
        </p:nvSpPr>
        <p:spPr/>
        <p:txBody>
          <a:bodyPr/>
          <a:lstStyle>
            <a:lvl1pPr>
              <a:defRPr/>
            </a:lvl1pPr>
          </a:lstStyle>
          <a:p>
            <a:pPr>
              <a:defRPr/>
            </a:pPr>
            <a:endParaRPr lang="zh-CN" altLang="en-US"/>
          </a:p>
        </p:txBody>
      </p:sp>
      <p:sp>
        <p:nvSpPr>
          <p:cNvPr id="7" name="Slide Number Placeholder 5">
            <a:extLst>
              <a:ext uri="{FF2B5EF4-FFF2-40B4-BE49-F238E27FC236}">
                <a16:creationId xmlns:a16="http://schemas.microsoft.com/office/drawing/2014/main" id="{B5325263-EE9E-316B-A3D8-EB6839511A01}"/>
              </a:ext>
            </a:extLst>
          </p:cNvPr>
          <p:cNvSpPr>
            <a:spLocks noGrp="1"/>
          </p:cNvSpPr>
          <p:nvPr>
            <p:ph type="sldNum" sz="quarter" idx="12"/>
          </p:nvPr>
        </p:nvSpPr>
        <p:spPr/>
        <p:txBody>
          <a:bodyPr/>
          <a:lstStyle>
            <a:lvl1pPr>
              <a:defRPr/>
            </a:lvl1pPr>
          </a:lstStyle>
          <a:p>
            <a:pPr>
              <a:defRPr/>
            </a:pPr>
            <a:fld id="{AAEA3BCF-B6A5-4EA7-86F6-5CFDBF672EA8}" type="slidenum">
              <a:rPr lang="zh-CN" altLang="en-US"/>
              <a:pPr>
                <a:defRPr/>
              </a:pPr>
              <a:t>‹#›</a:t>
            </a:fld>
            <a:endParaRPr lang="zh-CN" altLang="en-US"/>
          </a:p>
        </p:txBody>
      </p:sp>
    </p:spTree>
    <p:extLst>
      <p:ext uri="{BB962C8B-B14F-4D97-AF65-F5344CB8AC3E}">
        <p14:creationId xmlns:p14="http://schemas.microsoft.com/office/powerpoint/2010/main" val="21600172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F30796F-1102-3139-4CA6-0187ACB49F81}"/>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5">
            <a:extLst>
              <a:ext uri="{FF2B5EF4-FFF2-40B4-BE49-F238E27FC236}">
                <a16:creationId xmlns:a16="http://schemas.microsoft.com/office/drawing/2014/main" id="{9C8CFF96-A361-7316-A90F-B36555117A0F}"/>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a:extLst>
              <a:ext uri="{FF2B5EF4-FFF2-40B4-BE49-F238E27FC236}">
                <a16:creationId xmlns:a16="http://schemas.microsoft.com/office/drawing/2014/main" id="{179A9989-C2AC-62CF-0285-5F36BE66B072}"/>
              </a:ext>
            </a:extLst>
          </p:cNvPr>
          <p:cNvSpPr>
            <a:spLocks noGrp="1" noChangeArrowheads="1"/>
          </p:cNvSpPr>
          <p:nvPr>
            <p:ph type="sldNum" sz="quarter" idx="12"/>
          </p:nvPr>
        </p:nvSpPr>
        <p:spPr>
          <a:ln/>
        </p:spPr>
        <p:txBody>
          <a:bodyPr/>
          <a:lstStyle>
            <a:lvl1pPr>
              <a:defRPr/>
            </a:lvl1pPr>
          </a:lstStyle>
          <a:p>
            <a:pPr>
              <a:defRPr/>
            </a:pPr>
            <a:fld id="{ECCCBC64-01F3-4658-B42B-5271F4C2DAEF}" type="slidenum">
              <a:rPr lang="zh-CN" altLang="en-US"/>
              <a:pPr>
                <a:defRPr/>
              </a:pPr>
              <a:t>‹#›</a:t>
            </a:fld>
            <a:endParaRPr lang="en-US" altLang="zh-CN"/>
          </a:p>
        </p:txBody>
      </p:sp>
    </p:spTree>
    <p:extLst>
      <p:ext uri="{BB962C8B-B14F-4D97-AF65-F5344CB8AC3E}">
        <p14:creationId xmlns:p14="http://schemas.microsoft.com/office/powerpoint/2010/main" val="315252644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CN" altLang="en-US" noProof="0"/>
              <a:t>单击图标添加图片</a:t>
            </a:r>
            <a:endParaRPr lang="en-US" noProof="0"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3">
            <a:extLst>
              <a:ext uri="{FF2B5EF4-FFF2-40B4-BE49-F238E27FC236}">
                <a16:creationId xmlns:a16="http://schemas.microsoft.com/office/drawing/2014/main" id="{593B7766-1E17-324E-A4B5-C135C09B2D2F}"/>
              </a:ext>
            </a:extLst>
          </p:cNvPr>
          <p:cNvSpPr>
            <a:spLocks noGrp="1"/>
          </p:cNvSpPr>
          <p:nvPr>
            <p:ph type="dt" sz="half" idx="10"/>
          </p:nvPr>
        </p:nvSpPr>
        <p:spPr/>
        <p:txBody>
          <a:bodyPr/>
          <a:lstStyle>
            <a:lvl1pPr>
              <a:defRPr/>
            </a:lvl1pPr>
          </a:lstStyle>
          <a:p>
            <a:pPr>
              <a:defRPr/>
            </a:pPr>
            <a:fld id="{94A297EE-31C7-48D5-A069-7362FECD5422}" type="datetimeFigureOut">
              <a:rPr lang="zh-CN" altLang="en-US"/>
              <a:pPr>
                <a:defRPr/>
              </a:pPr>
              <a:t>2025/2/16</a:t>
            </a:fld>
            <a:endParaRPr lang="zh-CN" altLang="en-US"/>
          </a:p>
        </p:txBody>
      </p:sp>
      <p:sp>
        <p:nvSpPr>
          <p:cNvPr id="6" name="Footer Placeholder 4">
            <a:extLst>
              <a:ext uri="{FF2B5EF4-FFF2-40B4-BE49-F238E27FC236}">
                <a16:creationId xmlns:a16="http://schemas.microsoft.com/office/drawing/2014/main" id="{A9550E44-D25E-3A25-AB0C-F4C56E43B1BD}"/>
              </a:ext>
            </a:extLst>
          </p:cNvPr>
          <p:cNvSpPr>
            <a:spLocks noGrp="1"/>
          </p:cNvSpPr>
          <p:nvPr>
            <p:ph type="ftr" sz="quarter" idx="11"/>
          </p:nvPr>
        </p:nvSpPr>
        <p:spPr/>
        <p:txBody>
          <a:bodyPr/>
          <a:lstStyle>
            <a:lvl1pPr>
              <a:defRPr/>
            </a:lvl1pPr>
          </a:lstStyle>
          <a:p>
            <a:pPr>
              <a:defRPr/>
            </a:pPr>
            <a:endParaRPr lang="zh-CN" altLang="en-US"/>
          </a:p>
        </p:txBody>
      </p:sp>
      <p:sp>
        <p:nvSpPr>
          <p:cNvPr id="7" name="Slide Number Placeholder 5">
            <a:extLst>
              <a:ext uri="{FF2B5EF4-FFF2-40B4-BE49-F238E27FC236}">
                <a16:creationId xmlns:a16="http://schemas.microsoft.com/office/drawing/2014/main" id="{3BB6E00C-4652-3A4A-DB65-2D2BD273C56B}"/>
              </a:ext>
            </a:extLst>
          </p:cNvPr>
          <p:cNvSpPr>
            <a:spLocks noGrp="1"/>
          </p:cNvSpPr>
          <p:nvPr>
            <p:ph type="sldNum" sz="quarter" idx="12"/>
          </p:nvPr>
        </p:nvSpPr>
        <p:spPr/>
        <p:txBody>
          <a:bodyPr/>
          <a:lstStyle>
            <a:lvl1pPr>
              <a:defRPr/>
            </a:lvl1pPr>
          </a:lstStyle>
          <a:p>
            <a:pPr>
              <a:defRPr/>
            </a:pPr>
            <a:fld id="{E0701B64-52E6-4D3A-B375-0FB2AFA6716A}" type="slidenum">
              <a:rPr lang="zh-CN" altLang="en-US"/>
              <a:pPr>
                <a:defRPr/>
              </a:pPr>
              <a:t>‹#›</a:t>
            </a:fld>
            <a:endParaRPr lang="zh-CN" altLang="en-US"/>
          </a:p>
        </p:txBody>
      </p:sp>
    </p:spTree>
    <p:extLst>
      <p:ext uri="{BB962C8B-B14F-4D97-AF65-F5344CB8AC3E}">
        <p14:creationId xmlns:p14="http://schemas.microsoft.com/office/powerpoint/2010/main" val="376090831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a:extLst>
              <a:ext uri="{FF2B5EF4-FFF2-40B4-BE49-F238E27FC236}">
                <a16:creationId xmlns:a16="http://schemas.microsoft.com/office/drawing/2014/main" id="{BE987DA4-9763-A000-84D4-292A991656FD}"/>
              </a:ext>
            </a:extLst>
          </p:cNvPr>
          <p:cNvSpPr>
            <a:spLocks noGrp="1"/>
          </p:cNvSpPr>
          <p:nvPr>
            <p:ph type="dt" sz="half" idx="10"/>
          </p:nvPr>
        </p:nvSpPr>
        <p:spPr/>
        <p:txBody>
          <a:bodyPr/>
          <a:lstStyle>
            <a:lvl1pPr>
              <a:defRPr/>
            </a:lvl1pPr>
          </a:lstStyle>
          <a:p>
            <a:pPr>
              <a:defRPr/>
            </a:pPr>
            <a:fld id="{DB7BA834-BF2C-4231-AFC3-3D1EBC58BAD1}" type="datetimeFigureOut">
              <a:rPr lang="zh-CN" altLang="en-US"/>
              <a:pPr>
                <a:defRPr/>
              </a:pPr>
              <a:t>2025/2/16</a:t>
            </a:fld>
            <a:endParaRPr lang="zh-CN" altLang="en-US"/>
          </a:p>
        </p:txBody>
      </p:sp>
      <p:sp>
        <p:nvSpPr>
          <p:cNvPr id="5" name="Footer Placeholder 4">
            <a:extLst>
              <a:ext uri="{FF2B5EF4-FFF2-40B4-BE49-F238E27FC236}">
                <a16:creationId xmlns:a16="http://schemas.microsoft.com/office/drawing/2014/main" id="{D0E98FAB-1A67-2278-3682-6E0FEA9BC953}"/>
              </a:ext>
            </a:extLst>
          </p:cNvPr>
          <p:cNvSpPr>
            <a:spLocks noGrp="1"/>
          </p:cNvSpPr>
          <p:nvPr>
            <p:ph type="ftr" sz="quarter" idx="11"/>
          </p:nvPr>
        </p:nvSpPr>
        <p:spPr/>
        <p:txBody>
          <a:bodyPr/>
          <a:lstStyle>
            <a:lvl1pPr>
              <a:defRPr/>
            </a:lvl1pPr>
          </a:lstStyle>
          <a:p>
            <a:pPr>
              <a:defRPr/>
            </a:pPr>
            <a:endParaRPr lang="zh-CN" altLang="en-US"/>
          </a:p>
        </p:txBody>
      </p:sp>
      <p:sp>
        <p:nvSpPr>
          <p:cNvPr id="6" name="Slide Number Placeholder 5">
            <a:extLst>
              <a:ext uri="{FF2B5EF4-FFF2-40B4-BE49-F238E27FC236}">
                <a16:creationId xmlns:a16="http://schemas.microsoft.com/office/drawing/2014/main" id="{B2094069-4C4B-A546-8C6D-9154D4561CCD}"/>
              </a:ext>
            </a:extLst>
          </p:cNvPr>
          <p:cNvSpPr>
            <a:spLocks noGrp="1"/>
          </p:cNvSpPr>
          <p:nvPr>
            <p:ph type="sldNum" sz="quarter" idx="12"/>
          </p:nvPr>
        </p:nvSpPr>
        <p:spPr/>
        <p:txBody>
          <a:bodyPr/>
          <a:lstStyle>
            <a:lvl1pPr>
              <a:defRPr/>
            </a:lvl1pPr>
          </a:lstStyle>
          <a:p>
            <a:pPr>
              <a:defRPr/>
            </a:pPr>
            <a:fld id="{4DA154AA-9B04-4295-92BC-269B71DFA636}" type="slidenum">
              <a:rPr lang="zh-CN" altLang="en-US"/>
              <a:pPr>
                <a:defRPr/>
              </a:pPr>
              <a:t>‹#›</a:t>
            </a:fld>
            <a:endParaRPr lang="zh-CN" altLang="en-US"/>
          </a:p>
        </p:txBody>
      </p:sp>
    </p:spTree>
    <p:extLst>
      <p:ext uri="{BB962C8B-B14F-4D97-AF65-F5344CB8AC3E}">
        <p14:creationId xmlns:p14="http://schemas.microsoft.com/office/powerpoint/2010/main" val="199592923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a:extLst>
              <a:ext uri="{FF2B5EF4-FFF2-40B4-BE49-F238E27FC236}">
                <a16:creationId xmlns:a16="http://schemas.microsoft.com/office/drawing/2014/main" id="{FFAB20CF-6710-87A6-9DF0-C5A660282FC2}"/>
              </a:ext>
            </a:extLst>
          </p:cNvPr>
          <p:cNvSpPr>
            <a:spLocks noGrp="1"/>
          </p:cNvSpPr>
          <p:nvPr>
            <p:ph type="dt" sz="half" idx="10"/>
          </p:nvPr>
        </p:nvSpPr>
        <p:spPr/>
        <p:txBody>
          <a:bodyPr/>
          <a:lstStyle>
            <a:lvl1pPr>
              <a:defRPr/>
            </a:lvl1pPr>
          </a:lstStyle>
          <a:p>
            <a:pPr>
              <a:defRPr/>
            </a:pPr>
            <a:fld id="{54262E7E-22A6-4BF3-AD35-EECC82ED656D}" type="datetimeFigureOut">
              <a:rPr lang="zh-CN" altLang="en-US"/>
              <a:pPr>
                <a:defRPr/>
              </a:pPr>
              <a:t>2025/2/16</a:t>
            </a:fld>
            <a:endParaRPr lang="zh-CN" altLang="en-US"/>
          </a:p>
        </p:txBody>
      </p:sp>
      <p:sp>
        <p:nvSpPr>
          <p:cNvPr id="5" name="Footer Placeholder 4">
            <a:extLst>
              <a:ext uri="{FF2B5EF4-FFF2-40B4-BE49-F238E27FC236}">
                <a16:creationId xmlns:a16="http://schemas.microsoft.com/office/drawing/2014/main" id="{E2EF35D0-A2CE-A115-86E1-06EC2BAA1619}"/>
              </a:ext>
            </a:extLst>
          </p:cNvPr>
          <p:cNvSpPr>
            <a:spLocks noGrp="1"/>
          </p:cNvSpPr>
          <p:nvPr>
            <p:ph type="ftr" sz="quarter" idx="11"/>
          </p:nvPr>
        </p:nvSpPr>
        <p:spPr/>
        <p:txBody>
          <a:bodyPr/>
          <a:lstStyle>
            <a:lvl1pPr>
              <a:defRPr/>
            </a:lvl1pPr>
          </a:lstStyle>
          <a:p>
            <a:pPr>
              <a:defRPr/>
            </a:pPr>
            <a:endParaRPr lang="zh-CN" altLang="en-US"/>
          </a:p>
        </p:txBody>
      </p:sp>
      <p:sp>
        <p:nvSpPr>
          <p:cNvPr id="6" name="Slide Number Placeholder 5">
            <a:extLst>
              <a:ext uri="{FF2B5EF4-FFF2-40B4-BE49-F238E27FC236}">
                <a16:creationId xmlns:a16="http://schemas.microsoft.com/office/drawing/2014/main" id="{DB44DA97-9269-6C9E-66E4-C89F06275192}"/>
              </a:ext>
            </a:extLst>
          </p:cNvPr>
          <p:cNvSpPr>
            <a:spLocks noGrp="1"/>
          </p:cNvSpPr>
          <p:nvPr>
            <p:ph type="sldNum" sz="quarter" idx="12"/>
          </p:nvPr>
        </p:nvSpPr>
        <p:spPr/>
        <p:txBody>
          <a:bodyPr/>
          <a:lstStyle>
            <a:lvl1pPr>
              <a:defRPr/>
            </a:lvl1pPr>
          </a:lstStyle>
          <a:p>
            <a:pPr>
              <a:defRPr/>
            </a:pPr>
            <a:fld id="{1D944ABC-4109-47E8-AA6A-43445240AF9E}" type="slidenum">
              <a:rPr lang="zh-CN" altLang="en-US"/>
              <a:pPr>
                <a:defRPr/>
              </a:pPr>
              <a:t>‹#›</a:t>
            </a:fld>
            <a:endParaRPr lang="zh-CN" altLang="en-US"/>
          </a:p>
        </p:txBody>
      </p:sp>
    </p:spTree>
    <p:extLst>
      <p:ext uri="{BB962C8B-B14F-4D97-AF65-F5344CB8AC3E}">
        <p14:creationId xmlns:p14="http://schemas.microsoft.com/office/powerpoint/2010/main" val="10909481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a:extLst>
              <a:ext uri="{FF2B5EF4-FFF2-40B4-BE49-F238E27FC236}">
                <a16:creationId xmlns:a16="http://schemas.microsoft.com/office/drawing/2014/main" id="{EF2F9A61-956A-F9D9-B703-AC2CFD13F3E1}"/>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5">
            <a:extLst>
              <a:ext uri="{FF2B5EF4-FFF2-40B4-BE49-F238E27FC236}">
                <a16:creationId xmlns:a16="http://schemas.microsoft.com/office/drawing/2014/main" id="{45D809C2-95A7-4450-4354-E6BA53D66509}"/>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a:extLst>
              <a:ext uri="{FF2B5EF4-FFF2-40B4-BE49-F238E27FC236}">
                <a16:creationId xmlns:a16="http://schemas.microsoft.com/office/drawing/2014/main" id="{C7FFDC66-2EA1-69CC-6E7E-11067A02ECA1}"/>
              </a:ext>
            </a:extLst>
          </p:cNvPr>
          <p:cNvSpPr>
            <a:spLocks noGrp="1" noChangeArrowheads="1"/>
          </p:cNvSpPr>
          <p:nvPr>
            <p:ph type="sldNum" sz="quarter" idx="12"/>
          </p:nvPr>
        </p:nvSpPr>
        <p:spPr>
          <a:ln/>
        </p:spPr>
        <p:txBody>
          <a:bodyPr/>
          <a:lstStyle>
            <a:lvl1pPr>
              <a:defRPr/>
            </a:lvl1pPr>
          </a:lstStyle>
          <a:p>
            <a:pPr>
              <a:defRPr/>
            </a:pPr>
            <a:fld id="{B610BE18-B5E6-4395-A9D7-44B252FB02F0}" type="slidenum">
              <a:rPr lang="zh-CN" altLang="en-US"/>
              <a:pPr>
                <a:defRPr/>
              </a:pPr>
              <a:t>‹#›</a:t>
            </a:fld>
            <a:endParaRPr lang="en-US" altLang="zh-CN"/>
          </a:p>
        </p:txBody>
      </p:sp>
    </p:spTree>
    <p:extLst>
      <p:ext uri="{BB962C8B-B14F-4D97-AF65-F5344CB8AC3E}">
        <p14:creationId xmlns:p14="http://schemas.microsoft.com/office/powerpoint/2010/main" val="33832767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50E81271-946D-1303-444C-CF5C2EB1B9AA}"/>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6" name="Rectangle 5">
            <a:extLst>
              <a:ext uri="{FF2B5EF4-FFF2-40B4-BE49-F238E27FC236}">
                <a16:creationId xmlns:a16="http://schemas.microsoft.com/office/drawing/2014/main" id="{A7470BB6-0AAD-B8ED-A06F-065CCCA27B8E}"/>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6">
            <a:extLst>
              <a:ext uri="{FF2B5EF4-FFF2-40B4-BE49-F238E27FC236}">
                <a16:creationId xmlns:a16="http://schemas.microsoft.com/office/drawing/2014/main" id="{CDB49232-CC75-A954-5794-0CF2A235A0EC}"/>
              </a:ext>
            </a:extLst>
          </p:cNvPr>
          <p:cNvSpPr>
            <a:spLocks noGrp="1" noChangeArrowheads="1"/>
          </p:cNvSpPr>
          <p:nvPr>
            <p:ph type="sldNum" sz="quarter" idx="12"/>
          </p:nvPr>
        </p:nvSpPr>
        <p:spPr>
          <a:ln/>
        </p:spPr>
        <p:txBody>
          <a:bodyPr/>
          <a:lstStyle>
            <a:lvl1pPr>
              <a:defRPr/>
            </a:lvl1pPr>
          </a:lstStyle>
          <a:p>
            <a:pPr>
              <a:defRPr/>
            </a:pPr>
            <a:fld id="{F2E3C08B-07C3-4D3D-8725-3ED6AE0499A2}" type="slidenum">
              <a:rPr lang="zh-CN" altLang="en-US"/>
              <a:pPr>
                <a:defRPr/>
              </a:pPr>
              <a:t>‹#›</a:t>
            </a:fld>
            <a:endParaRPr lang="en-US" altLang="zh-CN"/>
          </a:p>
        </p:txBody>
      </p:sp>
    </p:spTree>
    <p:extLst>
      <p:ext uri="{BB962C8B-B14F-4D97-AF65-F5344CB8AC3E}">
        <p14:creationId xmlns:p14="http://schemas.microsoft.com/office/powerpoint/2010/main" val="3324285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6A26118E-46F6-64FE-C3D6-2FD3B594C61D}"/>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8" name="Rectangle 5">
            <a:extLst>
              <a:ext uri="{FF2B5EF4-FFF2-40B4-BE49-F238E27FC236}">
                <a16:creationId xmlns:a16="http://schemas.microsoft.com/office/drawing/2014/main" id="{DE8A0B59-A4B6-7470-CADE-61BCA296FF23}"/>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9" name="Rectangle 6">
            <a:extLst>
              <a:ext uri="{FF2B5EF4-FFF2-40B4-BE49-F238E27FC236}">
                <a16:creationId xmlns:a16="http://schemas.microsoft.com/office/drawing/2014/main" id="{1EFC3C08-84D4-D844-3290-06DC5AF3020A}"/>
              </a:ext>
            </a:extLst>
          </p:cNvPr>
          <p:cNvSpPr>
            <a:spLocks noGrp="1" noChangeArrowheads="1"/>
          </p:cNvSpPr>
          <p:nvPr>
            <p:ph type="sldNum" sz="quarter" idx="12"/>
          </p:nvPr>
        </p:nvSpPr>
        <p:spPr>
          <a:ln/>
        </p:spPr>
        <p:txBody>
          <a:bodyPr/>
          <a:lstStyle>
            <a:lvl1pPr>
              <a:defRPr/>
            </a:lvl1pPr>
          </a:lstStyle>
          <a:p>
            <a:pPr>
              <a:defRPr/>
            </a:pPr>
            <a:fld id="{E0DE628F-8ED1-45A7-AD60-F126E5436431}" type="slidenum">
              <a:rPr lang="zh-CN" altLang="en-US"/>
              <a:pPr>
                <a:defRPr/>
              </a:pPr>
              <a:t>‹#›</a:t>
            </a:fld>
            <a:endParaRPr lang="en-US" altLang="zh-CN"/>
          </a:p>
        </p:txBody>
      </p:sp>
    </p:spTree>
    <p:extLst>
      <p:ext uri="{BB962C8B-B14F-4D97-AF65-F5344CB8AC3E}">
        <p14:creationId xmlns:p14="http://schemas.microsoft.com/office/powerpoint/2010/main" val="25999323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CA6B1930-D0A3-99BC-9950-44F32DCC468C}"/>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4" name="Rectangle 5">
            <a:extLst>
              <a:ext uri="{FF2B5EF4-FFF2-40B4-BE49-F238E27FC236}">
                <a16:creationId xmlns:a16="http://schemas.microsoft.com/office/drawing/2014/main" id="{2AC08901-C20B-4C7A-7DBA-BA2365745A36}"/>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5" name="Rectangle 6">
            <a:extLst>
              <a:ext uri="{FF2B5EF4-FFF2-40B4-BE49-F238E27FC236}">
                <a16:creationId xmlns:a16="http://schemas.microsoft.com/office/drawing/2014/main" id="{866FAA2E-8287-2908-CDF1-2C5594002617}"/>
              </a:ext>
            </a:extLst>
          </p:cNvPr>
          <p:cNvSpPr>
            <a:spLocks noGrp="1" noChangeArrowheads="1"/>
          </p:cNvSpPr>
          <p:nvPr>
            <p:ph type="sldNum" sz="quarter" idx="12"/>
          </p:nvPr>
        </p:nvSpPr>
        <p:spPr>
          <a:ln/>
        </p:spPr>
        <p:txBody>
          <a:bodyPr/>
          <a:lstStyle>
            <a:lvl1pPr>
              <a:defRPr/>
            </a:lvl1pPr>
          </a:lstStyle>
          <a:p>
            <a:pPr>
              <a:defRPr/>
            </a:pPr>
            <a:fld id="{71A12ABD-862D-43B0-AACC-4B4F206926D5}" type="slidenum">
              <a:rPr lang="zh-CN" altLang="en-US"/>
              <a:pPr>
                <a:defRPr/>
              </a:pPr>
              <a:t>‹#›</a:t>
            </a:fld>
            <a:endParaRPr lang="en-US" altLang="zh-CN"/>
          </a:p>
        </p:txBody>
      </p:sp>
    </p:spTree>
    <p:extLst>
      <p:ext uri="{BB962C8B-B14F-4D97-AF65-F5344CB8AC3E}">
        <p14:creationId xmlns:p14="http://schemas.microsoft.com/office/powerpoint/2010/main" val="31954422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E9AE4758-448C-0912-C686-AE0EA4960E9A}"/>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3" name="Rectangle 5">
            <a:extLst>
              <a:ext uri="{FF2B5EF4-FFF2-40B4-BE49-F238E27FC236}">
                <a16:creationId xmlns:a16="http://schemas.microsoft.com/office/drawing/2014/main" id="{F8812C7D-8AD3-427E-1017-DA56EFAD0A9D}"/>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4" name="Rectangle 6">
            <a:extLst>
              <a:ext uri="{FF2B5EF4-FFF2-40B4-BE49-F238E27FC236}">
                <a16:creationId xmlns:a16="http://schemas.microsoft.com/office/drawing/2014/main" id="{C1259478-FD49-BA12-6EA2-A8F695D35556}"/>
              </a:ext>
            </a:extLst>
          </p:cNvPr>
          <p:cNvSpPr>
            <a:spLocks noGrp="1" noChangeArrowheads="1"/>
          </p:cNvSpPr>
          <p:nvPr>
            <p:ph type="sldNum" sz="quarter" idx="12"/>
          </p:nvPr>
        </p:nvSpPr>
        <p:spPr>
          <a:ln/>
        </p:spPr>
        <p:txBody>
          <a:bodyPr/>
          <a:lstStyle>
            <a:lvl1pPr>
              <a:defRPr/>
            </a:lvl1pPr>
          </a:lstStyle>
          <a:p>
            <a:pPr>
              <a:defRPr/>
            </a:pPr>
            <a:fld id="{606DA4B0-DC17-4FF6-81A7-9FDC4F2B327F}" type="slidenum">
              <a:rPr lang="zh-CN" altLang="en-US"/>
              <a:pPr>
                <a:defRPr/>
              </a:pPr>
              <a:t>‹#›</a:t>
            </a:fld>
            <a:endParaRPr lang="en-US" altLang="zh-CN"/>
          </a:p>
        </p:txBody>
      </p:sp>
    </p:spTree>
    <p:extLst>
      <p:ext uri="{BB962C8B-B14F-4D97-AF65-F5344CB8AC3E}">
        <p14:creationId xmlns:p14="http://schemas.microsoft.com/office/powerpoint/2010/main" val="27026663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09BA6077-3541-3D6C-CE59-C3B308881D48}"/>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6" name="Rectangle 5">
            <a:extLst>
              <a:ext uri="{FF2B5EF4-FFF2-40B4-BE49-F238E27FC236}">
                <a16:creationId xmlns:a16="http://schemas.microsoft.com/office/drawing/2014/main" id="{CE0678BF-2ADD-AD6A-5C74-E9B033205B97}"/>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6">
            <a:extLst>
              <a:ext uri="{FF2B5EF4-FFF2-40B4-BE49-F238E27FC236}">
                <a16:creationId xmlns:a16="http://schemas.microsoft.com/office/drawing/2014/main" id="{91CFAA58-D738-CE70-EC3E-E9DAAF776EBB}"/>
              </a:ext>
            </a:extLst>
          </p:cNvPr>
          <p:cNvSpPr>
            <a:spLocks noGrp="1" noChangeArrowheads="1"/>
          </p:cNvSpPr>
          <p:nvPr>
            <p:ph type="sldNum" sz="quarter" idx="12"/>
          </p:nvPr>
        </p:nvSpPr>
        <p:spPr>
          <a:ln/>
        </p:spPr>
        <p:txBody>
          <a:bodyPr/>
          <a:lstStyle>
            <a:lvl1pPr>
              <a:defRPr/>
            </a:lvl1pPr>
          </a:lstStyle>
          <a:p>
            <a:pPr>
              <a:defRPr/>
            </a:pPr>
            <a:fld id="{71EC2DB1-FE16-47C9-A162-F61688743AF0}" type="slidenum">
              <a:rPr lang="zh-CN" altLang="en-US"/>
              <a:pPr>
                <a:defRPr/>
              </a:pPr>
              <a:t>‹#›</a:t>
            </a:fld>
            <a:endParaRPr lang="en-US" altLang="zh-CN"/>
          </a:p>
        </p:txBody>
      </p:sp>
    </p:spTree>
    <p:extLst>
      <p:ext uri="{BB962C8B-B14F-4D97-AF65-F5344CB8AC3E}">
        <p14:creationId xmlns:p14="http://schemas.microsoft.com/office/powerpoint/2010/main" val="3284573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B1E27696-7E0C-1777-82B9-6236D25A847D}"/>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6" name="Rectangle 5">
            <a:extLst>
              <a:ext uri="{FF2B5EF4-FFF2-40B4-BE49-F238E27FC236}">
                <a16:creationId xmlns:a16="http://schemas.microsoft.com/office/drawing/2014/main" id="{6F2524E2-175D-E8FE-9D05-59B2A4EC9ADA}"/>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6">
            <a:extLst>
              <a:ext uri="{FF2B5EF4-FFF2-40B4-BE49-F238E27FC236}">
                <a16:creationId xmlns:a16="http://schemas.microsoft.com/office/drawing/2014/main" id="{5E90FE7F-CE76-E7DD-8409-AE744BBB02E1}"/>
              </a:ext>
            </a:extLst>
          </p:cNvPr>
          <p:cNvSpPr>
            <a:spLocks noGrp="1" noChangeArrowheads="1"/>
          </p:cNvSpPr>
          <p:nvPr>
            <p:ph type="sldNum" sz="quarter" idx="12"/>
          </p:nvPr>
        </p:nvSpPr>
        <p:spPr>
          <a:ln/>
        </p:spPr>
        <p:txBody>
          <a:bodyPr/>
          <a:lstStyle>
            <a:lvl1pPr>
              <a:defRPr/>
            </a:lvl1pPr>
          </a:lstStyle>
          <a:p>
            <a:pPr>
              <a:defRPr/>
            </a:pPr>
            <a:fld id="{E1B51EF3-0241-45B2-93CE-AC7150B12645}" type="slidenum">
              <a:rPr lang="zh-CN" altLang="en-US"/>
              <a:pPr>
                <a:defRPr/>
              </a:pPr>
              <a:t>‹#›</a:t>
            </a:fld>
            <a:endParaRPr lang="en-US" altLang="zh-CN"/>
          </a:p>
        </p:txBody>
      </p:sp>
    </p:spTree>
    <p:extLst>
      <p:ext uri="{BB962C8B-B14F-4D97-AF65-F5344CB8AC3E}">
        <p14:creationId xmlns:p14="http://schemas.microsoft.com/office/powerpoint/2010/main" val="2685622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6618B0C1-EBE5-CB96-CEBA-26BB1D430BFE}"/>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zh-CN"/>
              <a:t>Click to edit Master title style</a:t>
            </a:r>
          </a:p>
        </p:txBody>
      </p:sp>
      <p:sp>
        <p:nvSpPr>
          <p:cNvPr id="1027" name="Rectangle 3">
            <a:extLst>
              <a:ext uri="{FF2B5EF4-FFF2-40B4-BE49-F238E27FC236}">
                <a16:creationId xmlns:a16="http://schemas.microsoft.com/office/drawing/2014/main" id="{6B272252-67A5-5A6E-3BD4-8742DF7477C5}"/>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p>
        </p:txBody>
      </p:sp>
      <p:sp>
        <p:nvSpPr>
          <p:cNvPr id="36868" name="Rectangle 4">
            <a:extLst>
              <a:ext uri="{FF2B5EF4-FFF2-40B4-BE49-F238E27FC236}">
                <a16:creationId xmlns:a16="http://schemas.microsoft.com/office/drawing/2014/main" id="{814DF3E0-13C2-0A02-ADDF-989FCD4A6D83}"/>
              </a:ext>
            </a:extLst>
          </p:cNvPr>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defRPr sz="1400">
                <a:ea typeface="SimSun" panose="02010600030101010101" pitchFamily="2" charset="-122"/>
                <a:cs typeface="Arial" panose="020B0604020202020204" pitchFamily="34" charset="0"/>
              </a:defRPr>
            </a:lvl1pPr>
          </a:lstStyle>
          <a:p>
            <a:pPr>
              <a:defRPr/>
            </a:pPr>
            <a:endParaRPr lang="en-US" altLang="zh-CN"/>
          </a:p>
        </p:txBody>
      </p:sp>
      <p:sp>
        <p:nvSpPr>
          <p:cNvPr id="36869" name="Rectangle 5">
            <a:extLst>
              <a:ext uri="{FF2B5EF4-FFF2-40B4-BE49-F238E27FC236}">
                <a16:creationId xmlns:a16="http://schemas.microsoft.com/office/drawing/2014/main" id="{C178207C-267B-13B3-B53E-3885C738022B}"/>
              </a:ext>
            </a:extLst>
          </p:cNvPr>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a:defRPr sz="1400">
                <a:ea typeface="SimSun" panose="02010600030101010101" pitchFamily="2" charset="-122"/>
                <a:cs typeface="Arial" panose="020B0604020202020204" pitchFamily="34" charset="0"/>
              </a:defRPr>
            </a:lvl1pPr>
          </a:lstStyle>
          <a:p>
            <a:pPr>
              <a:defRPr/>
            </a:pPr>
            <a:endParaRPr lang="en-US" altLang="zh-CN"/>
          </a:p>
        </p:txBody>
      </p:sp>
      <p:sp>
        <p:nvSpPr>
          <p:cNvPr id="36870" name="Rectangle 6">
            <a:extLst>
              <a:ext uri="{FF2B5EF4-FFF2-40B4-BE49-F238E27FC236}">
                <a16:creationId xmlns:a16="http://schemas.microsoft.com/office/drawing/2014/main" id="{C4A20284-A2D4-F06D-CD5C-399D78041021}"/>
              </a:ext>
            </a:extLst>
          </p:cNvPr>
          <p:cNvSpPr>
            <a:spLocks noGrp="1" noChangeArrowheads="1"/>
          </p:cNvSpPr>
          <p:nvPr>
            <p:ph type="sldNum" sz="quarter" idx="4"/>
          </p:nvPr>
        </p:nvSpPr>
        <p:spPr bwMode="auto">
          <a:xfrm>
            <a:off x="6553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1400">
                <a:ea typeface="SimSun" panose="02010600030101010101" pitchFamily="2" charset="-122"/>
                <a:cs typeface="Arial" panose="020B0604020202020204" pitchFamily="34" charset="0"/>
              </a:defRPr>
            </a:lvl1pPr>
          </a:lstStyle>
          <a:p>
            <a:pPr>
              <a:defRPr/>
            </a:pPr>
            <a:fld id="{CDA6C9BA-382F-4561-8A51-80F8370A9D9E}" type="slidenum">
              <a:rPr lang="zh-CN" altLang="en-US"/>
              <a:pPr>
                <a:defRPr/>
              </a:pPr>
              <a:t>‹#›</a:t>
            </a:fld>
            <a:endParaRPr lang="en-US" altLang="zh-CN"/>
          </a:p>
        </p:txBody>
      </p:sp>
    </p:spTree>
  </p:cSld>
  <p:clrMap bg1="dk2" tx1="lt1" bg2="dk1" tx2="lt2" accent1="accent1" accent2="accent2" accent3="accent3" accent4="accent4" accent5="accent5" accent6="accent6" hlink="hlink" folHlink="folHlink"/>
  <p:sldLayoutIdLst>
    <p:sldLayoutId id="2147491818" r:id="rId1"/>
    <p:sldLayoutId id="2147491819" r:id="rId2"/>
    <p:sldLayoutId id="2147491820" r:id="rId3"/>
    <p:sldLayoutId id="2147491821" r:id="rId4"/>
    <p:sldLayoutId id="2147491822" r:id="rId5"/>
    <p:sldLayoutId id="2147491823" r:id="rId6"/>
    <p:sldLayoutId id="2147491824" r:id="rId7"/>
    <p:sldLayoutId id="2147491825" r:id="rId8"/>
    <p:sldLayoutId id="2147491826" r:id="rId9"/>
    <p:sldLayoutId id="2147491827" r:id="rId10"/>
    <p:sldLayoutId id="2147491828" r:id="rId11"/>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050" name="Title Placeholder 1">
            <a:extLst>
              <a:ext uri="{FF2B5EF4-FFF2-40B4-BE49-F238E27FC236}">
                <a16:creationId xmlns:a16="http://schemas.microsoft.com/office/drawing/2014/main" id="{965C5D4D-6132-94A5-0CC1-94B8C352CE04}"/>
              </a:ext>
            </a:extLst>
          </p:cNvPr>
          <p:cNvSpPr>
            <a:spLocks noGrp="1" noChangeArrowheads="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en-US"/>
              <a:t>单击此处编辑母版标题样式</a:t>
            </a:r>
            <a:endParaRPr lang="en-US" altLang="en-US"/>
          </a:p>
        </p:txBody>
      </p:sp>
      <p:sp>
        <p:nvSpPr>
          <p:cNvPr id="2051" name="Text Placeholder 2">
            <a:extLst>
              <a:ext uri="{FF2B5EF4-FFF2-40B4-BE49-F238E27FC236}">
                <a16:creationId xmlns:a16="http://schemas.microsoft.com/office/drawing/2014/main" id="{3E593281-3C6C-FC31-3634-7A7461BC333B}"/>
              </a:ext>
            </a:extLst>
          </p:cNvPr>
          <p:cNvSpPr>
            <a:spLocks noGrp="1" noChangeArrowheads="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ltLang="en-US"/>
          </a:p>
        </p:txBody>
      </p:sp>
      <p:sp>
        <p:nvSpPr>
          <p:cNvPr id="4" name="Date Placeholder 3">
            <a:extLst>
              <a:ext uri="{FF2B5EF4-FFF2-40B4-BE49-F238E27FC236}">
                <a16:creationId xmlns:a16="http://schemas.microsoft.com/office/drawing/2014/main" id="{D956D9F2-AF34-A2CC-F6E3-0A166AC9941A}"/>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A4628E11-B21F-4DE8-BD45-6980256AB262}" type="datetimeFigureOut">
              <a:rPr lang="zh-CN" altLang="en-US"/>
              <a:pPr>
                <a:defRPr/>
              </a:pPr>
              <a:t>2025/2/16</a:t>
            </a:fld>
            <a:endParaRPr lang="zh-CN" altLang="en-US"/>
          </a:p>
        </p:txBody>
      </p:sp>
      <p:sp>
        <p:nvSpPr>
          <p:cNvPr id="5" name="Footer Placeholder 4">
            <a:extLst>
              <a:ext uri="{FF2B5EF4-FFF2-40B4-BE49-F238E27FC236}">
                <a16:creationId xmlns:a16="http://schemas.microsoft.com/office/drawing/2014/main" id="{445F0055-1541-D0F0-3D0A-2170261E8C99}"/>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a:extLst>
              <a:ext uri="{FF2B5EF4-FFF2-40B4-BE49-F238E27FC236}">
                <a16:creationId xmlns:a16="http://schemas.microsoft.com/office/drawing/2014/main" id="{403C06DC-3EFC-5B2D-D543-DB674EC8AD5D}"/>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B58C54AF-9D9B-4295-88A3-D56E3DA5B5F4}"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91829" r:id="rId1"/>
    <p:sldLayoutId id="2147491830" r:id="rId2"/>
    <p:sldLayoutId id="2147491831" r:id="rId3"/>
    <p:sldLayoutId id="2147491832" r:id="rId4"/>
    <p:sldLayoutId id="2147491833" r:id="rId5"/>
    <p:sldLayoutId id="2147491834" r:id="rId6"/>
    <p:sldLayoutId id="2147491835" r:id="rId7"/>
    <p:sldLayoutId id="2147491836" r:id="rId8"/>
    <p:sldLayoutId id="2147491837" r:id="rId9"/>
    <p:sldLayoutId id="2147491838" r:id="rId10"/>
    <p:sldLayoutId id="214749183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AutoShape 2" descr="Here is the link for Sunday's sermon &amp;... - Van Riper Ellis ...">
            <a:extLst>
              <a:ext uri="{FF2B5EF4-FFF2-40B4-BE49-F238E27FC236}">
                <a16:creationId xmlns:a16="http://schemas.microsoft.com/office/drawing/2014/main" id="{A0F72F72-9D10-4FA2-66E2-004A5BB025C0}"/>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en-US" altLang="en-US" sz="1800">
              <a:solidFill>
                <a:srgbClr val="000000"/>
              </a:solidFill>
              <a:latin typeface="Garamond" panose="02020404030301010803" pitchFamily="18" charset="0"/>
              <a:ea typeface="SimSun" panose="02010600030101010101" pitchFamily="2" charset="-122"/>
              <a:cs typeface="Arial" panose="020B0604020202020204" pitchFamily="34" charset="0"/>
            </a:endParaRPr>
          </a:p>
        </p:txBody>
      </p:sp>
      <p:sp>
        <p:nvSpPr>
          <p:cNvPr id="5123" name="AutoShape 4" descr="Here is the link for Sunday's sermon &amp;... - Van Riper Ellis ...">
            <a:extLst>
              <a:ext uri="{FF2B5EF4-FFF2-40B4-BE49-F238E27FC236}">
                <a16:creationId xmlns:a16="http://schemas.microsoft.com/office/drawing/2014/main" id="{979E7067-0E17-C7D7-59F1-300314B1CAD9}"/>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en-US" altLang="en-US" sz="1800">
              <a:solidFill>
                <a:srgbClr val="000000"/>
              </a:solidFill>
              <a:latin typeface="Garamond" panose="02020404030301010803" pitchFamily="18" charset="0"/>
              <a:ea typeface="SimSun" panose="02010600030101010101" pitchFamily="2" charset="-122"/>
              <a:cs typeface="Arial" panose="020B0604020202020204" pitchFamily="34" charset="0"/>
            </a:endParaRPr>
          </a:p>
        </p:txBody>
      </p:sp>
      <p:pic>
        <p:nvPicPr>
          <p:cNvPr id="5124" name="Picture 3">
            <a:extLst>
              <a:ext uri="{FF2B5EF4-FFF2-40B4-BE49-F238E27FC236}">
                <a16:creationId xmlns:a16="http://schemas.microsoft.com/office/drawing/2014/main" id="{AC315A5E-BFD4-01B2-5414-F09F049E60E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0375" y="3132138"/>
            <a:ext cx="8475663" cy="2811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9397" name="TextBox 6">
            <a:extLst>
              <a:ext uri="{FF2B5EF4-FFF2-40B4-BE49-F238E27FC236}">
                <a16:creationId xmlns:a16="http://schemas.microsoft.com/office/drawing/2014/main" id="{AFB34336-D1EC-B7CA-CBEF-486BEE8437AC}"/>
              </a:ext>
            </a:extLst>
          </p:cNvPr>
          <p:cNvSpPr txBox="1">
            <a:spLocks noChangeArrowheads="1"/>
          </p:cNvSpPr>
          <p:nvPr/>
        </p:nvSpPr>
        <p:spPr bwMode="auto">
          <a:xfrm>
            <a:off x="2743200" y="1600200"/>
            <a:ext cx="4060825" cy="1200150"/>
          </a:xfrm>
          <a:prstGeom prst="rect">
            <a:avLst/>
          </a:prstGeom>
          <a:noFill/>
          <a:ln>
            <a:noFill/>
          </a:ln>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defRPr/>
            </a:pPr>
            <a:r>
              <a:rPr lang="zh-TW" altLang="en-US" sz="7200" b="1" dirty="0">
                <a:solidFill>
                  <a:srgbClr val="FFFF00"/>
                </a:solidFill>
                <a:effectLst>
                  <a:outerShdw blurRad="38100" dist="38100" dir="2700000" algn="tl">
                    <a:srgbClr val="000000">
                      <a:alpha val="43137"/>
                    </a:srgbClr>
                  </a:outerShdw>
                </a:effectLst>
                <a:latin typeface="Abadi" panose="020B0604020104020204" pitchFamily="34" charset="0"/>
                <a:ea typeface="SimSun" panose="02010600030101010101" pitchFamily="2" charset="-122"/>
                <a:cs typeface="Arial" panose="020B0604020202020204" pitchFamily="34" charset="0"/>
              </a:rPr>
              <a:t>主日信息</a:t>
            </a:r>
            <a:endParaRPr lang="en-US" altLang="en-US" sz="7200" b="1" dirty="0">
              <a:solidFill>
                <a:srgbClr val="FFFF00"/>
              </a:solidFill>
              <a:effectLst>
                <a:outerShdw blurRad="38100" dist="38100" dir="2700000" algn="tl">
                  <a:srgbClr val="000000">
                    <a:alpha val="43137"/>
                  </a:srgbClr>
                </a:outerShdw>
              </a:effectLst>
              <a:latin typeface="Abadi" panose="020B0604020104020204" pitchFamily="34" charset="0"/>
              <a:ea typeface="SimSun" panose="02010600030101010101" pitchFamily="2" charset="-122"/>
              <a:cs typeface="Arial" panose="020B0604020202020204" pitchFamily="34" charset="0"/>
            </a:endParaRP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529A5505-AAAD-9D67-ED28-92DD620F6A20}"/>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Acts 9:3】</a:t>
            </a:r>
          </a:p>
          <a:p>
            <a:pPr algn="l" eaLnBrk="1" fontAlgn="auto" hangingPunct="1">
              <a:lnSpc>
                <a:spcPct val="112000"/>
              </a:lnSpc>
              <a:spcAft>
                <a:spcPts val="0"/>
              </a:spcAft>
              <a:defRPr/>
            </a:pPr>
            <a:r>
              <a:rPr lang="zh-CN" altLang="en-US" sz="3200" b="1" dirty="0">
                <a:solidFill>
                  <a:srgbClr val="FFFF00"/>
                </a:solidFill>
                <a:ea typeface="微软雅黑" panose="020B0503020204020204" pitchFamily="34" charset="-122"/>
              </a:rPr>
              <a:t>扫罗行路，将到大马士革，忽然从天上发光，四面照着他。</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As he journeyed he came near Damascus, and suddenly a light shone around him from heaven.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5CA9F4F8-E549-A85F-E165-41EB64C4E490}"/>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腓立比书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Philippians 3:5-6】</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我第八天受割礼，我是以色列族、便雅悯支派的人，是希伯来人所生的希伯来人。就律法说，我是法利赛人；</a:t>
            </a:r>
            <a:endParaRPr lang="en-US" altLang="zh-CN" sz="3200" b="1" dirty="0">
              <a:solidFill>
                <a:srgbClr val="FFFF00"/>
              </a:solidFill>
              <a:ea typeface="微软雅黑" panose="020B0503020204020204" pitchFamily="34" charset="-122"/>
            </a:endParaRP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circumcised the eighth day, of the stock of Israel, of the tribe of Benjamin, a Hebrew of the Hebrews; concerning the law, a Pharisee;</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就热心说，我是逼迫教会的；就律法上的义说，我是无可指摘的。</a:t>
            </a:r>
            <a:endParaRPr lang="en-US" altLang="zh-CN" sz="3200" b="1" dirty="0">
              <a:solidFill>
                <a:srgbClr val="FFFF00"/>
              </a:solidFill>
              <a:ea typeface="微软雅黑" panose="020B0503020204020204" pitchFamily="34" charset="-122"/>
            </a:endParaRP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concerning zeal, persecuting the church; concerning the righteousness which is in the law, blameless.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ECA28A12-7900-885C-46EF-D4311E5A7CC9}"/>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约翰福音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John 3:3】</a:t>
            </a:r>
          </a:p>
          <a:p>
            <a:pPr algn="l" eaLnBrk="1" fontAlgn="auto" hangingPunct="1">
              <a:lnSpc>
                <a:spcPct val="112000"/>
              </a:lnSpc>
              <a:spcAft>
                <a:spcPts val="0"/>
              </a:spcAft>
              <a:defRPr/>
            </a:pPr>
            <a:r>
              <a:rPr lang="zh-CN" altLang="en-US" sz="3200" b="1" dirty="0">
                <a:solidFill>
                  <a:srgbClr val="FFFF00"/>
                </a:solidFill>
                <a:ea typeface="微软雅黑" panose="020B0503020204020204" pitchFamily="34" charset="-122"/>
              </a:rPr>
              <a:t>耶稣回答说：“我实实在在地告诉你：人若不重生，就不能见　神的国。”</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Jesus answered and said to him, “Most assuredly, I say to you, unless one is born again, he cannot see the kingdom of God.”</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20937CA9-2909-0AFF-EAA5-505438139CD1}"/>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腓立比书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Philippians 3:13-14】</a:t>
            </a:r>
          </a:p>
          <a:p>
            <a:pPr algn="l" eaLnBrk="1" fontAlgn="auto" hangingPunct="1">
              <a:lnSpc>
                <a:spcPct val="112000"/>
              </a:lnSpc>
              <a:spcAft>
                <a:spcPts val="0"/>
              </a:spcAft>
              <a:defRPr/>
            </a:pPr>
            <a:r>
              <a:rPr lang="en-US" altLang="zh-CN" sz="3000" b="1" dirty="0">
                <a:solidFill>
                  <a:srgbClr val="FFFF00"/>
                </a:solidFill>
                <a:ea typeface="微软雅黑" panose="020B0503020204020204" pitchFamily="34" charset="-122"/>
              </a:rPr>
              <a:t>13 </a:t>
            </a:r>
            <a:r>
              <a:rPr lang="zh-CN" altLang="en-US" sz="3000" b="1" dirty="0">
                <a:solidFill>
                  <a:srgbClr val="FFFF00"/>
                </a:solidFill>
                <a:ea typeface="微软雅黑" panose="020B0503020204020204" pitchFamily="34" charset="-122"/>
              </a:rPr>
              <a:t>弟兄们，我不是以为自己已经得着了，我只有一件事，就是忘记背后，努力面前的，</a:t>
            </a:r>
            <a:endParaRPr lang="en-US" altLang="zh-CN" sz="3000" b="1" dirty="0">
              <a:solidFill>
                <a:srgbClr val="FFFF00"/>
              </a:solidFill>
              <a:ea typeface="微软雅黑" panose="020B0503020204020204" pitchFamily="34" charset="-122"/>
            </a:endParaRPr>
          </a:p>
          <a:p>
            <a:pPr algn="l" eaLnBrk="1" fontAlgn="auto" hangingPunct="1">
              <a:lnSpc>
                <a:spcPct val="112000"/>
              </a:lnSpc>
              <a:spcAft>
                <a:spcPts val="0"/>
              </a:spcAft>
              <a:defRPr/>
            </a:pPr>
            <a:r>
              <a:rPr lang="en-US" altLang="zh-CN" sz="3000" b="1" dirty="0">
                <a:solidFill>
                  <a:schemeClr val="bg1"/>
                </a:solidFill>
                <a:ea typeface="微软雅黑" panose="020B0503020204020204" pitchFamily="34" charset="-122"/>
              </a:rPr>
              <a:t>Brethren, I do not count myself to have apprehended; but one thing I do, forgetting those things which are behind and reaching forward to those things which are ahead,</a:t>
            </a:r>
          </a:p>
          <a:p>
            <a:pPr algn="l" eaLnBrk="1" fontAlgn="auto" hangingPunct="1">
              <a:lnSpc>
                <a:spcPct val="112000"/>
              </a:lnSpc>
              <a:spcAft>
                <a:spcPts val="0"/>
              </a:spcAft>
              <a:defRPr/>
            </a:pPr>
            <a:r>
              <a:rPr lang="en-US" altLang="zh-CN" sz="3000" b="1" dirty="0">
                <a:solidFill>
                  <a:srgbClr val="FFFF00"/>
                </a:solidFill>
                <a:ea typeface="微软雅黑" panose="020B0503020204020204" pitchFamily="34" charset="-122"/>
              </a:rPr>
              <a:t>14 </a:t>
            </a:r>
            <a:r>
              <a:rPr lang="zh-CN" altLang="en-US" sz="3000" b="1" dirty="0">
                <a:solidFill>
                  <a:srgbClr val="FFFF00"/>
                </a:solidFill>
                <a:ea typeface="微软雅黑" panose="020B0503020204020204" pitchFamily="34" charset="-122"/>
              </a:rPr>
              <a:t>向着标竿直跑，要得　神在基督耶稣里从上面召我来得的奖赏。</a:t>
            </a:r>
          </a:p>
          <a:p>
            <a:pPr algn="l" eaLnBrk="1" fontAlgn="auto" hangingPunct="1">
              <a:lnSpc>
                <a:spcPct val="112000"/>
              </a:lnSpc>
              <a:spcAft>
                <a:spcPts val="0"/>
              </a:spcAft>
              <a:defRPr/>
            </a:pPr>
            <a:r>
              <a:rPr lang="en-US" altLang="zh-CN" sz="3000" b="1" dirty="0">
                <a:solidFill>
                  <a:schemeClr val="bg1"/>
                </a:solidFill>
                <a:ea typeface="微软雅黑" panose="020B0503020204020204" pitchFamily="34" charset="-122"/>
              </a:rPr>
              <a:t>I press toward the goal for the prize of the upward call of God in Christ Jesus.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FA26B60D-B79A-49E7-4A00-E2C498F754FF}"/>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以弗所书 </a:t>
            </a:r>
            <a:r>
              <a:rPr lang="en-US" altLang="zh-CN" sz="3000" b="1" u="sng" dirty="0">
                <a:solidFill>
                  <a:schemeClr val="bg1"/>
                </a:solidFill>
                <a:ea typeface="微软雅黑" panose="020B0503020204020204" pitchFamily="34" charset="-122"/>
              </a:rPr>
              <a:t>Ephesians 5</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15-17】</a:t>
            </a:r>
          </a:p>
          <a:p>
            <a:pPr algn="l" eaLnBrk="1" fontAlgn="auto" hangingPunct="1">
              <a:lnSpc>
                <a:spcPct val="112000"/>
              </a:lnSpc>
              <a:spcAft>
                <a:spcPts val="0"/>
              </a:spcAft>
              <a:defRPr/>
            </a:pPr>
            <a:r>
              <a:rPr lang="en-US" altLang="zh-CN" sz="3000" b="1" dirty="0">
                <a:solidFill>
                  <a:srgbClr val="FFFF00"/>
                </a:solidFill>
                <a:ea typeface="微软雅黑" panose="020B0503020204020204" pitchFamily="34" charset="-122"/>
              </a:rPr>
              <a:t>15 </a:t>
            </a:r>
            <a:r>
              <a:rPr lang="zh-CN" altLang="en-US" sz="3000" b="1" dirty="0">
                <a:solidFill>
                  <a:srgbClr val="FFFF00"/>
                </a:solidFill>
                <a:ea typeface="微软雅黑" panose="020B0503020204020204" pitchFamily="34" charset="-122"/>
              </a:rPr>
              <a:t>你们要谨慎行事，不要像愚昧人，当像智慧人。</a:t>
            </a:r>
          </a:p>
          <a:p>
            <a:pPr algn="l" eaLnBrk="1" fontAlgn="auto" hangingPunct="1">
              <a:lnSpc>
                <a:spcPct val="112000"/>
              </a:lnSpc>
              <a:spcAft>
                <a:spcPts val="0"/>
              </a:spcAft>
              <a:defRPr/>
            </a:pPr>
            <a:r>
              <a:rPr lang="en-US" altLang="zh-CN" sz="3000" b="1" dirty="0">
                <a:solidFill>
                  <a:schemeClr val="bg1"/>
                </a:solidFill>
                <a:ea typeface="微软雅黑" panose="020B0503020204020204" pitchFamily="34" charset="-122"/>
              </a:rPr>
              <a:t>See then that you walk circumspectly, not as fools but as wise,</a:t>
            </a:r>
          </a:p>
          <a:p>
            <a:pPr algn="l" eaLnBrk="1" fontAlgn="auto" hangingPunct="1">
              <a:lnSpc>
                <a:spcPct val="112000"/>
              </a:lnSpc>
              <a:spcAft>
                <a:spcPts val="0"/>
              </a:spcAft>
              <a:defRPr/>
            </a:pPr>
            <a:r>
              <a:rPr lang="en-US" altLang="zh-CN" sz="3000" b="1" dirty="0">
                <a:solidFill>
                  <a:srgbClr val="FFFF00"/>
                </a:solidFill>
                <a:ea typeface="微软雅黑" panose="020B0503020204020204" pitchFamily="34" charset="-122"/>
              </a:rPr>
              <a:t>16 </a:t>
            </a:r>
            <a:r>
              <a:rPr lang="zh-CN" altLang="en-US" sz="3000" b="1" dirty="0">
                <a:solidFill>
                  <a:srgbClr val="FFFF00"/>
                </a:solidFill>
                <a:ea typeface="微软雅黑" panose="020B0503020204020204" pitchFamily="34" charset="-122"/>
              </a:rPr>
              <a:t>要爱惜光阴，因为现今的世代邪恶。</a:t>
            </a:r>
          </a:p>
          <a:p>
            <a:pPr algn="l" eaLnBrk="1" fontAlgn="auto" hangingPunct="1">
              <a:lnSpc>
                <a:spcPct val="112000"/>
              </a:lnSpc>
              <a:spcAft>
                <a:spcPts val="0"/>
              </a:spcAft>
              <a:defRPr/>
            </a:pPr>
            <a:r>
              <a:rPr lang="en-US" altLang="zh-CN" sz="3000" b="1" dirty="0">
                <a:solidFill>
                  <a:schemeClr val="bg1"/>
                </a:solidFill>
                <a:ea typeface="微软雅黑" panose="020B0503020204020204" pitchFamily="34" charset="-122"/>
              </a:rPr>
              <a:t>redeeming the time, because the days are evil.</a:t>
            </a:r>
          </a:p>
          <a:p>
            <a:pPr algn="l" eaLnBrk="1" fontAlgn="auto" hangingPunct="1">
              <a:lnSpc>
                <a:spcPct val="112000"/>
              </a:lnSpc>
              <a:spcAft>
                <a:spcPts val="0"/>
              </a:spcAft>
              <a:defRPr/>
            </a:pPr>
            <a:r>
              <a:rPr lang="en-US" altLang="zh-CN" sz="3000" b="1" dirty="0">
                <a:solidFill>
                  <a:srgbClr val="FFFF00"/>
                </a:solidFill>
                <a:ea typeface="微软雅黑" panose="020B0503020204020204" pitchFamily="34" charset="-122"/>
              </a:rPr>
              <a:t>17 </a:t>
            </a:r>
            <a:r>
              <a:rPr lang="zh-CN" altLang="en-US" sz="3000" b="1" dirty="0">
                <a:solidFill>
                  <a:srgbClr val="FFFF00"/>
                </a:solidFill>
                <a:ea typeface="微软雅黑" panose="020B0503020204020204" pitchFamily="34" charset="-122"/>
              </a:rPr>
              <a:t>不要作糊涂人，要明白主的旨意如何。</a:t>
            </a:r>
          </a:p>
          <a:p>
            <a:pPr algn="l" eaLnBrk="1" fontAlgn="auto" hangingPunct="1">
              <a:lnSpc>
                <a:spcPct val="112000"/>
              </a:lnSpc>
              <a:spcAft>
                <a:spcPts val="0"/>
              </a:spcAft>
              <a:defRPr/>
            </a:pPr>
            <a:r>
              <a:rPr lang="en-US" altLang="zh-CN" sz="3000" b="1" dirty="0">
                <a:solidFill>
                  <a:schemeClr val="bg1"/>
                </a:solidFill>
                <a:ea typeface="微软雅黑" panose="020B0503020204020204" pitchFamily="34" charset="-122"/>
              </a:rPr>
              <a:t>Therefore do not be unwise, but understand what the will of the Lord is.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8E478AAA-F025-B3A1-554C-30BCD4A9D276}"/>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加拉太书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Galatians 2:20a】</a:t>
            </a:r>
          </a:p>
          <a:p>
            <a:pPr algn="l" eaLnBrk="1" fontAlgn="auto" hangingPunct="1">
              <a:lnSpc>
                <a:spcPct val="112000"/>
              </a:lnSpc>
              <a:spcAft>
                <a:spcPts val="0"/>
              </a:spcAft>
              <a:defRPr/>
            </a:pPr>
            <a:r>
              <a:rPr lang="zh-CN" altLang="en-US" sz="3000" b="1" dirty="0">
                <a:solidFill>
                  <a:srgbClr val="FFFF00"/>
                </a:solidFill>
                <a:ea typeface="微软雅黑" panose="020B0503020204020204" pitchFamily="34" charset="-122"/>
              </a:rPr>
              <a:t>我已经与基督同钉十字架，现在活着的不再是我，乃是基督在我里面活着</a:t>
            </a:r>
            <a:r>
              <a:rPr lang="en-US" altLang="zh-CN" sz="3000" b="1" dirty="0">
                <a:solidFill>
                  <a:srgbClr val="FFFF00"/>
                </a:solidFill>
                <a:ea typeface="微软雅黑" panose="020B0503020204020204" pitchFamily="34" charset="-122"/>
              </a:rPr>
              <a:t>……</a:t>
            </a:r>
          </a:p>
          <a:p>
            <a:pPr algn="l" eaLnBrk="1" fontAlgn="auto" hangingPunct="1">
              <a:lnSpc>
                <a:spcPct val="112000"/>
              </a:lnSpc>
              <a:spcAft>
                <a:spcPts val="0"/>
              </a:spcAft>
              <a:defRPr/>
            </a:pPr>
            <a:r>
              <a:rPr lang="en-US" altLang="zh-CN" sz="3000" b="1" dirty="0">
                <a:solidFill>
                  <a:schemeClr val="bg1"/>
                </a:solidFill>
                <a:ea typeface="微软雅黑" panose="020B0503020204020204" pitchFamily="34" charset="-122"/>
              </a:rPr>
              <a:t>I have been crucified with Christ; it is no longer I who live, but Christ lives in me….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3C41D800-1255-F783-8796-BAA5514A7E3F}"/>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腓立比书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Philippians 4:12-13】</a:t>
            </a:r>
          </a:p>
          <a:p>
            <a:pPr algn="l" eaLnBrk="1" fontAlgn="auto" hangingPunct="1">
              <a:lnSpc>
                <a:spcPct val="112000"/>
              </a:lnSpc>
              <a:spcAft>
                <a:spcPts val="0"/>
              </a:spcAft>
              <a:defRPr/>
            </a:pPr>
            <a:r>
              <a:rPr lang="en-US" altLang="zh-CN" sz="3000" b="1" dirty="0">
                <a:solidFill>
                  <a:srgbClr val="FFFF00"/>
                </a:solidFill>
                <a:ea typeface="微软雅黑" panose="020B0503020204020204" pitchFamily="34" charset="-122"/>
              </a:rPr>
              <a:t>12 </a:t>
            </a:r>
            <a:r>
              <a:rPr lang="zh-CN" altLang="en-US" sz="3000" b="1" dirty="0">
                <a:solidFill>
                  <a:srgbClr val="FFFF00"/>
                </a:solidFill>
                <a:ea typeface="微软雅黑" panose="020B0503020204020204" pitchFamily="34" charset="-122"/>
              </a:rPr>
              <a:t>我知道怎样处卑贱，也知道怎样处丰富，或饱足、或饥饿、或有余、或缺乏，随事随在，我都得了秘诀。</a:t>
            </a:r>
            <a:r>
              <a:rPr lang="en-US" altLang="zh-CN" sz="3000" b="1" dirty="0">
                <a:solidFill>
                  <a:schemeClr val="bg1"/>
                </a:solidFill>
                <a:ea typeface="微软雅黑" panose="020B0503020204020204" pitchFamily="34" charset="-122"/>
              </a:rPr>
              <a:t>I know how to be abased, and I know how to abound. Everywhere and in all things I have learned both to be full and to be hungry, both to abound and to suffer need.</a:t>
            </a:r>
          </a:p>
          <a:p>
            <a:pPr algn="l" eaLnBrk="1" fontAlgn="auto" hangingPunct="1">
              <a:lnSpc>
                <a:spcPct val="112000"/>
              </a:lnSpc>
              <a:spcAft>
                <a:spcPts val="0"/>
              </a:spcAft>
              <a:defRPr/>
            </a:pPr>
            <a:r>
              <a:rPr lang="en-US" altLang="zh-CN" sz="3000" b="1" dirty="0">
                <a:solidFill>
                  <a:srgbClr val="FFFF00"/>
                </a:solidFill>
                <a:ea typeface="微软雅黑" panose="020B0503020204020204" pitchFamily="34" charset="-122"/>
              </a:rPr>
              <a:t>13 </a:t>
            </a:r>
            <a:r>
              <a:rPr lang="zh-CN" altLang="en-US" sz="3000" b="1" dirty="0">
                <a:solidFill>
                  <a:srgbClr val="FFFF00"/>
                </a:solidFill>
                <a:ea typeface="微软雅黑" panose="020B0503020204020204" pitchFamily="34" charset="-122"/>
              </a:rPr>
              <a:t>我靠着那加给我力量的，凡事都能作。</a:t>
            </a:r>
          </a:p>
          <a:p>
            <a:pPr algn="l" eaLnBrk="1" fontAlgn="auto" hangingPunct="1">
              <a:lnSpc>
                <a:spcPct val="112000"/>
              </a:lnSpc>
              <a:spcAft>
                <a:spcPts val="0"/>
              </a:spcAft>
              <a:defRPr/>
            </a:pPr>
            <a:r>
              <a:rPr lang="en-US" altLang="zh-CN" sz="3000" b="1" dirty="0">
                <a:solidFill>
                  <a:schemeClr val="bg1"/>
                </a:solidFill>
                <a:ea typeface="微软雅黑" panose="020B0503020204020204" pitchFamily="34" charset="-122"/>
              </a:rPr>
              <a:t>I can do all things through Christ who strengthens me.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B1262784-0173-E828-F0BE-8D038376041B}"/>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罗马书 </a:t>
            </a:r>
            <a:r>
              <a:rPr lang="en-US" altLang="zh-CN" sz="3000" b="1" u="sng" dirty="0">
                <a:solidFill>
                  <a:schemeClr val="bg1"/>
                </a:solidFill>
                <a:ea typeface="微软雅黑" panose="020B0503020204020204" pitchFamily="34" charset="-122"/>
              </a:rPr>
              <a:t>Romans 7:19</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24】</a:t>
            </a:r>
          </a:p>
          <a:p>
            <a:pPr algn="l" eaLnBrk="1" fontAlgn="auto" hangingPunct="1">
              <a:lnSpc>
                <a:spcPct val="112000"/>
              </a:lnSpc>
              <a:spcAft>
                <a:spcPts val="0"/>
              </a:spcAft>
              <a:defRPr/>
            </a:pPr>
            <a:r>
              <a:rPr lang="en-US" altLang="zh-CN" sz="3000" b="1" dirty="0">
                <a:solidFill>
                  <a:srgbClr val="FFFF00"/>
                </a:solidFill>
                <a:ea typeface="微软雅黑" panose="020B0503020204020204" pitchFamily="34" charset="-122"/>
              </a:rPr>
              <a:t>19 </a:t>
            </a:r>
            <a:r>
              <a:rPr lang="zh-CN" altLang="en-US" sz="3000" b="1" dirty="0">
                <a:solidFill>
                  <a:srgbClr val="FFFF00"/>
                </a:solidFill>
                <a:ea typeface="微软雅黑" panose="020B0503020204020204" pitchFamily="34" charset="-122"/>
              </a:rPr>
              <a:t>故此，我所愿意的善，我反不作；我所不愿意的恶，我倒去作。</a:t>
            </a:r>
          </a:p>
          <a:p>
            <a:pPr algn="l" eaLnBrk="1" fontAlgn="auto" hangingPunct="1">
              <a:lnSpc>
                <a:spcPct val="112000"/>
              </a:lnSpc>
              <a:spcAft>
                <a:spcPts val="0"/>
              </a:spcAft>
              <a:defRPr/>
            </a:pPr>
            <a:r>
              <a:rPr lang="en-US" altLang="zh-CN" sz="3000" b="1" dirty="0">
                <a:solidFill>
                  <a:schemeClr val="bg1"/>
                </a:solidFill>
                <a:ea typeface="微软雅黑" panose="020B0503020204020204" pitchFamily="34" charset="-122"/>
              </a:rPr>
              <a:t>For the good that I will to do, I do not do; but the evil I will not to do, that I practice.</a:t>
            </a:r>
          </a:p>
          <a:p>
            <a:pPr algn="l" eaLnBrk="1" fontAlgn="auto" hangingPunct="1">
              <a:lnSpc>
                <a:spcPct val="112000"/>
              </a:lnSpc>
              <a:spcAft>
                <a:spcPts val="0"/>
              </a:spcAft>
              <a:defRPr/>
            </a:pPr>
            <a:r>
              <a:rPr lang="en-US" altLang="zh-CN" sz="3000" b="1" dirty="0">
                <a:solidFill>
                  <a:srgbClr val="FFFF00"/>
                </a:solidFill>
                <a:ea typeface="微软雅黑" panose="020B0503020204020204" pitchFamily="34" charset="-122"/>
              </a:rPr>
              <a:t>24 </a:t>
            </a:r>
            <a:r>
              <a:rPr lang="zh-CN" altLang="en-US" sz="3000" b="1" dirty="0">
                <a:solidFill>
                  <a:srgbClr val="FFFF00"/>
                </a:solidFill>
                <a:ea typeface="微软雅黑" panose="020B0503020204020204" pitchFamily="34" charset="-122"/>
              </a:rPr>
              <a:t>我真是苦啊！谁能救我脱离这取死的身体呢？</a:t>
            </a:r>
          </a:p>
          <a:p>
            <a:pPr algn="l" eaLnBrk="1" fontAlgn="auto" hangingPunct="1">
              <a:lnSpc>
                <a:spcPct val="112000"/>
              </a:lnSpc>
              <a:spcAft>
                <a:spcPts val="0"/>
              </a:spcAft>
              <a:defRPr/>
            </a:pPr>
            <a:r>
              <a:rPr lang="en-US" altLang="zh-CN" sz="3000" b="1" dirty="0">
                <a:solidFill>
                  <a:schemeClr val="bg1"/>
                </a:solidFill>
                <a:ea typeface="微软雅黑" panose="020B0503020204020204" pitchFamily="34" charset="-122"/>
              </a:rPr>
              <a:t>O wretched man that I am! Who will deliver me from this body of death?</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EC9B5FCF-E3B7-01A7-BB9A-AECFC2F1985A}"/>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哥林多后书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2 Corinthians 5:17】</a:t>
            </a:r>
          </a:p>
          <a:p>
            <a:pPr algn="l" eaLnBrk="1" fontAlgn="auto" hangingPunct="1">
              <a:lnSpc>
                <a:spcPct val="112000"/>
              </a:lnSpc>
              <a:spcAft>
                <a:spcPts val="0"/>
              </a:spcAft>
              <a:defRPr/>
            </a:pPr>
            <a:r>
              <a:rPr lang="zh-CN" altLang="en-US" sz="3000" b="1" dirty="0">
                <a:solidFill>
                  <a:srgbClr val="FFFF00"/>
                </a:solidFill>
                <a:ea typeface="微软雅黑" panose="020B0503020204020204" pitchFamily="34" charset="-122"/>
              </a:rPr>
              <a:t>若有人在基督里，他就是新造的人，旧事已过，都变成新的了。</a:t>
            </a:r>
          </a:p>
          <a:p>
            <a:pPr algn="l" eaLnBrk="1" fontAlgn="auto" hangingPunct="1">
              <a:lnSpc>
                <a:spcPct val="112000"/>
              </a:lnSpc>
              <a:spcAft>
                <a:spcPts val="0"/>
              </a:spcAft>
              <a:defRPr/>
            </a:pPr>
            <a:r>
              <a:rPr lang="en-US" altLang="zh-CN" sz="3000" b="1" dirty="0">
                <a:solidFill>
                  <a:schemeClr val="bg1"/>
                </a:solidFill>
                <a:ea typeface="微软雅黑" panose="020B0503020204020204" pitchFamily="34" charset="-122"/>
              </a:rPr>
              <a:t>Therefore, if anyone is in Christ, he is a new creation; old things have passed away; behold, all things have become new.</a:t>
            </a:r>
          </a:p>
          <a:p>
            <a:pPr algn="l" eaLnBrk="1" fontAlgn="auto" hangingPunct="1">
              <a:lnSpc>
                <a:spcPct val="112000"/>
              </a:lnSpc>
              <a:spcAft>
                <a:spcPts val="0"/>
              </a:spcAft>
              <a:defRPr/>
            </a:pPr>
            <a:endParaRPr lang="en-US" altLang="zh-CN" sz="3000" b="1" u="sng" dirty="0">
              <a:solidFill>
                <a:schemeClr val="bg1"/>
              </a:solidFill>
              <a:ea typeface="微软雅黑" panose="020B0503020204020204" pitchFamily="34" charset="-122"/>
            </a:endParaRPr>
          </a:p>
          <a:p>
            <a:pPr algn="l" eaLnBrk="1" fontAlgn="auto" hangingPunct="1">
              <a:lnSpc>
                <a:spcPct val="112000"/>
              </a:lnSpc>
              <a:spcAft>
                <a:spcPts val="0"/>
              </a:spcAft>
              <a:defRPr/>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腓立比书 </a:t>
            </a:r>
            <a:r>
              <a:rPr lang="en-US" altLang="zh-CN" sz="3000" b="1" u="sng" dirty="0">
                <a:solidFill>
                  <a:schemeClr val="bg1"/>
                </a:solidFill>
                <a:ea typeface="微软雅黑" panose="020B0503020204020204" pitchFamily="34" charset="-122"/>
              </a:rPr>
              <a:t>Philippians 4:13】</a:t>
            </a:r>
          </a:p>
          <a:p>
            <a:pPr algn="l" eaLnBrk="1" fontAlgn="auto" hangingPunct="1">
              <a:lnSpc>
                <a:spcPct val="112000"/>
              </a:lnSpc>
              <a:spcAft>
                <a:spcPts val="0"/>
              </a:spcAft>
              <a:defRPr/>
            </a:pPr>
            <a:r>
              <a:rPr lang="zh-CN" altLang="en-US" sz="3000" b="1" dirty="0">
                <a:solidFill>
                  <a:srgbClr val="FFFF00"/>
                </a:solidFill>
                <a:ea typeface="微软雅黑" panose="020B0503020204020204" pitchFamily="34" charset="-122"/>
              </a:rPr>
              <a:t>我靠着那加给我力量的，凡事都能作。</a:t>
            </a:r>
          </a:p>
          <a:p>
            <a:pPr algn="l" eaLnBrk="1" fontAlgn="auto" hangingPunct="1">
              <a:lnSpc>
                <a:spcPct val="112000"/>
              </a:lnSpc>
              <a:spcAft>
                <a:spcPts val="0"/>
              </a:spcAft>
              <a:defRPr/>
            </a:pPr>
            <a:r>
              <a:rPr lang="en-US" altLang="zh-CN" sz="3000" b="1" dirty="0">
                <a:solidFill>
                  <a:schemeClr val="bg1"/>
                </a:solidFill>
                <a:ea typeface="微软雅黑" panose="020B0503020204020204" pitchFamily="34" charset="-122"/>
              </a:rPr>
              <a:t>I can do all things through Christ who strengthens me.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D9858C57-BDA4-809F-780E-3D6F156E8371}"/>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罗马书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Romans 4:7-8】</a:t>
            </a:r>
          </a:p>
          <a:p>
            <a:pPr algn="l" eaLnBrk="1" fontAlgn="auto" hangingPunct="1">
              <a:lnSpc>
                <a:spcPct val="112000"/>
              </a:lnSpc>
              <a:spcAft>
                <a:spcPts val="0"/>
              </a:spcAft>
              <a:defRPr/>
            </a:pPr>
            <a:r>
              <a:rPr lang="en-US" altLang="zh-CN" sz="3000" b="1" dirty="0">
                <a:solidFill>
                  <a:srgbClr val="FFFF00"/>
                </a:solidFill>
                <a:ea typeface="微软雅黑" panose="020B0503020204020204" pitchFamily="34" charset="-122"/>
              </a:rPr>
              <a:t>7 </a:t>
            </a:r>
            <a:r>
              <a:rPr lang="zh-CN" altLang="en-US" sz="3000" b="1" dirty="0">
                <a:solidFill>
                  <a:srgbClr val="FFFF00"/>
                </a:solidFill>
                <a:ea typeface="微软雅黑" panose="020B0503020204020204" pitchFamily="34" charset="-122"/>
              </a:rPr>
              <a:t>他说：“得赦免其过、遮盖其罪的，这人是有福的；</a:t>
            </a:r>
          </a:p>
          <a:p>
            <a:pPr algn="l" eaLnBrk="1" fontAlgn="auto" hangingPunct="1">
              <a:lnSpc>
                <a:spcPct val="112000"/>
              </a:lnSpc>
              <a:spcAft>
                <a:spcPts val="0"/>
              </a:spcAft>
              <a:defRPr/>
            </a:pPr>
            <a:r>
              <a:rPr lang="zh-CN" altLang="en-US" sz="3000" b="1" dirty="0">
                <a:solidFill>
                  <a:schemeClr val="bg1"/>
                </a:solidFill>
                <a:ea typeface="微软雅黑" panose="020B0503020204020204" pitchFamily="34" charset="-122"/>
              </a:rPr>
              <a:t>“</a:t>
            </a:r>
            <a:r>
              <a:rPr lang="en-US" altLang="zh-CN" sz="3000" b="1" dirty="0">
                <a:solidFill>
                  <a:schemeClr val="bg1"/>
                </a:solidFill>
                <a:ea typeface="微软雅黑" panose="020B0503020204020204" pitchFamily="34" charset="-122"/>
              </a:rPr>
              <a:t>Blessed are those whose lawless deeds are forgiven, And whose sins are covered;</a:t>
            </a:r>
          </a:p>
          <a:p>
            <a:pPr algn="l" eaLnBrk="1" fontAlgn="auto" hangingPunct="1">
              <a:lnSpc>
                <a:spcPct val="112000"/>
              </a:lnSpc>
              <a:spcAft>
                <a:spcPts val="0"/>
              </a:spcAft>
              <a:defRPr/>
            </a:pPr>
            <a:r>
              <a:rPr lang="en-US" altLang="zh-CN" sz="3000" b="1" dirty="0">
                <a:solidFill>
                  <a:srgbClr val="FFFF00"/>
                </a:solidFill>
                <a:ea typeface="微软雅黑" panose="020B0503020204020204" pitchFamily="34" charset="-122"/>
              </a:rPr>
              <a:t>8 </a:t>
            </a:r>
            <a:r>
              <a:rPr lang="zh-CN" altLang="en-US" sz="3000" b="1" dirty="0">
                <a:solidFill>
                  <a:srgbClr val="FFFF00"/>
                </a:solidFill>
                <a:ea typeface="微软雅黑" panose="020B0503020204020204" pitchFamily="34" charset="-122"/>
              </a:rPr>
              <a:t>主不算为有罪的，这人是有福的。”</a:t>
            </a:r>
          </a:p>
          <a:p>
            <a:pPr algn="l" eaLnBrk="1" fontAlgn="auto" hangingPunct="1">
              <a:lnSpc>
                <a:spcPct val="112000"/>
              </a:lnSpc>
              <a:spcAft>
                <a:spcPts val="0"/>
              </a:spcAft>
              <a:defRPr/>
            </a:pPr>
            <a:r>
              <a:rPr lang="en-US" altLang="zh-CN" sz="3000" b="1" dirty="0">
                <a:solidFill>
                  <a:schemeClr val="bg1"/>
                </a:solidFill>
                <a:ea typeface="微软雅黑" panose="020B0503020204020204" pitchFamily="34" charset="-122"/>
              </a:rPr>
              <a:t>Blessed is the man to whom the Lord shall not impute sin.”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2E75B6"/>
        </a:solidFill>
        <a:effectLst/>
      </p:bgPr>
    </p:bg>
    <p:spTree>
      <p:nvGrpSpPr>
        <p:cNvPr id="1" name=""/>
        <p:cNvGrpSpPr/>
        <p:nvPr/>
      </p:nvGrpSpPr>
      <p:grpSpPr>
        <a:xfrm>
          <a:off x="0" y="0"/>
          <a:ext cx="0" cy="0"/>
          <a:chOff x="0" y="0"/>
          <a:chExt cx="0" cy="0"/>
        </a:xfrm>
      </p:grpSpPr>
      <p:sp>
        <p:nvSpPr>
          <p:cNvPr id="6146" name="标题 1">
            <a:extLst>
              <a:ext uri="{FF2B5EF4-FFF2-40B4-BE49-F238E27FC236}">
                <a16:creationId xmlns:a16="http://schemas.microsoft.com/office/drawing/2014/main" id="{377938A5-B45D-481E-72FF-8B2AE640DC0F}"/>
              </a:ext>
            </a:extLst>
          </p:cNvPr>
          <p:cNvSpPr>
            <a:spLocks noGrp="1" noChangeArrowheads="1"/>
          </p:cNvSpPr>
          <p:nvPr>
            <p:ph type="ctrTitle"/>
          </p:nvPr>
        </p:nvSpPr>
        <p:spPr>
          <a:xfrm>
            <a:off x="133350" y="681038"/>
            <a:ext cx="8894763" cy="3575050"/>
          </a:xfrm>
        </p:spPr>
        <p:txBody>
          <a:bodyPr/>
          <a:lstStyle/>
          <a:p>
            <a:pPr eaLnBrk="1" hangingPunct="1"/>
            <a:r>
              <a:rPr lang="zh-CN" altLang="en-US" sz="4600" b="1" dirty="0">
                <a:solidFill>
                  <a:srgbClr val="FFFF00"/>
                </a:solidFill>
                <a:latin typeface="Microsoft YaHei" panose="020B0503020204020204" pitchFamily="34" charset="-122"/>
                <a:ea typeface="Microsoft YaHei" panose="020B0503020204020204" pitchFamily="34" charset="-122"/>
              </a:rPr>
              <a:t>伟大的旅程</a:t>
            </a:r>
            <a:br>
              <a:rPr lang="en-US" altLang="zh-CN" sz="4600" b="1" dirty="0">
                <a:solidFill>
                  <a:srgbClr val="FFFF00"/>
                </a:solidFill>
                <a:latin typeface="Microsoft YaHei" panose="020B0503020204020204" pitchFamily="34" charset="-122"/>
                <a:ea typeface="Microsoft YaHei" panose="020B0503020204020204" pitchFamily="34" charset="-122"/>
              </a:rPr>
            </a:br>
            <a:r>
              <a:rPr lang="en-US" altLang="zh-CN" sz="4600" b="1" dirty="0">
                <a:solidFill>
                  <a:schemeClr val="bg1"/>
                </a:solidFill>
                <a:latin typeface="Microsoft YaHei" panose="020B0503020204020204" pitchFamily="34" charset="-122"/>
                <a:ea typeface="Microsoft YaHei" panose="020B0503020204020204" pitchFamily="34" charset="-122"/>
              </a:rPr>
              <a:t>Gran Turismo</a:t>
            </a:r>
            <a:endParaRPr lang="zh-CN" altLang="en-US" sz="4600" b="1" dirty="0">
              <a:solidFill>
                <a:schemeClr val="bg1"/>
              </a:solidFill>
            </a:endParaRPr>
          </a:p>
        </p:txBody>
      </p:sp>
      <p:sp>
        <p:nvSpPr>
          <p:cNvPr id="6147" name="副标题 2">
            <a:extLst>
              <a:ext uri="{FF2B5EF4-FFF2-40B4-BE49-F238E27FC236}">
                <a16:creationId xmlns:a16="http://schemas.microsoft.com/office/drawing/2014/main" id="{20FD7551-2D86-148B-4409-D486F6F647AC}"/>
              </a:ext>
            </a:extLst>
          </p:cNvPr>
          <p:cNvSpPr>
            <a:spLocks noGrp="1" noChangeArrowheads="1"/>
          </p:cNvSpPr>
          <p:nvPr>
            <p:ph type="subTitle" idx="1"/>
          </p:nvPr>
        </p:nvSpPr>
        <p:spPr>
          <a:xfrm>
            <a:off x="984250" y="5202238"/>
            <a:ext cx="6858000" cy="1655762"/>
          </a:xfrm>
        </p:spPr>
        <p:txBody>
          <a:bodyPr/>
          <a:lstStyle/>
          <a:p>
            <a:pPr eaLnBrk="1" hangingPunct="1"/>
            <a:r>
              <a:rPr lang="en-US" altLang="zh-CN" b="1">
                <a:solidFill>
                  <a:schemeClr val="bg1"/>
                </a:solidFill>
              </a:rPr>
              <a:t>Boise Chinese Christian Church </a:t>
            </a:r>
          </a:p>
          <a:p>
            <a:pPr eaLnBrk="1" hangingPunct="1"/>
            <a:r>
              <a:rPr lang="en-US" altLang="zh-CN" b="1">
                <a:solidFill>
                  <a:schemeClr val="bg1"/>
                </a:solidFill>
              </a:rPr>
              <a:t>2/16/2025</a:t>
            </a:r>
            <a:endParaRPr lang="zh-CN" altLang="en-US" b="1">
              <a:solidFill>
                <a:schemeClr val="bg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BE58E4FF-C7F0-0748-C5CF-F60B13558D67}"/>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提摩太后书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2 Timothy 4:7-8】</a:t>
            </a:r>
          </a:p>
          <a:p>
            <a:pPr algn="l" eaLnBrk="1" fontAlgn="auto" hangingPunct="1">
              <a:lnSpc>
                <a:spcPct val="112000"/>
              </a:lnSpc>
              <a:spcAft>
                <a:spcPts val="0"/>
              </a:spcAft>
              <a:defRPr/>
            </a:pPr>
            <a:r>
              <a:rPr lang="en-US" altLang="zh-CN" sz="3000" b="1" dirty="0">
                <a:solidFill>
                  <a:srgbClr val="FFFF00"/>
                </a:solidFill>
                <a:ea typeface="微软雅黑" panose="020B0503020204020204" pitchFamily="34" charset="-122"/>
              </a:rPr>
              <a:t>7 </a:t>
            </a:r>
            <a:r>
              <a:rPr lang="zh-CN" altLang="en-US" sz="3000" b="1" dirty="0">
                <a:solidFill>
                  <a:srgbClr val="FFFF00"/>
                </a:solidFill>
                <a:ea typeface="微软雅黑" panose="020B0503020204020204" pitchFamily="34" charset="-122"/>
              </a:rPr>
              <a:t>那美好的仗我已经打过了，当跑的路我已经跑尽了，所信的道我已经守住了。</a:t>
            </a:r>
          </a:p>
          <a:p>
            <a:pPr algn="l" eaLnBrk="1" fontAlgn="auto" hangingPunct="1">
              <a:lnSpc>
                <a:spcPct val="112000"/>
              </a:lnSpc>
              <a:spcAft>
                <a:spcPts val="0"/>
              </a:spcAft>
              <a:defRPr/>
            </a:pPr>
            <a:r>
              <a:rPr lang="en-US" altLang="zh-CN" sz="3000" b="1" dirty="0">
                <a:solidFill>
                  <a:schemeClr val="bg1"/>
                </a:solidFill>
                <a:ea typeface="微软雅黑" panose="020B0503020204020204" pitchFamily="34" charset="-122"/>
              </a:rPr>
              <a:t>I have fought the good fight, I have finished the race, I have kept the faith.</a:t>
            </a:r>
          </a:p>
          <a:p>
            <a:pPr algn="l" eaLnBrk="1" fontAlgn="auto" hangingPunct="1">
              <a:lnSpc>
                <a:spcPct val="112000"/>
              </a:lnSpc>
              <a:spcAft>
                <a:spcPts val="0"/>
              </a:spcAft>
              <a:defRPr/>
            </a:pPr>
            <a:r>
              <a:rPr lang="en-US" altLang="zh-CN" sz="3000" b="1" dirty="0">
                <a:solidFill>
                  <a:srgbClr val="FFFF00"/>
                </a:solidFill>
                <a:ea typeface="微软雅黑" panose="020B0503020204020204" pitchFamily="34" charset="-122"/>
              </a:rPr>
              <a:t>8 </a:t>
            </a:r>
            <a:r>
              <a:rPr lang="zh-CN" altLang="en-US" sz="3000" b="1" dirty="0">
                <a:solidFill>
                  <a:srgbClr val="FFFF00"/>
                </a:solidFill>
                <a:ea typeface="微软雅黑" panose="020B0503020204020204" pitchFamily="34" charset="-122"/>
              </a:rPr>
              <a:t>从此以后，有公义的冠冕为我存留，就是按着公义审判的主到了那日要赐给我的，不但赐给我，也赐给凡爱慕祂显现的人。</a:t>
            </a:r>
          </a:p>
          <a:p>
            <a:pPr algn="l" eaLnBrk="1" fontAlgn="auto" hangingPunct="1">
              <a:lnSpc>
                <a:spcPct val="112000"/>
              </a:lnSpc>
              <a:spcAft>
                <a:spcPts val="0"/>
              </a:spcAft>
              <a:defRPr/>
            </a:pPr>
            <a:r>
              <a:rPr lang="en-US" altLang="zh-CN" sz="3000" b="1" dirty="0">
                <a:solidFill>
                  <a:schemeClr val="bg1"/>
                </a:solidFill>
                <a:ea typeface="微软雅黑" panose="020B0503020204020204" pitchFamily="34" charset="-122"/>
              </a:rPr>
              <a:t>Finally, there is laid up for me the crown of righteousness, which the Lord, the righteous Judge, will give to me on that Day, and not to me only but also to all who have loved His appearing.</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971EA332-8382-9C64-B3E1-12EC657CD655}"/>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Acts 28:30-31】</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30 </a:t>
            </a:r>
            <a:r>
              <a:rPr lang="zh-CN" altLang="en-US" sz="3200" b="1" dirty="0">
                <a:solidFill>
                  <a:srgbClr val="FFFF00"/>
                </a:solidFill>
                <a:ea typeface="微软雅黑" panose="020B0503020204020204" pitchFamily="34" charset="-122"/>
              </a:rPr>
              <a:t>保罗在自己所租的房子里住了足足两年。凡来见他的人，他全都接待，</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Then Paul dwelt two whole years in his own rented house, and received all who came to him,</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31 </a:t>
            </a:r>
            <a:r>
              <a:rPr lang="zh-CN" altLang="en-US" sz="3200" b="1" dirty="0">
                <a:solidFill>
                  <a:srgbClr val="FFFF00"/>
                </a:solidFill>
                <a:ea typeface="微软雅黑" panose="020B0503020204020204" pitchFamily="34" charset="-122"/>
              </a:rPr>
              <a:t>放胆传讲　神国的道，将主耶稣基督的事教导人，并没有人禁止。</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preaching the kingdom of God and teaching the things which concern the Lord Jesus Christ with all confidence, no one forbidding him.</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F4A4B322-096E-D2F0-15D9-96C400C97B8A}"/>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提摩太后书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2 Timothy 4:7-8】</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那美好的仗我已经打过了，当跑的路我已经跑尽了，所信的道我已经守住了。</a:t>
            </a:r>
          </a:p>
          <a:p>
            <a:pPr algn="l" eaLnBrk="1" fontAlgn="auto" hangingPunct="1">
              <a:lnSpc>
                <a:spcPct val="100000"/>
              </a:lnSpc>
              <a:spcAft>
                <a:spcPts val="0"/>
              </a:spcAft>
              <a:defRPr/>
            </a:pPr>
            <a:r>
              <a:rPr lang="en-US" altLang="zh-CN" sz="3000" b="1" dirty="0">
                <a:solidFill>
                  <a:schemeClr val="bg1"/>
                </a:solidFill>
                <a:ea typeface="微软雅黑" panose="020B0503020204020204" pitchFamily="34" charset="-122"/>
              </a:rPr>
              <a:t>I have fought the good fight, I have finished the race, I have kept the faith.</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从此以后，有公义的冠冕为我存留，就是按着公义审判的主到了那日要赐给我的，不但赐给我，也赐给凡爱慕祂显现的人。</a:t>
            </a:r>
          </a:p>
          <a:p>
            <a:pPr algn="l" eaLnBrk="1" fontAlgn="auto" hangingPunct="1">
              <a:lnSpc>
                <a:spcPct val="100000"/>
              </a:lnSpc>
              <a:spcAft>
                <a:spcPts val="0"/>
              </a:spcAft>
              <a:defRPr/>
            </a:pPr>
            <a:r>
              <a:rPr lang="en-US" altLang="zh-CN" sz="3000" b="1" dirty="0">
                <a:solidFill>
                  <a:schemeClr val="bg1"/>
                </a:solidFill>
                <a:ea typeface="微软雅黑" panose="020B0503020204020204" pitchFamily="34" charset="-122"/>
              </a:rPr>
              <a:t>Finally, there is laid up for me the crown of righteousness, which the Lord, the righteous Judge, will give to me on that Day, and not to me only but also to all who have loved His appearing.</a:t>
            </a:r>
          </a:p>
          <a:p>
            <a:pPr algn="l" eaLnBrk="1" fontAlgn="auto" hangingPunct="1">
              <a:lnSpc>
                <a:spcPct val="112000"/>
              </a:lnSpc>
              <a:spcAft>
                <a:spcPts val="0"/>
              </a:spcAft>
              <a:defRPr/>
            </a:pPr>
            <a:endParaRPr lang="en-US" altLang="zh-CN" sz="3200" b="1" dirty="0">
              <a:solidFill>
                <a:schemeClr val="bg1"/>
              </a:solidFill>
              <a:ea typeface="微软雅黑" panose="020B0503020204020204" pitchFamily="34"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5F5920CA-47A4-9EEA-7155-94AB37AA4998}"/>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28:23-24</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30-31】</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23 </a:t>
            </a:r>
            <a:r>
              <a:rPr lang="zh-CN" altLang="en-US" sz="3200" b="1" dirty="0">
                <a:solidFill>
                  <a:srgbClr val="FFFF00"/>
                </a:solidFill>
                <a:ea typeface="微软雅黑" panose="020B0503020204020204" pitchFamily="34" charset="-122"/>
              </a:rPr>
              <a:t>他们和保罗约定了日子，就有许多人到他的寓处来。保罗从早到晚对他们讲论这事，证明　神国的道，引摩西的律法和先知的书，以耶稣的事劝勉他们。</a:t>
            </a:r>
            <a:endParaRPr lang="en-US" altLang="zh-CN" sz="3200" b="1" dirty="0">
              <a:solidFill>
                <a:srgbClr val="FFFF00"/>
              </a:solidFill>
              <a:ea typeface="微软雅黑" panose="020B0503020204020204" pitchFamily="34" charset="-122"/>
            </a:endParaRP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So when they had appointed him a day, many came to him at his lodging, to whom he explained and solemnly testified of the kingdom of God, persuading them concerning Jesus from both the Law of Moses and the Prophets, from morning till evening.</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FBC34441-C8A7-8336-A5BF-87F99BB430BB}"/>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28:23-24</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30-31】</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24 </a:t>
            </a:r>
            <a:r>
              <a:rPr lang="zh-CN" altLang="en-US" sz="3200" b="1" dirty="0">
                <a:solidFill>
                  <a:srgbClr val="FFFF00"/>
                </a:solidFill>
                <a:ea typeface="微软雅黑" panose="020B0503020204020204" pitchFamily="34" charset="-122"/>
              </a:rPr>
              <a:t>他所说的话，有信的，有不信的。</a:t>
            </a:r>
            <a:endParaRPr lang="en-US" altLang="zh-CN" sz="3200" b="1" dirty="0">
              <a:solidFill>
                <a:srgbClr val="FFFF00"/>
              </a:solidFill>
              <a:ea typeface="微软雅黑" panose="020B0503020204020204" pitchFamily="34" charset="-122"/>
            </a:endParaRP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And some were persuaded by the things which were spoken, and some disbelieved.</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30 </a:t>
            </a:r>
            <a:r>
              <a:rPr lang="zh-CN" altLang="en-US" sz="3200" b="1" dirty="0">
                <a:solidFill>
                  <a:srgbClr val="FFFF00"/>
                </a:solidFill>
                <a:ea typeface="微软雅黑" panose="020B0503020204020204" pitchFamily="34" charset="-122"/>
              </a:rPr>
              <a:t>保罗在自己所租的房子里住了足足两年。凡来见他的人，他全都接待，</a:t>
            </a:r>
            <a:endParaRPr lang="en-US" altLang="zh-CN" sz="3200" b="1" dirty="0">
              <a:solidFill>
                <a:srgbClr val="FFFF00"/>
              </a:solidFill>
              <a:ea typeface="微软雅黑" panose="020B0503020204020204" pitchFamily="34" charset="-122"/>
            </a:endParaRP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Then Paul dwelt two whole years in his own rented house, and received all who came to him,</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3F154FC8-1A3E-E4F1-561E-8B9C2D62CD51}"/>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28:23-24</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30-31】</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31 </a:t>
            </a:r>
            <a:r>
              <a:rPr lang="zh-CN" altLang="en-US" sz="3200" b="1" dirty="0">
                <a:solidFill>
                  <a:srgbClr val="FFFF00"/>
                </a:solidFill>
                <a:ea typeface="微软雅黑" panose="020B0503020204020204" pitchFamily="34" charset="-122"/>
              </a:rPr>
              <a:t>放胆传讲　神国的道，将主耶稣基督的事教导人，并没有人禁止。</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preaching the kingdom of God and teaching the things which concern the Lord Jesus Christ with all confidence, no one forbidding him.</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904F2872-C555-121D-C661-16AC456985C9}"/>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利未记</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Leviticus 25:23】</a:t>
            </a:r>
          </a:p>
          <a:p>
            <a:pPr algn="l" eaLnBrk="1" fontAlgn="auto" hangingPunct="1">
              <a:lnSpc>
                <a:spcPct val="112000"/>
              </a:lnSpc>
              <a:spcAft>
                <a:spcPts val="0"/>
              </a:spcAft>
              <a:defRPr/>
            </a:pPr>
            <a:r>
              <a:rPr lang="en-US" altLang="zh-CN" sz="3000" b="1" dirty="0">
                <a:solidFill>
                  <a:srgbClr val="FFFF00"/>
                </a:solidFill>
                <a:ea typeface="微软雅黑" panose="020B0503020204020204" pitchFamily="34" charset="-122"/>
              </a:rPr>
              <a:t>“</a:t>
            </a:r>
            <a:r>
              <a:rPr lang="zh-CN" altLang="en-US" sz="3000" b="1" dirty="0">
                <a:solidFill>
                  <a:srgbClr val="FFFF00"/>
                </a:solidFill>
                <a:ea typeface="微软雅黑" panose="020B0503020204020204" pitchFamily="34" charset="-122"/>
              </a:rPr>
              <a:t>地不可永卖，因为地是我的，你们在我面前是客旅、是寄居的。</a:t>
            </a:r>
            <a:r>
              <a:rPr lang="zh-CN" altLang="en-US" sz="3000" b="1" dirty="0">
                <a:solidFill>
                  <a:schemeClr val="bg1"/>
                </a:solidFill>
                <a:ea typeface="微软雅黑" panose="020B0503020204020204" pitchFamily="34" charset="-122"/>
              </a:rPr>
              <a:t>‘</a:t>
            </a:r>
            <a:r>
              <a:rPr lang="en-US" altLang="zh-CN" sz="3000" b="1" dirty="0">
                <a:solidFill>
                  <a:schemeClr val="bg1"/>
                </a:solidFill>
                <a:ea typeface="微软雅黑" panose="020B0503020204020204" pitchFamily="34" charset="-122"/>
              </a:rPr>
              <a:t>The land shall not be sold permanently, for the land is Mine; for you are strangers and sojourners with Me.</a:t>
            </a:r>
          </a:p>
          <a:p>
            <a:pPr algn="l" eaLnBrk="1" fontAlgn="auto" hangingPunct="1">
              <a:lnSpc>
                <a:spcPct val="112000"/>
              </a:lnSpc>
              <a:spcAft>
                <a:spcPts val="0"/>
              </a:spcAft>
              <a:defRPr/>
            </a:pPr>
            <a:endParaRPr lang="en-US" altLang="zh-CN" sz="3000" b="1" u="sng" dirty="0">
              <a:solidFill>
                <a:schemeClr val="bg1"/>
              </a:solidFill>
              <a:ea typeface="微软雅黑" panose="020B0503020204020204" pitchFamily="34" charset="-122"/>
            </a:endParaRPr>
          </a:p>
          <a:p>
            <a:pPr algn="l" eaLnBrk="1" fontAlgn="auto" hangingPunct="1">
              <a:lnSpc>
                <a:spcPct val="112000"/>
              </a:lnSpc>
              <a:spcAft>
                <a:spcPts val="0"/>
              </a:spcAft>
              <a:defRPr/>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历代志上 </a:t>
            </a:r>
            <a:r>
              <a:rPr lang="en-US" altLang="zh-CN" sz="3000" b="1" u="sng" dirty="0">
                <a:solidFill>
                  <a:schemeClr val="bg1"/>
                </a:solidFill>
                <a:ea typeface="微软雅黑" panose="020B0503020204020204" pitchFamily="34" charset="-122"/>
              </a:rPr>
              <a:t>1 Chronicles 29:15】</a:t>
            </a:r>
          </a:p>
          <a:p>
            <a:pPr algn="l" eaLnBrk="1" fontAlgn="auto" hangingPunct="1">
              <a:lnSpc>
                <a:spcPct val="112000"/>
              </a:lnSpc>
              <a:spcAft>
                <a:spcPts val="0"/>
              </a:spcAft>
              <a:defRPr/>
            </a:pPr>
            <a:r>
              <a:rPr lang="zh-CN" altLang="en-US" sz="3000" b="1" dirty="0">
                <a:solidFill>
                  <a:srgbClr val="FFFF00"/>
                </a:solidFill>
                <a:ea typeface="微软雅黑" panose="020B0503020204020204" pitchFamily="34" charset="-122"/>
              </a:rPr>
              <a:t>我们在你面前是客旅、是寄居的，与我们列祖一样。我们在世的日子如影儿，不能长存（或作“没有长存的指望”）。</a:t>
            </a:r>
            <a:r>
              <a:rPr lang="en-US" altLang="zh-CN" sz="3000" b="1" dirty="0">
                <a:solidFill>
                  <a:schemeClr val="bg1"/>
                </a:solidFill>
                <a:ea typeface="微软雅黑" panose="020B0503020204020204" pitchFamily="34" charset="-122"/>
              </a:rPr>
              <a:t>For we are aliens and pilgrims before You, As were all our fathers; Our days on earth are as a shadow, And without hope.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42F8E461-42AA-66F4-6BAE-F61118F3E8A8}"/>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马太福音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Matthew 6:19-21】</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19 “</a:t>
            </a:r>
            <a:r>
              <a:rPr lang="zh-CN" altLang="en-US" sz="3200" b="1" dirty="0">
                <a:solidFill>
                  <a:srgbClr val="FFFF00"/>
                </a:solidFill>
                <a:ea typeface="微软雅黑" panose="020B0503020204020204" pitchFamily="34" charset="-122"/>
              </a:rPr>
              <a:t>不要为自己积攒财宝在地上，地上有虫子咬，能锈坏，也有贼挖窟窿来偷；</a:t>
            </a:r>
            <a:r>
              <a:rPr lang="zh-CN" altLang="en-US" sz="3000" b="1" dirty="0">
                <a:solidFill>
                  <a:schemeClr val="bg1"/>
                </a:solidFill>
                <a:ea typeface="微软雅黑" panose="020B0503020204020204" pitchFamily="34" charset="-122"/>
              </a:rPr>
              <a:t>“</a:t>
            </a:r>
            <a:r>
              <a:rPr lang="en-US" altLang="zh-CN" sz="3000" b="1" dirty="0">
                <a:solidFill>
                  <a:schemeClr val="bg1"/>
                </a:solidFill>
                <a:ea typeface="微软雅黑" panose="020B0503020204020204" pitchFamily="34" charset="-122"/>
              </a:rPr>
              <a:t>Do not lay up for yourselves treasures on earth, where moth and rust destroy and where thieves break in and steal;</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20 </a:t>
            </a:r>
            <a:r>
              <a:rPr lang="zh-CN" altLang="en-US" sz="3200" b="1" dirty="0">
                <a:solidFill>
                  <a:srgbClr val="FFFF00"/>
                </a:solidFill>
                <a:ea typeface="微软雅黑" panose="020B0503020204020204" pitchFamily="34" charset="-122"/>
              </a:rPr>
              <a:t>只要积攒财宝在天上，天上没有虫子咬，不能锈坏，也没有贼挖窟窿来偷。</a:t>
            </a:r>
            <a:endParaRPr lang="en-US" altLang="zh-CN" sz="3200" b="1" dirty="0">
              <a:solidFill>
                <a:srgbClr val="FFFF00"/>
              </a:solidFill>
              <a:ea typeface="微软雅黑" panose="020B0503020204020204" pitchFamily="34" charset="-122"/>
            </a:endParaRPr>
          </a:p>
          <a:p>
            <a:pPr algn="l" eaLnBrk="1" fontAlgn="auto" hangingPunct="1">
              <a:lnSpc>
                <a:spcPct val="100000"/>
              </a:lnSpc>
              <a:spcAft>
                <a:spcPts val="0"/>
              </a:spcAft>
              <a:defRPr/>
            </a:pPr>
            <a:r>
              <a:rPr lang="en-US" altLang="zh-CN" sz="3000" b="1" dirty="0">
                <a:solidFill>
                  <a:schemeClr val="bg1"/>
                </a:solidFill>
                <a:ea typeface="微软雅黑" panose="020B0503020204020204" pitchFamily="34" charset="-122"/>
              </a:rPr>
              <a:t>but lay up for yourselves treasures in heaven, where neither moth nor rust destroys and where thieves do not break in and steal.</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21 </a:t>
            </a:r>
            <a:r>
              <a:rPr lang="zh-CN" altLang="en-US" sz="3200" b="1" dirty="0">
                <a:solidFill>
                  <a:srgbClr val="FFFF00"/>
                </a:solidFill>
                <a:ea typeface="微软雅黑" panose="020B0503020204020204" pitchFamily="34" charset="-122"/>
              </a:rPr>
              <a:t>因为你的财宝在哪里，你的心也在那里。”</a:t>
            </a:r>
          </a:p>
          <a:p>
            <a:pPr algn="l" eaLnBrk="1" fontAlgn="auto" hangingPunct="1">
              <a:lnSpc>
                <a:spcPct val="112000"/>
              </a:lnSpc>
              <a:spcAft>
                <a:spcPts val="0"/>
              </a:spcAft>
              <a:defRPr/>
            </a:pPr>
            <a:r>
              <a:rPr lang="en-US" altLang="zh-CN" sz="3000" b="1" dirty="0">
                <a:solidFill>
                  <a:schemeClr val="bg1"/>
                </a:solidFill>
                <a:ea typeface="微软雅黑" panose="020B0503020204020204" pitchFamily="34" charset="-122"/>
              </a:rPr>
              <a:t>For where your treasure is, there your heart will be also.</a:t>
            </a:r>
          </a:p>
        </p:txBody>
      </p:sp>
    </p:spTree>
  </p:cSld>
  <p:clrMapOvr>
    <a:masterClrMapping/>
  </p:clrMapOvr>
</p:sld>
</file>

<file path=ppt/theme/theme1.xml><?xml version="1.0" encoding="utf-8"?>
<a:theme xmlns:a="http://schemas.openxmlformats.org/drawingml/2006/main" name="2_Default Design">
  <a:themeElements>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40608</TotalTime>
  <Words>2002</Words>
  <Application>Microsoft Office PowerPoint</Application>
  <PresentationFormat>On-screen Show (4:3)</PresentationFormat>
  <Paragraphs>88</Paragraphs>
  <Slides>20</Slides>
  <Notes>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20</vt:i4>
      </vt:variant>
    </vt:vector>
  </HeadingPairs>
  <TitlesOfParts>
    <vt:vector size="30" baseType="lpstr">
      <vt:lpstr>Arial</vt:lpstr>
      <vt:lpstr>DFYuanMedium-B5</vt:lpstr>
      <vt:lpstr>Calibri</vt:lpstr>
      <vt:lpstr>Calibri Light</vt:lpstr>
      <vt:lpstr>SimSun</vt:lpstr>
      <vt:lpstr>Garamond</vt:lpstr>
      <vt:lpstr>Abadi</vt:lpstr>
      <vt:lpstr>Microsoft YaHei</vt:lpstr>
      <vt:lpstr>2_Default Design</vt:lpstr>
      <vt:lpstr>Office 主题</vt:lpstr>
      <vt:lpstr>PowerPoint Presentation</vt:lpstr>
      <vt:lpstr>伟大的旅程 Gran Turismo</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eli</dc:creator>
  <cp:lastModifiedBy>BCCC_User</cp:lastModifiedBy>
  <cp:revision>261</cp:revision>
  <dcterms:created xsi:type="dcterms:W3CDTF">2009-11-04T13:37:49Z</dcterms:created>
  <dcterms:modified xsi:type="dcterms:W3CDTF">2025-02-16T19:07:20Z</dcterms:modified>
</cp:coreProperties>
</file>