
<file path=[Content_Types].xml><?xml version="1.0" encoding="utf-8"?>
<Types xmlns="http://schemas.openxmlformats.org/package/2006/content-types">
  <Default Extension="fntdata" ContentType="application/x-fontdata"/>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48" r:id="rId1"/>
    <p:sldMasterId id="2147483708" r:id="rId2"/>
  </p:sldMasterIdLst>
  <p:notesMasterIdLst>
    <p:notesMasterId r:id="rId28"/>
  </p:notesMasterIdLst>
  <p:sldIdLst>
    <p:sldId id="292" r:id="rId3"/>
    <p:sldId id="293" r:id="rId4"/>
    <p:sldId id="294" r:id="rId5"/>
    <p:sldId id="295" r:id="rId6"/>
    <p:sldId id="296" r:id="rId7"/>
    <p:sldId id="297" r:id="rId8"/>
    <p:sldId id="298" r:id="rId9"/>
    <p:sldId id="299" r:id="rId10"/>
    <p:sldId id="300" r:id="rId11"/>
    <p:sldId id="301" r:id="rId12"/>
    <p:sldId id="302" r:id="rId13"/>
    <p:sldId id="303" r:id="rId14"/>
    <p:sldId id="304" r:id="rId15"/>
    <p:sldId id="305" r:id="rId16"/>
    <p:sldId id="306" r:id="rId17"/>
    <p:sldId id="307" r:id="rId18"/>
    <p:sldId id="308" r:id="rId19"/>
    <p:sldId id="309" r:id="rId20"/>
    <p:sldId id="310" r:id="rId21"/>
    <p:sldId id="311" r:id="rId22"/>
    <p:sldId id="312" r:id="rId23"/>
    <p:sldId id="313" r:id="rId24"/>
    <p:sldId id="314" r:id="rId25"/>
    <p:sldId id="315" r:id="rId26"/>
    <p:sldId id="316" r:id="rId27"/>
  </p:sldIdLst>
  <p:sldSz cx="9144000" cy="6858000" type="screen4x3"/>
  <p:notesSz cx="6858000" cy="9144000"/>
  <p:embeddedFontLst>
    <p:embeddedFont>
      <p:font typeface="Microsoft YaHei" panose="020B0503020204020204" pitchFamily="34" charset="-122"/>
      <p:regular r:id="rId29"/>
      <p:bold r:id="rId30"/>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p15:clr>
            <a:srgbClr val="000000"/>
          </p15:clr>
        </p15:guide>
        <p15:guide id="2" pos="2880">
          <p15:clr>
            <a:srgbClr val="000000"/>
          </p15:clr>
        </p15:guide>
      </p15:sldGuideLst>
    </p:ext>
    <p:ext uri="GoogleSlidesCustomDataVersion2">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111" roundtripDataSignature="AMtx7mjtB/rCyJAa8gyV5IbBYCJND/Xg8A=="/>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84376374-92FF-4ECE-8E40-CD70EA9EC4B1}">
  <a:tblStyle styleId="{84376374-92FF-4ECE-8E40-CD70EA9EC4B1}" styleName="Table_0">
    <a:wholeTbl>
      <a:tcTxStyle>
        <a:font>
          <a:latin typeface="Arial"/>
          <a:ea typeface="Arial"/>
          <a:cs typeface="Arial"/>
        </a:font>
        <a:srgbClr val="000000"/>
      </a:tcTxStyle>
      <a:tcStyle>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4" d="100"/>
          <a:sy n="64" d="100"/>
        </p:scale>
        <p:origin x="696" y="108"/>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112" Type="http://schemas.openxmlformats.org/officeDocument/2006/relationships/presProps" Target="pres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font" Target="fonts/font1.fntdata"/><Relationship Id="rId111" Type="http://customschemas.google.com/relationships/presentationmetadata" Target="metadata"/><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115"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notesMaster" Target="notesMasters/notesMaster1.xml"/><Relationship Id="rId114" Type="http://schemas.openxmlformats.org/officeDocument/2006/relationships/theme" Target="theme/theme1.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font" Target="fonts/font2.fntdata"/><Relationship Id="rId113" Type="http://schemas.openxmlformats.org/officeDocument/2006/relationships/viewProps" Target="viewProps.xml"/><Relationship Id="rId8" Type="http://schemas.openxmlformats.org/officeDocument/2006/relationships/slide" Target="slides/slide6.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000000"/>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7200"/>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9pPr>
          </a:lstStyle>
          <a:p>
            <a:endParaRPr/>
          </a:p>
        </p:txBody>
      </p:sp>
      <p:sp>
        <p:nvSpPr>
          <p:cNvPr id="4" name="Google Shape;4;n"/>
          <p:cNvSpPr txBox="1">
            <a:spLocks noGrp="1"/>
          </p:cNvSpPr>
          <p:nvPr>
            <p:ph type="dt" idx="10"/>
          </p:nvPr>
        </p:nvSpPr>
        <p:spPr>
          <a:xfrm>
            <a:off x="3884612" y="0"/>
            <a:ext cx="2971800" cy="457200"/>
          </a:xfrm>
          <a:prstGeom prst="rect">
            <a:avLst/>
          </a:prstGeom>
          <a:noFill/>
          <a:ln>
            <a:noFill/>
          </a:ln>
        </p:spPr>
        <p:txBody>
          <a:bodyPr spcFirstLastPara="1" wrap="square" lIns="91425" tIns="45700" rIns="91425" bIns="45700" anchor="t" anchorCtr="0">
            <a:noAutofit/>
          </a:bodyPr>
          <a:lstStyle>
            <a:lvl1pPr marR="0" lvl="0" algn="r" rtl="0">
              <a:lnSpc>
                <a:spcPct val="100000"/>
              </a:lnSpc>
              <a:spcBef>
                <a:spcPts val="0"/>
              </a:spcBef>
              <a:spcAft>
                <a:spcPts val="0"/>
              </a:spcAft>
              <a:buSzPts val="1400"/>
              <a:buNone/>
              <a:defRPr sz="1200" b="0" i="0" u="none" strike="noStrike" cap="none">
                <a:solidFill>
                  <a:srgbClr val="000000"/>
                </a:solidFill>
                <a:latin typeface="Calibri"/>
                <a:ea typeface="Calibri"/>
                <a:cs typeface="Calibri"/>
                <a:sym typeface="Calibri"/>
              </a:defRPr>
            </a:lvl1pPr>
            <a:lvl2pPr marR="0" lvl="1" algn="l" rtl="0">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9pPr>
          </a:lstStyle>
          <a:p>
            <a:endParaRPr/>
          </a:p>
        </p:txBody>
      </p:sp>
      <p:sp>
        <p:nvSpPr>
          <p:cNvPr id="5" name="Google Shape;5;n"/>
          <p:cNvSpPr>
            <a:spLocks noGrp="1" noRot="1" noChangeAspect="1"/>
          </p:cNvSpPr>
          <p:nvPr>
            <p:ph type="sldImg" idx="3"/>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miter lim="800000"/>
            <a:headEnd type="none" w="sm" len="sm"/>
            <a:tailEnd type="none" w="sm" len="sm"/>
          </a:ln>
        </p:spPr>
      </p:sp>
      <p:sp>
        <p:nvSpPr>
          <p:cNvPr id="6" name="Google Shape;6;n"/>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rmAutofit/>
          </a:bodyPr>
          <a:lstStyle>
            <a:lvl1pPr marL="457200" marR="0" lvl="0" indent="-228600" algn="l" rtl="0">
              <a:spcBef>
                <a:spcPts val="0"/>
              </a:spcBef>
              <a:spcAft>
                <a:spcPts val="0"/>
              </a:spcAft>
              <a:buSzPts val="1400"/>
              <a:buNone/>
              <a:defRPr sz="1800" b="0" i="0" u="none" strike="noStrike" cap="none"/>
            </a:lvl1pPr>
            <a:lvl2pPr marL="914400" marR="0" lvl="1" indent="-228600" algn="l" rtl="0">
              <a:spcBef>
                <a:spcPts val="0"/>
              </a:spcBef>
              <a:spcAft>
                <a:spcPts val="0"/>
              </a:spcAft>
              <a:buSzPts val="1400"/>
              <a:buNone/>
              <a:defRPr sz="1800" b="0" i="0" u="none" strike="noStrike" cap="none"/>
            </a:lvl2pPr>
            <a:lvl3pPr marL="1371600" marR="0" lvl="2" indent="-228600" algn="l" rtl="0">
              <a:spcBef>
                <a:spcPts val="0"/>
              </a:spcBef>
              <a:spcAft>
                <a:spcPts val="0"/>
              </a:spcAft>
              <a:buSzPts val="1400"/>
              <a:buNone/>
              <a:defRPr sz="1800" b="0" i="0" u="none" strike="noStrike" cap="none"/>
            </a:lvl3pPr>
            <a:lvl4pPr marL="1828800" marR="0" lvl="3" indent="-228600" algn="l" rtl="0">
              <a:spcBef>
                <a:spcPts val="0"/>
              </a:spcBef>
              <a:spcAft>
                <a:spcPts val="0"/>
              </a:spcAft>
              <a:buSzPts val="1400"/>
              <a:buNone/>
              <a:defRPr sz="1800" b="0" i="0" u="none" strike="noStrike" cap="none"/>
            </a:lvl4pPr>
            <a:lvl5pPr marL="2286000" marR="0" lvl="4" indent="-228600" algn="l" rtl="0">
              <a:spcBef>
                <a:spcPts val="0"/>
              </a:spcBef>
              <a:spcAft>
                <a:spcPts val="0"/>
              </a:spcAft>
              <a:buSzPts val="1400"/>
              <a:buNone/>
              <a:defRPr sz="1800" b="0" i="0" u="none" strike="noStrike" cap="none"/>
            </a:lvl5pPr>
            <a:lvl6pPr marL="2743200" marR="0" lvl="5" indent="-228600" algn="l" rtl="0">
              <a:spcBef>
                <a:spcPts val="0"/>
              </a:spcBef>
              <a:spcAft>
                <a:spcPts val="0"/>
              </a:spcAft>
              <a:buSzPts val="1400"/>
              <a:buNone/>
              <a:defRPr sz="1800" b="0" i="0" u="none" strike="noStrike" cap="none"/>
            </a:lvl6pPr>
            <a:lvl7pPr marL="3200400" marR="0" lvl="6" indent="-228600" algn="l" rtl="0">
              <a:spcBef>
                <a:spcPts val="0"/>
              </a:spcBef>
              <a:spcAft>
                <a:spcPts val="0"/>
              </a:spcAft>
              <a:buSzPts val="1400"/>
              <a:buNone/>
              <a:defRPr sz="1800" b="0" i="0" u="none" strike="noStrike" cap="none"/>
            </a:lvl7pPr>
            <a:lvl8pPr marL="3657600" marR="0" lvl="7" indent="-228600" algn="l" rtl="0">
              <a:spcBef>
                <a:spcPts val="0"/>
              </a:spcBef>
              <a:spcAft>
                <a:spcPts val="0"/>
              </a:spcAft>
              <a:buSzPts val="1400"/>
              <a:buNone/>
              <a:defRPr sz="1800" b="0" i="0" u="none" strike="noStrike" cap="none"/>
            </a:lvl8pPr>
            <a:lvl9pPr marL="4114800" marR="0" lvl="8" indent="-228600" algn="l" rtl="0">
              <a:spcBef>
                <a:spcPts val="0"/>
              </a:spcBef>
              <a:spcAft>
                <a:spcPts val="0"/>
              </a:spcAft>
              <a:buSzPts val="1400"/>
              <a:buNone/>
              <a:defRPr sz="1800" b="0" i="0" u="none" strike="noStrike" cap="none"/>
            </a:lvl9pPr>
          </a:lstStyle>
          <a:p>
            <a:endParaRPr/>
          </a:p>
        </p:txBody>
      </p:sp>
      <p:sp>
        <p:nvSpPr>
          <p:cNvPr id="7" name="Google Shape;7;n"/>
          <p:cNvSpPr txBox="1">
            <a:spLocks noGrp="1"/>
          </p:cNvSpPr>
          <p:nvPr>
            <p:ph type="ftr" idx="11"/>
          </p:nvPr>
        </p:nvSpPr>
        <p:spPr>
          <a:xfrm>
            <a:off x="0" y="8685212"/>
            <a:ext cx="2971800" cy="457200"/>
          </a:xfrm>
          <a:prstGeom prst="rect">
            <a:avLst/>
          </a:prstGeom>
          <a:noFill/>
          <a:ln>
            <a:noFill/>
          </a:ln>
        </p:spPr>
        <p:txBody>
          <a:bodyPr spcFirstLastPara="1" wrap="square" lIns="91425" tIns="45700" rIns="91425" bIns="45700" anchor="b" anchorCtr="0">
            <a:noAutofit/>
          </a:bodyPr>
          <a:lstStyle>
            <a:lvl1pPr marR="0" lvl="0" algn="l" rtl="0">
              <a:lnSpc>
                <a:spcPct val="100000"/>
              </a:lnSpc>
              <a:spcBef>
                <a:spcPts val="0"/>
              </a:spcBef>
              <a:spcAft>
                <a:spcPts val="0"/>
              </a:spcAft>
              <a:buSzPts val="1400"/>
              <a:buNone/>
              <a:defRPr sz="1200" b="0" i="0" u="none" strike="noStrike" cap="none">
                <a:solidFill>
                  <a:srgbClr val="000000"/>
                </a:solidFill>
                <a:latin typeface="Calibri"/>
                <a:ea typeface="Calibri"/>
                <a:cs typeface="Calibri"/>
                <a:sym typeface="Calibri"/>
              </a:defRPr>
            </a:lvl1pPr>
            <a:lvl2pPr marR="0" lvl="1" algn="l" rtl="0">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9pPr>
          </a:lstStyle>
          <a:p>
            <a:endParaRPr/>
          </a:p>
        </p:txBody>
      </p:sp>
      <p:sp>
        <p:nvSpPr>
          <p:cNvPr id="8" name="Google Shape;8;n"/>
          <p:cNvSpPr txBox="1">
            <a:spLocks noGrp="1"/>
          </p:cNvSpPr>
          <p:nvPr>
            <p:ph type="sldNum" idx="12"/>
          </p:nvPr>
        </p:nvSpPr>
        <p:spPr>
          <a:xfrm>
            <a:off x="3884612" y="8685212"/>
            <a:ext cx="2971800" cy="457200"/>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Clr>
                <a:srgbClr val="000000"/>
              </a:buClr>
              <a:buSzPts val="1200"/>
              <a:buFont typeface="Calibri"/>
              <a:buNone/>
            </a:pPr>
            <a:fld id="{00000000-1234-1234-1234-123412341234}" type="slidenum">
              <a:rPr lang="en-US" sz="1200" b="0" i="0" u="none" strike="noStrike" cap="none">
                <a:solidFill>
                  <a:srgbClr val="000000"/>
                </a:solidFill>
                <a:latin typeface="Calibri"/>
                <a:ea typeface="Calibri"/>
                <a:cs typeface="Calibri"/>
                <a:sym typeface="Calibri"/>
              </a:rPr>
              <a:t>‹#›</a:t>
            </a:fld>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04"/>
        <p:cNvGrpSpPr/>
        <p:nvPr/>
      </p:nvGrpSpPr>
      <p:grpSpPr>
        <a:xfrm>
          <a:off x="0" y="0"/>
          <a:ext cx="0" cy="0"/>
          <a:chOff x="0" y="0"/>
          <a:chExt cx="0" cy="0"/>
        </a:xfrm>
      </p:grpSpPr>
      <p:sp>
        <p:nvSpPr>
          <p:cNvPr id="1005" name="Google Shape;1005;p37: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006" name="Google Shape;1006;p37: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53"/>
        <p:cNvGrpSpPr/>
        <p:nvPr/>
      </p:nvGrpSpPr>
      <p:grpSpPr>
        <a:xfrm>
          <a:off x="0" y="0"/>
          <a:ext cx="0" cy="0"/>
          <a:chOff x="0" y="0"/>
          <a:chExt cx="0" cy="0"/>
        </a:xfrm>
      </p:grpSpPr>
      <p:sp>
        <p:nvSpPr>
          <p:cNvPr id="1054" name="Google Shape;1054;p46: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055" name="Google Shape;1055;p46: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58"/>
        <p:cNvGrpSpPr/>
        <p:nvPr/>
      </p:nvGrpSpPr>
      <p:grpSpPr>
        <a:xfrm>
          <a:off x="0" y="0"/>
          <a:ext cx="0" cy="0"/>
          <a:chOff x="0" y="0"/>
          <a:chExt cx="0" cy="0"/>
        </a:xfrm>
      </p:grpSpPr>
      <p:sp>
        <p:nvSpPr>
          <p:cNvPr id="1059" name="Google Shape;1059;p47: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060" name="Google Shape;1060;p47: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63"/>
        <p:cNvGrpSpPr/>
        <p:nvPr/>
      </p:nvGrpSpPr>
      <p:grpSpPr>
        <a:xfrm>
          <a:off x="0" y="0"/>
          <a:ext cx="0" cy="0"/>
          <a:chOff x="0" y="0"/>
          <a:chExt cx="0" cy="0"/>
        </a:xfrm>
      </p:grpSpPr>
      <p:sp>
        <p:nvSpPr>
          <p:cNvPr id="1064" name="Google Shape;1064;p48: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065" name="Google Shape;1065;p48: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68"/>
        <p:cNvGrpSpPr/>
        <p:nvPr/>
      </p:nvGrpSpPr>
      <p:grpSpPr>
        <a:xfrm>
          <a:off x="0" y="0"/>
          <a:ext cx="0" cy="0"/>
          <a:chOff x="0" y="0"/>
          <a:chExt cx="0" cy="0"/>
        </a:xfrm>
      </p:grpSpPr>
      <p:sp>
        <p:nvSpPr>
          <p:cNvPr id="1069" name="Google Shape;1069;p49: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070" name="Google Shape;1070;p49: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73"/>
        <p:cNvGrpSpPr/>
        <p:nvPr/>
      </p:nvGrpSpPr>
      <p:grpSpPr>
        <a:xfrm>
          <a:off x="0" y="0"/>
          <a:ext cx="0" cy="0"/>
          <a:chOff x="0" y="0"/>
          <a:chExt cx="0" cy="0"/>
        </a:xfrm>
      </p:grpSpPr>
      <p:sp>
        <p:nvSpPr>
          <p:cNvPr id="1074" name="Google Shape;1074;p50: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075" name="Google Shape;1075;p50: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78"/>
        <p:cNvGrpSpPr/>
        <p:nvPr/>
      </p:nvGrpSpPr>
      <p:grpSpPr>
        <a:xfrm>
          <a:off x="0" y="0"/>
          <a:ext cx="0" cy="0"/>
          <a:chOff x="0" y="0"/>
          <a:chExt cx="0" cy="0"/>
        </a:xfrm>
      </p:grpSpPr>
      <p:sp>
        <p:nvSpPr>
          <p:cNvPr id="1079" name="Google Shape;1079;p51: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080" name="Google Shape;1080;p51: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83"/>
        <p:cNvGrpSpPr/>
        <p:nvPr/>
      </p:nvGrpSpPr>
      <p:grpSpPr>
        <a:xfrm>
          <a:off x="0" y="0"/>
          <a:ext cx="0" cy="0"/>
          <a:chOff x="0" y="0"/>
          <a:chExt cx="0" cy="0"/>
        </a:xfrm>
      </p:grpSpPr>
      <p:sp>
        <p:nvSpPr>
          <p:cNvPr id="1084" name="Google Shape;1084;p5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085" name="Google Shape;1085;p5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88"/>
        <p:cNvGrpSpPr/>
        <p:nvPr/>
      </p:nvGrpSpPr>
      <p:grpSpPr>
        <a:xfrm>
          <a:off x="0" y="0"/>
          <a:ext cx="0" cy="0"/>
          <a:chOff x="0" y="0"/>
          <a:chExt cx="0" cy="0"/>
        </a:xfrm>
      </p:grpSpPr>
      <p:sp>
        <p:nvSpPr>
          <p:cNvPr id="1089" name="Google Shape;1089;p53: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090" name="Google Shape;1090;p53: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93"/>
        <p:cNvGrpSpPr/>
        <p:nvPr/>
      </p:nvGrpSpPr>
      <p:grpSpPr>
        <a:xfrm>
          <a:off x="0" y="0"/>
          <a:ext cx="0" cy="0"/>
          <a:chOff x="0" y="0"/>
          <a:chExt cx="0" cy="0"/>
        </a:xfrm>
      </p:grpSpPr>
      <p:sp>
        <p:nvSpPr>
          <p:cNvPr id="1094" name="Google Shape;1094;p54: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095" name="Google Shape;1095;p54: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98"/>
        <p:cNvGrpSpPr/>
        <p:nvPr/>
      </p:nvGrpSpPr>
      <p:grpSpPr>
        <a:xfrm>
          <a:off x="0" y="0"/>
          <a:ext cx="0" cy="0"/>
          <a:chOff x="0" y="0"/>
          <a:chExt cx="0" cy="0"/>
        </a:xfrm>
      </p:grpSpPr>
      <p:sp>
        <p:nvSpPr>
          <p:cNvPr id="1099" name="Google Shape;1099;p55: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100" name="Google Shape;1100;p55: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12"/>
        <p:cNvGrpSpPr/>
        <p:nvPr/>
      </p:nvGrpSpPr>
      <p:grpSpPr>
        <a:xfrm>
          <a:off x="0" y="0"/>
          <a:ext cx="0" cy="0"/>
          <a:chOff x="0" y="0"/>
          <a:chExt cx="0" cy="0"/>
        </a:xfrm>
      </p:grpSpPr>
      <p:sp>
        <p:nvSpPr>
          <p:cNvPr id="1013" name="Google Shape;1013;p38: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014" name="Google Shape;1014;p38: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03"/>
        <p:cNvGrpSpPr/>
        <p:nvPr/>
      </p:nvGrpSpPr>
      <p:grpSpPr>
        <a:xfrm>
          <a:off x="0" y="0"/>
          <a:ext cx="0" cy="0"/>
          <a:chOff x="0" y="0"/>
          <a:chExt cx="0" cy="0"/>
        </a:xfrm>
      </p:grpSpPr>
      <p:sp>
        <p:nvSpPr>
          <p:cNvPr id="1104" name="Google Shape;1104;p56: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105" name="Google Shape;1105;p56: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08"/>
        <p:cNvGrpSpPr/>
        <p:nvPr/>
      </p:nvGrpSpPr>
      <p:grpSpPr>
        <a:xfrm>
          <a:off x="0" y="0"/>
          <a:ext cx="0" cy="0"/>
          <a:chOff x="0" y="0"/>
          <a:chExt cx="0" cy="0"/>
        </a:xfrm>
      </p:grpSpPr>
      <p:sp>
        <p:nvSpPr>
          <p:cNvPr id="1109" name="Google Shape;1109;p57: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110" name="Google Shape;1110;p57: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13"/>
        <p:cNvGrpSpPr/>
        <p:nvPr/>
      </p:nvGrpSpPr>
      <p:grpSpPr>
        <a:xfrm>
          <a:off x="0" y="0"/>
          <a:ext cx="0" cy="0"/>
          <a:chOff x="0" y="0"/>
          <a:chExt cx="0" cy="0"/>
        </a:xfrm>
      </p:grpSpPr>
      <p:sp>
        <p:nvSpPr>
          <p:cNvPr id="1114" name="Google Shape;1114;p58: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115" name="Google Shape;1115;p58: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18"/>
        <p:cNvGrpSpPr/>
        <p:nvPr/>
      </p:nvGrpSpPr>
      <p:grpSpPr>
        <a:xfrm>
          <a:off x="0" y="0"/>
          <a:ext cx="0" cy="0"/>
          <a:chOff x="0" y="0"/>
          <a:chExt cx="0" cy="0"/>
        </a:xfrm>
      </p:grpSpPr>
      <p:sp>
        <p:nvSpPr>
          <p:cNvPr id="1119" name="Google Shape;1119;p59: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120" name="Google Shape;1120;p59: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23"/>
        <p:cNvGrpSpPr/>
        <p:nvPr/>
      </p:nvGrpSpPr>
      <p:grpSpPr>
        <a:xfrm>
          <a:off x="0" y="0"/>
          <a:ext cx="0" cy="0"/>
          <a:chOff x="0" y="0"/>
          <a:chExt cx="0" cy="0"/>
        </a:xfrm>
      </p:grpSpPr>
      <p:sp>
        <p:nvSpPr>
          <p:cNvPr id="1124" name="Google Shape;1124;p60: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125" name="Google Shape;1125;p60: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28"/>
        <p:cNvGrpSpPr/>
        <p:nvPr/>
      </p:nvGrpSpPr>
      <p:grpSpPr>
        <a:xfrm>
          <a:off x="0" y="0"/>
          <a:ext cx="0" cy="0"/>
          <a:chOff x="0" y="0"/>
          <a:chExt cx="0" cy="0"/>
        </a:xfrm>
      </p:grpSpPr>
      <p:sp>
        <p:nvSpPr>
          <p:cNvPr id="1129" name="Google Shape;1129;p61: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130" name="Google Shape;1130;p61: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18"/>
        <p:cNvGrpSpPr/>
        <p:nvPr/>
      </p:nvGrpSpPr>
      <p:grpSpPr>
        <a:xfrm>
          <a:off x="0" y="0"/>
          <a:ext cx="0" cy="0"/>
          <a:chOff x="0" y="0"/>
          <a:chExt cx="0" cy="0"/>
        </a:xfrm>
      </p:grpSpPr>
      <p:sp>
        <p:nvSpPr>
          <p:cNvPr id="1019" name="Google Shape;1019;p39: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020" name="Google Shape;1020;p39: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23"/>
        <p:cNvGrpSpPr/>
        <p:nvPr/>
      </p:nvGrpSpPr>
      <p:grpSpPr>
        <a:xfrm>
          <a:off x="0" y="0"/>
          <a:ext cx="0" cy="0"/>
          <a:chOff x="0" y="0"/>
          <a:chExt cx="0" cy="0"/>
        </a:xfrm>
      </p:grpSpPr>
      <p:sp>
        <p:nvSpPr>
          <p:cNvPr id="1024" name="Google Shape;1024;p40: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025" name="Google Shape;1025;p40: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28"/>
        <p:cNvGrpSpPr/>
        <p:nvPr/>
      </p:nvGrpSpPr>
      <p:grpSpPr>
        <a:xfrm>
          <a:off x="0" y="0"/>
          <a:ext cx="0" cy="0"/>
          <a:chOff x="0" y="0"/>
          <a:chExt cx="0" cy="0"/>
        </a:xfrm>
      </p:grpSpPr>
      <p:sp>
        <p:nvSpPr>
          <p:cNvPr id="1029" name="Google Shape;1029;p41: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030" name="Google Shape;1030;p41: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33"/>
        <p:cNvGrpSpPr/>
        <p:nvPr/>
      </p:nvGrpSpPr>
      <p:grpSpPr>
        <a:xfrm>
          <a:off x="0" y="0"/>
          <a:ext cx="0" cy="0"/>
          <a:chOff x="0" y="0"/>
          <a:chExt cx="0" cy="0"/>
        </a:xfrm>
      </p:grpSpPr>
      <p:sp>
        <p:nvSpPr>
          <p:cNvPr id="1034" name="Google Shape;1034;p4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035" name="Google Shape;1035;p4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38"/>
        <p:cNvGrpSpPr/>
        <p:nvPr/>
      </p:nvGrpSpPr>
      <p:grpSpPr>
        <a:xfrm>
          <a:off x="0" y="0"/>
          <a:ext cx="0" cy="0"/>
          <a:chOff x="0" y="0"/>
          <a:chExt cx="0" cy="0"/>
        </a:xfrm>
      </p:grpSpPr>
      <p:sp>
        <p:nvSpPr>
          <p:cNvPr id="1039" name="Google Shape;1039;p43: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040" name="Google Shape;1040;p43: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43"/>
        <p:cNvGrpSpPr/>
        <p:nvPr/>
      </p:nvGrpSpPr>
      <p:grpSpPr>
        <a:xfrm>
          <a:off x="0" y="0"/>
          <a:ext cx="0" cy="0"/>
          <a:chOff x="0" y="0"/>
          <a:chExt cx="0" cy="0"/>
        </a:xfrm>
      </p:grpSpPr>
      <p:sp>
        <p:nvSpPr>
          <p:cNvPr id="1044" name="Google Shape;1044;p44: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045" name="Google Shape;1045;p44: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48"/>
        <p:cNvGrpSpPr/>
        <p:nvPr/>
      </p:nvGrpSpPr>
      <p:grpSpPr>
        <a:xfrm>
          <a:off x="0" y="0"/>
          <a:ext cx="0" cy="0"/>
          <a:chOff x="0" y="0"/>
          <a:chExt cx="0" cy="0"/>
        </a:xfrm>
      </p:grpSpPr>
      <p:sp>
        <p:nvSpPr>
          <p:cNvPr id="1049" name="Google Shape;1049;p45: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050" name="Google Shape;1050;p45: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标题幻灯片" type="title">
  <p:cSld name="TITLE">
    <p:spTree>
      <p:nvGrpSpPr>
        <p:cNvPr id="1" name="Shape 15"/>
        <p:cNvGrpSpPr/>
        <p:nvPr/>
      </p:nvGrpSpPr>
      <p:grpSpPr>
        <a:xfrm>
          <a:off x="0" y="0"/>
          <a:ext cx="0" cy="0"/>
          <a:chOff x="0" y="0"/>
          <a:chExt cx="0" cy="0"/>
        </a:xfrm>
      </p:grpSpPr>
      <p:sp>
        <p:nvSpPr>
          <p:cNvPr id="16" name="Google Shape;16;p81"/>
          <p:cNvSpPr txBox="1">
            <a:spLocks noGrp="1"/>
          </p:cNvSpPr>
          <p:nvPr>
            <p:ph type="ctrTitle"/>
          </p:nvPr>
        </p:nvSpPr>
        <p:spPr>
          <a:xfrm>
            <a:off x="685800" y="1122363"/>
            <a:ext cx="7772400" cy="2387600"/>
          </a:xfrm>
          <a:prstGeom prst="rect">
            <a:avLst/>
          </a:prstGeom>
          <a:noFill/>
          <a:ln>
            <a:noFill/>
          </a:ln>
        </p:spPr>
        <p:txBody>
          <a:bodyPr spcFirstLastPara="1" wrap="square" lIns="91425" tIns="45700" rIns="91425" bIns="45700" anchor="b" anchorCtr="0">
            <a:noAutofit/>
          </a:bodyPr>
          <a:lstStyle>
            <a:lvl1pPr lvl="0" algn="ctr">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7" name="Google Shape;17;p81"/>
          <p:cNvSpPr txBox="1">
            <a:spLocks noGrp="1"/>
          </p:cNvSpPr>
          <p:nvPr>
            <p:ph type="subTitle" idx="1"/>
          </p:nvPr>
        </p:nvSpPr>
        <p:spPr>
          <a:xfrm>
            <a:off x="1143000" y="3602038"/>
            <a:ext cx="6858000" cy="1655762"/>
          </a:xfrm>
          <a:prstGeom prst="rect">
            <a:avLst/>
          </a:prstGeom>
          <a:noFill/>
          <a:ln>
            <a:noFill/>
          </a:ln>
        </p:spPr>
        <p:txBody>
          <a:bodyPr spcFirstLastPara="1" wrap="square" lIns="91425" tIns="45700" rIns="91425" bIns="45700" anchor="t" anchorCtr="0">
            <a:no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
        <p:nvSpPr>
          <p:cNvPr id="18" name="Google Shape;18;p81"/>
          <p:cNvSpPr txBox="1">
            <a:spLocks noGrp="1"/>
          </p:cNvSpPr>
          <p:nvPr>
            <p:ph type="dt" idx="10"/>
          </p:nvPr>
        </p:nvSpPr>
        <p:spPr>
          <a:xfrm>
            <a:off x="628650" y="6356350"/>
            <a:ext cx="20574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sz="1200">
                <a:solidFill>
                  <a:srgbClr val="898989"/>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9" name="Google Shape;19;p81"/>
          <p:cNvSpPr txBox="1">
            <a:spLocks noGrp="1"/>
          </p:cNvSpPr>
          <p:nvPr>
            <p:ph type="ftr" idx="11"/>
          </p:nvPr>
        </p:nvSpPr>
        <p:spPr>
          <a:xfrm>
            <a:off x="3028950" y="6356350"/>
            <a:ext cx="30861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0" name="Google Shape;20;p81"/>
          <p:cNvSpPr txBox="1">
            <a:spLocks noGrp="1"/>
          </p:cNvSpPr>
          <p:nvPr>
            <p:ph type="sldNum" idx="12"/>
          </p:nvPr>
        </p:nvSpPr>
        <p:spPr>
          <a:xfrm>
            <a:off x="6457950" y="6356350"/>
            <a:ext cx="20574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898989"/>
              </a:buClr>
              <a:buSzPts val="1200"/>
              <a:buFont typeface="Arial"/>
              <a:buNone/>
              <a:defRPr sz="1200" b="0" i="0" u="none" strike="noStrike" cap="none">
                <a:solidFill>
                  <a:srgbClr val="898989"/>
                </a:solidFill>
                <a:latin typeface="Arial"/>
                <a:ea typeface="Arial"/>
                <a:cs typeface="Arial"/>
                <a:sym typeface="Arial"/>
              </a:defRPr>
            </a:lvl1pPr>
            <a:lvl2pPr marL="0" marR="0" lvl="1" indent="0" algn="r">
              <a:lnSpc>
                <a:spcPct val="100000"/>
              </a:lnSpc>
              <a:spcBef>
                <a:spcPts val="0"/>
              </a:spcBef>
              <a:spcAft>
                <a:spcPts val="0"/>
              </a:spcAft>
              <a:buClr>
                <a:srgbClr val="898989"/>
              </a:buClr>
              <a:buSzPts val="1200"/>
              <a:buFont typeface="Arial"/>
              <a:buNone/>
              <a:defRPr sz="1200" b="0" i="0" u="none" strike="noStrike" cap="none">
                <a:solidFill>
                  <a:srgbClr val="898989"/>
                </a:solidFill>
                <a:latin typeface="Arial"/>
                <a:ea typeface="Arial"/>
                <a:cs typeface="Arial"/>
                <a:sym typeface="Arial"/>
              </a:defRPr>
            </a:lvl2pPr>
            <a:lvl3pPr marL="0" marR="0" lvl="2" indent="0" algn="r">
              <a:lnSpc>
                <a:spcPct val="100000"/>
              </a:lnSpc>
              <a:spcBef>
                <a:spcPts val="0"/>
              </a:spcBef>
              <a:spcAft>
                <a:spcPts val="0"/>
              </a:spcAft>
              <a:buClr>
                <a:srgbClr val="898989"/>
              </a:buClr>
              <a:buSzPts val="1200"/>
              <a:buFont typeface="Arial"/>
              <a:buNone/>
              <a:defRPr sz="1200" b="0" i="0" u="none" strike="noStrike" cap="none">
                <a:solidFill>
                  <a:srgbClr val="898989"/>
                </a:solidFill>
                <a:latin typeface="Arial"/>
                <a:ea typeface="Arial"/>
                <a:cs typeface="Arial"/>
                <a:sym typeface="Arial"/>
              </a:defRPr>
            </a:lvl3pPr>
            <a:lvl4pPr marL="0" marR="0" lvl="3" indent="0" algn="r">
              <a:lnSpc>
                <a:spcPct val="100000"/>
              </a:lnSpc>
              <a:spcBef>
                <a:spcPts val="0"/>
              </a:spcBef>
              <a:spcAft>
                <a:spcPts val="0"/>
              </a:spcAft>
              <a:buClr>
                <a:srgbClr val="898989"/>
              </a:buClr>
              <a:buSzPts val="1200"/>
              <a:buFont typeface="Arial"/>
              <a:buNone/>
              <a:defRPr sz="1200" b="0" i="0" u="none" strike="noStrike" cap="none">
                <a:solidFill>
                  <a:srgbClr val="898989"/>
                </a:solidFill>
                <a:latin typeface="Arial"/>
                <a:ea typeface="Arial"/>
                <a:cs typeface="Arial"/>
                <a:sym typeface="Arial"/>
              </a:defRPr>
            </a:lvl4pPr>
            <a:lvl5pPr marL="0" marR="0" lvl="4" indent="0" algn="r">
              <a:lnSpc>
                <a:spcPct val="100000"/>
              </a:lnSpc>
              <a:spcBef>
                <a:spcPts val="0"/>
              </a:spcBef>
              <a:spcAft>
                <a:spcPts val="0"/>
              </a:spcAft>
              <a:buClr>
                <a:srgbClr val="898989"/>
              </a:buClr>
              <a:buSzPts val="1200"/>
              <a:buFont typeface="Arial"/>
              <a:buNone/>
              <a:defRPr sz="1200" b="0" i="0" u="none" strike="noStrike" cap="none">
                <a:solidFill>
                  <a:srgbClr val="898989"/>
                </a:solidFill>
                <a:latin typeface="Arial"/>
                <a:ea typeface="Arial"/>
                <a:cs typeface="Arial"/>
                <a:sym typeface="Arial"/>
              </a:defRPr>
            </a:lvl5pPr>
            <a:lvl6pPr marL="0" marR="0" lvl="5" indent="0" algn="r">
              <a:lnSpc>
                <a:spcPct val="100000"/>
              </a:lnSpc>
              <a:spcBef>
                <a:spcPts val="0"/>
              </a:spcBef>
              <a:spcAft>
                <a:spcPts val="0"/>
              </a:spcAft>
              <a:buClr>
                <a:srgbClr val="898989"/>
              </a:buClr>
              <a:buSzPts val="1200"/>
              <a:buFont typeface="Arial"/>
              <a:buNone/>
              <a:defRPr sz="1200" b="0" i="0" u="none" strike="noStrike" cap="none">
                <a:solidFill>
                  <a:srgbClr val="898989"/>
                </a:solidFill>
                <a:latin typeface="Arial"/>
                <a:ea typeface="Arial"/>
                <a:cs typeface="Arial"/>
                <a:sym typeface="Arial"/>
              </a:defRPr>
            </a:lvl6pPr>
            <a:lvl7pPr marL="0" marR="0" lvl="6" indent="0" algn="r">
              <a:lnSpc>
                <a:spcPct val="100000"/>
              </a:lnSpc>
              <a:spcBef>
                <a:spcPts val="0"/>
              </a:spcBef>
              <a:spcAft>
                <a:spcPts val="0"/>
              </a:spcAft>
              <a:buClr>
                <a:srgbClr val="898989"/>
              </a:buClr>
              <a:buSzPts val="1200"/>
              <a:buFont typeface="Arial"/>
              <a:buNone/>
              <a:defRPr sz="1200" b="0" i="0" u="none" strike="noStrike" cap="none">
                <a:solidFill>
                  <a:srgbClr val="898989"/>
                </a:solidFill>
                <a:latin typeface="Arial"/>
                <a:ea typeface="Arial"/>
                <a:cs typeface="Arial"/>
                <a:sym typeface="Arial"/>
              </a:defRPr>
            </a:lvl7pPr>
            <a:lvl8pPr marL="0" marR="0" lvl="7" indent="0" algn="r">
              <a:lnSpc>
                <a:spcPct val="100000"/>
              </a:lnSpc>
              <a:spcBef>
                <a:spcPts val="0"/>
              </a:spcBef>
              <a:spcAft>
                <a:spcPts val="0"/>
              </a:spcAft>
              <a:buClr>
                <a:srgbClr val="898989"/>
              </a:buClr>
              <a:buSzPts val="1200"/>
              <a:buFont typeface="Arial"/>
              <a:buNone/>
              <a:defRPr sz="1200" b="0" i="0" u="none" strike="noStrike" cap="none">
                <a:solidFill>
                  <a:srgbClr val="898989"/>
                </a:solidFill>
                <a:latin typeface="Arial"/>
                <a:ea typeface="Arial"/>
                <a:cs typeface="Arial"/>
                <a:sym typeface="Arial"/>
              </a:defRPr>
            </a:lvl8pPr>
            <a:lvl9pPr marL="0" marR="0" lvl="8" indent="0" algn="r">
              <a:lnSpc>
                <a:spcPct val="100000"/>
              </a:lnSpc>
              <a:spcBef>
                <a:spcPts val="0"/>
              </a:spcBef>
              <a:spcAft>
                <a:spcPts val="0"/>
              </a:spcAft>
              <a:buClr>
                <a:srgbClr val="898989"/>
              </a:buClr>
              <a:buSzPts val="1200"/>
              <a:buFont typeface="Arial"/>
              <a:buNone/>
              <a:defRPr sz="1200" b="0" i="0" u="none" strike="noStrike" cap="none">
                <a:solidFill>
                  <a:srgbClr val="898989"/>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节标题" type="secHead">
  <p:cSld name="SECTION_HEADER">
    <p:spTree>
      <p:nvGrpSpPr>
        <p:cNvPr id="1" name="Shape 72"/>
        <p:cNvGrpSpPr/>
        <p:nvPr/>
      </p:nvGrpSpPr>
      <p:grpSpPr>
        <a:xfrm>
          <a:off x="0" y="0"/>
          <a:ext cx="0" cy="0"/>
          <a:chOff x="0" y="0"/>
          <a:chExt cx="0" cy="0"/>
        </a:xfrm>
      </p:grpSpPr>
      <p:sp>
        <p:nvSpPr>
          <p:cNvPr id="73" name="Google Shape;73;p225"/>
          <p:cNvSpPr txBox="1">
            <a:spLocks noGrp="1"/>
          </p:cNvSpPr>
          <p:nvPr>
            <p:ph type="title"/>
          </p:nvPr>
        </p:nvSpPr>
        <p:spPr>
          <a:xfrm>
            <a:off x="623888" y="1709739"/>
            <a:ext cx="7886700" cy="2852737"/>
          </a:xfrm>
          <a:prstGeom prst="rect">
            <a:avLst/>
          </a:prstGeom>
          <a:noFill/>
          <a:ln>
            <a:noFill/>
          </a:ln>
        </p:spPr>
        <p:txBody>
          <a:bodyPr spcFirstLastPara="1" wrap="square" lIns="91425" tIns="45700" rIns="91425" bIns="45700" anchor="b" anchorCtr="0">
            <a:noAutofit/>
          </a:bodyPr>
          <a:lstStyle>
            <a:lvl1pPr lvl="0" algn="l">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4" name="Google Shape;74;p225"/>
          <p:cNvSpPr txBox="1">
            <a:spLocks noGrp="1"/>
          </p:cNvSpPr>
          <p:nvPr>
            <p:ph type="body" idx="1"/>
          </p:nvPr>
        </p:nvSpPr>
        <p:spPr>
          <a:xfrm>
            <a:off x="623888" y="4589464"/>
            <a:ext cx="7886700" cy="1500187"/>
          </a:xfrm>
          <a:prstGeom prst="rect">
            <a:avLst/>
          </a:prstGeom>
          <a:noFill/>
          <a:ln>
            <a:noFill/>
          </a:ln>
        </p:spPr>
        <p:txBody>
          <a:bodyPr spcFirstLastPara="1" wrap="square" lIns="91425" tIns="45700" rIns="91425" bIns="45700" anchor="t" anchorCtr="0">
            <a:noAutofit/>
          </a:bodyPr>
          <a:lstStyle>
            <a:lvl1pPr marL="457200" lvl="0" indent="-228600" algn="l">
              <a:lnSpc>
                <a:spcPct val="90000"/>
              </a:lnSpc>
              <a:spcBef>
                <a:spcPts val="1000"/>
              </a:spcBef>
              <a:spcAft>
                <a:spcPts val="0"/>
              </a:spcAft>
              <a:buClr>
                <a:schemeClr val="dk1"/>
              </a:buClr>
              <a:buSzPts val="2400"/>
              <a:buNone/>
              <a:defRPr sz="2400">
                <a:solidFill>
                  <a:schemeClr val="dk1"/>
                </a:solidFill>
              </a:defRPr>
            </a:lvl1pPr>
            <a:lvl2pPr marL="914400" lvl="1" indent="-228600" algn="l">
              <a:lnSpc>
                <a:spcPct val="90000"/>
              </a:lnSpc>
              <a:spcBef>
                <a:spcPts val="500"/>
              </a:spcBef>
              <a:spcAft>
                <a:spcPts val="0"/>
              </a:spcAft>
              <a:buClr>
                <a:srgbClr val="888888"/>
              </a:buClr>
              <a:buSzPts val="2000"/>
              <a:buNone/>
              <a:defRPr sz="2000">
                <a:solidFill>
                  <a:srgbClr val="888888"/>
                </a:solidFill>
              </a:defRPr>
            </a:lvl2pPr>
            <a:lvl3pPr marL="1371600" lvl="2" indent="-228600" algn="l">
              <a:lnSpc>
                <a:spcPct val="90000"/>
              </a:lnSpc>
              <a:spcBef>
                <a:spcPts val="500"/>
              </a:spcBef>
              <a:spcAft>
                <a:spcPts val="0"/>
              </a:spcAft>
              <a:buClr>
                <a:srgbClr val="888888"/>
              </a:buClr>
              <a:buSzPts val="1800"/>
              <a:buNone/>
              <a:defRPr sz="1800">
                <a:solidFill>
                  <a:srgbClr val="888888"/>
                </a:solidFill>
              </a:defRPr>
            </a:lvl3pPr>
            <a:lvl4pPr marL="1828800" lvl="3" indent="-228600" algn="l">
              <a:lnSpc>
                <a:spcPct val="90000"/>
              </a:lnSpc>
              <a:spcBef>
                <a:spcPts val="500"/>
              </a:spcBef>
              <a:spcAft>
                <a:spcPts val="0"/>
              </a:spcAft>
              <a:buClr>
                <a:srgbClr val="888888"/>
              </a:buClr>
              <a:buSzPts val="1600"/>
              <a:buNone/>
              <a:defRPr sz="1600">
                <a:solidFill>
                  <a:srgbClr val="888888"/>
                </a:solidFill>
              </a:defRPr>
            </a:lvl4pPr>
            <a:lvl5pPr marL="2286000" lvl="4" indent="-228600" algn="l">
              <a:lnSpc>
                <a:spcPct val="90000"/>
              </a:lnSpc>
              <a:spcBef>
                <a:spcPts val="500"/>
              </a:spcBef>
              <a:spcAft>
                <a:spcPts val="0"/>
              </a:spcAft>
              <a:buClr>
                <a:srgbClr val="888888"/>
              </a:buClr>
              <a:buSzPts val="1600"/>
              <a:buNone/>
              <a:defRPr sz="1600">
                <a:solidFill>
                  <a:srgbClr val="888888"/>
                </a:solidFill>
              </a:defRPr>
            </a:lvl5pPr>
            <a:lvl6pPr marL="2743200" lvl="5" indent="-228600" algn="l">
              <a:lnSpc>
                <a:spcPct val="90000"/>
              </a:lnSpc>
              <a:spcBef>
                <a:spcPts val="500"/>
              </a:spcBef>
              <a:spcAft>
                <a:spcPts val="0"/>
              </a:spcAft>
              <a:buClr>
                <a:srgbClr val="888888"/>
              </a:buClr>
              <a:buSzPts val="1600"/>
              <a:buNone/>
              <a:defRPr sz="1600">
                <a:solidFill>
                  <a:srgbClr val="888888"/>
                </a:solidFill>
              </a:defRPr>
            </a:lvl6pPr>
            <a:lvl7pPr marL="3200400" lvl="6" indent="-228600" algn="l">
              <a:lnSpc>
                <a:spcPct val="90000"/>
              </a:lnSpc>
              <a:spcBef>
                <a:spcPts val="500"/>
              </a:spcBef>
              <a:spcAft>
                <a:spcPts val="0"/>
              </a:spcAft>
              <a:buClr>
                <a:srgbClr val="888888"/>
              </a:buClr>
              <a:buSzPts val="1600"/>
              <a:buNone/>
              <a:defRPr sz="1600">
                <a:solidFill>
                  <a:srgbClr val="888888"/>
                </a:solidFill>
              </a:defRPr>
            </a:lvl7pPr>
            <a:lvl8pPr marL="3657600" lvl="7" indent="-228600" algn="l">
              <a:lnSpc>
                <a:spcPct val="90000"/>
              </a:lnSpc>
              <a:spcBef>
                <a:spcPts val="500"/>
              </a:spcBef>
              <a:spcAft>
                <a:spcPts val="0"/>
              </a:spcAft>
              <a:buClr>
                <a:srgbClr val="888888"/>
              </a:buClr>
              <a:buSzPts val="1600"/>
              <a:buNone/>
              <a:defRPr sz="1600">
                <a:solidFill>
                  <a:srgbClr val="888888"/>
                </a:solidFill>
              </a:defRPr>
            </a:lvl8pPr>
            <a:lvl9pPr marL="4114800" lvl="8" indent="-228600" algn="l">
              <a:lnSpc>
                <a:spcPct val="90000"/>
              </a:lnSpc>
              <a:spcBef>
                <a:spcPts val="500"/>
              </a:spcBef>
              <a:spcAft>
                <a:spcPts val="0"/>
              </a:spcAft>
              <a:buClr>
                <a:srgbClr val="888888"/>
              </a:buClr>
              <a:buSzPts val="1600"/>
              <a:buNone/>
              <a:defRPr sz="1600">
                <a:solidFill>
                  <a:srgbClr val="888888"/>
                </a:solidFill>
              </a:defRPr>
            </a:lvl9pPr>
          </a:lstStyle>
          <a:p>
            <a:endParaRPr/>
          </a:p>
        </p:txBody>
      </p:sp>
      <p:sp>
        <p:nvSpPr>
          <p:cNvPr id="75" name="Google Shape;75;p225"/>
          <p:cNvSpPr txBox="1">
            <a:spLocks noGrp="1"/>
          </p:cNvSpPr>
          <p:nvPr>
            <p:ph type="dt" idx="10"/>
          </p:nvPr>
        </p:nvSpPr>
        <p:spPr>
          <a:xfrm>
            <a:off x="628650" y="6356350"/>
            <a:ext cx="20574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sz="1200">
                <a:solidFill>
                  <a:srgbClr val="898989"/>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6" name="Google Shape;76;p225"/>
          <p:cNvSpPr txBox="1">
            <a:spLocks noGrp="1"/>
          </p:cNvSpPr>
          <p:nvPr>
            <p:ph type="ftr" idx="11"/>
          </p:nvPr>
        </p:nvSpPr>
        <p:spPr>
          <a:xfrm>
            <a:off x="3028950" y="6356350"/>
            <a:ext cx="30861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7" name="Google Shape;77;p225"/>
          <p:cNvSpPr txBox="1">
            <a:spLocks noGrp="1"/>
          </p:cNvSpPr>
          <p:nvPr>
            <p:ph type="sldNum" idx="12"/>
          </p:nvPr>
        </p:nvSpPr>
        <p:spPr>
          <a:xfrm>
            <a:off x="6457950" y="6356350"/>
            <a:ext cx="20574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1pPr>
            <a:lvl2pPr marL="0" marR="0" lvl="1"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2pPr>
            <a:lvl3pPr marL="0" marR="0" lvl="2"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3pPr>
            <a:lvl4pPr marL="0" marR="0" lvl="3"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4pPr>
            <a:lvl5pPr marL="0" marR="0" lvl="4"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5pPr>
            <a:lvl6pPr marL="0" marR="0" lvl="5"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6pPr>
            <a:lvl7pPr marL="0" marR="0" lvl="6"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7pPr>
            <a:lvl8pPr marL="0" marR="0" lvl="7"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8pPr>
            <a:lvl9pPr marL="0" marR="0" lvl="8"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标题和内容" type="obj">
  <p:cSld name="OBJECT">
    <p:spTree>
      <p:nvGrpSpPr>
        <p:cNvPr id="1" name="Shape 78"/>
        <p:cNvGrpSpPr/>
        <p:nvPr/>
      </p:nvGrpSpPr>
      <p:grpSpPr>
        <a:xfrm>
          <a:off x="0" y="0"/>
          <a:ext cx="0" cy="0"/>
          <a:chOff x="0" y="0"/>
          <a:chExt cx="0" cy="0"/>
        </a:xfrm>
      </p:grpSpPr>
      <p:sp>
        <p:nvSpPr>
          <p:cNvPr id="79" name="Google Shape;79;p226"/>
          <p:cNvSpPr txBox="1">
            <a:spLocks noGrp="1"/>
          </p:cNvSpPr>
          <p:nvPr>
            <p:ph type="title"/>
          </p:nvPr>
        </p:nvSpPr>
        <p:spPr>
          <a:xfrm>
            <a:off x="628650" y="365125"/>
            <a:ext cx="7886700" cy="1325562"/>
          </a:xfrm>
          <a:prstGeom prst="rect">
            <a:avLst/>
          </a:prstGeom>
          <a:noFill/>
          <a:ln>
            <a:noFill/>
          </a:ln>
        </p:spPr>
        <p:txBody>
          <a:bodyPr spcFirstLastPara="1" wrap="square" lIns="91425" tIns="45700" rIns="91425" bIns="45700" anchor="ctr" anchorCtr="0">
            <a:no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80" name="Google Shape;80;p226"/>
          <p:cNvSpPr txBox="1">
            <a:spLocks noGrp="1"/>
          </p:cNvSpPr>
          <p:nvPr>
            <p:ph type="body" idx="1"/>
          </p:nvPr>
        </p:nvSpPr>
        <p:spPr>
          <a:xfrm>
            <a:off x="628650" y="1825625"/>
            <a:ext cx="7886700" cy="4351337"/>
          </a:xfrm>
          <a:prstGeom prst="rect">
            <a:avLst/>
          </a:prstGeom>
          <a:noFill/>
          <a:ln>
            <a:noFill/>
          </a:ln>
        </p:spPr>
        <p:txBody>
          <a:bodyPr spcFirstLastPara="1" wrap="square" lIns="91425" tIns="45700" rIns="91425" bIns="45700" anchor="t" anchorCtr="0">
            <a:no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81" name="Google Shape;81;p226"/>
          <p:cNvSpPr txBox="1">
            <a:spLocks noGrp="1"/>
          </p:cNvSpPr>
          <p:nvPr>
            <p:ph type="dt" idx="10"/>
          </p:nvPr>
        </p:nvSpPr>
        <p:spPr>
          <a:xfrm>
            <a:off x="628650" y="6356350"/>
            <a:ext cx="20574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sz="1200">
                <a:solidFill>
                  <a:srgbClr val="898989"/>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82" name="Google Shape;82;p226"/>
          <p:cNvSpPr txBox="1">
            <a:spLocks noGrp="1"/>
          </p:cNvSpPr>
          <p:nvPr>
            <p:ph type="ftr" idx="11"/>
          </p:nvPr>
        </p:nvSpPr>
        <p:spPr>
          <a:xfrm>
            <a:off x="3028950" y="6356350"/>
            <a:ext cx="30861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83" name="Google Shape;83;p226"/>
          <p:cNvSpPr txBox="1">
            <a:spLocks noGrp="1"/>
          </p:cNvSpPr>
          <p:nvPr>
            <p:ph type="sldNum" idx="12"/>
          </p:nvPr>
        </p:nvSpPr>
        <p:spPr>
          <a:xfrm>
            <a:off x="6457950" y="6356350"/>
            <a:ext cx="20574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1pPr>
            <a:lvl2pPr marL="0" marR="0" lvl="1"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2pPr>
            <a:lvl3pPr marL="0" marR="0" lvl="2"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3pPr>
            <a:lvl4pPr marL="0" marR="0" lvl="3"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4pPr>
            <a:lvl5pPr marL="0" marR="0" lvl="4"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5pPr>
            <a:lvl6pPr marL="0" marR="0" lvl="5"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6pPr>
            <a:lvl7pPr marL="0" marR="0" lvl="6"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7pPr>
            <a:lvl8pPr marL="0" marR="0" lvl="7"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8pPr>
            <a:lvl9pPr marL="0" marR="0" lvl="8"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46"/>
        <p:cNvGrpSpPr/>
        <p:nvPr/>
      </p:nvGrpSpPr>
      <p:grpSpPr>
        <a:xfrm>
          <a:off x="0" y="0"/>
          <a:ext cx="0" cy="0"/>
          <a:chOff x="0" y="0"/>
          <a:chExt cx="0" cy="0"/>
        </a:xfrm>
      </p:grpSpPr>
      <p:sp>
        <p:nvSpPr>
          <p:cNvPr id="247" name="Google Shape;247;p91"/>
          <p:cNvSpPr txBox="1">
            <a:spLocks noGrp="1"/>
          </p:cNvSpPr>
          <p:nvPr>
            <p:ph type="title"/>
          </p:nvPr>
        </p:nvSpPr>
        <p:spPr>
          <a:xfrm>
            <a:off x="457200" y="274637"/>
            <a:ext cx="8229600" cy="1143000"/>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a:endParaRPr/>
          </a:p>
        </p:txBody>
      </p:sp>
      <p:sp>
        <p:nvSpPr>
          <p:cNvPr id="248" name="Google Shape;248;p91"/>
          <p:cNvSpPr txBox="1">
            <a:spLocks noGrp="1"/>
          </p:cNvSpPr>
          <p:nvPr>
            <p:ph type="dt" idx="10"/>
          </p:nvPr>
        </p:nvSpPr>
        <p:spPr>
          <a:xfrm>
            <a:off x="457200" y="6245225"/>
            <a:ext cx="2133600" cy="476250"/>
          </a:xfrm>
          <a:prstGeom prst="rect">
            <a:avLst/>
          </a:prstGeom>
          <a:noFill/>
          <a:ln>
            <a:noFill/>
          </a:ln>
        </p:spPr>
        <p:txBody>
          <a:bodyPr spcFirstLastPara="1" wrap="square" lIns="91425" tIns="45700" rIns="91425" bIns="45700" anchor="t"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49" name="Google Shape;249;p91"/>
          <p:cNvSpPr txBox="1">
            <a:spLocks noGrp="1"/>
          </p:cNvSpPr>
          <p:nvPr>
            <p:ph type="ftr" idx="11"/>
          </p:nvPr>
        </p:nvSpPr>
        <p:spPr>
          <a:xfrm>
            <a:off x="3124200" y="6245225"/>
            <a:ext cx="2895600" cy="476250"/>
          </a:xfrm>
          <a:prstGeom prst="rect">
            <a:avLst/>
          </a:prstGeom>
          <a:noFill/>
          <a:ln>
            <a:noFill/>
          </a:ln>
        </p:spPr>
        <p:txBody>
          <a:bodyPr spcFirstLastPara="1" wrap="square" lIns="91425" tIns="45700" rIns="91425" bIns="45700" anchor="t"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50" name="Google Shape;250;p91"/>
          <p:cNvSpPr txBox="1">
            <a:spLocks noGrp="1"/>
          </p:cNvSpPr>
          <p:nvPr>
            <p:ph type="sldNum" idx="12"/>
          </p:nvPr>
        </p:nvSpPr>
        <p:spPr>
          <a:xfrm>
            <a:off x="6553200" y="6245225"/>
            <a:ext cx="2133600" cy="476250"/>
          </a:xfrm>
          <a:prstGeom prst="rect">
            <a:avLst/>
          </a:prstGeom>
          <a:noFill/>
          <a:ln>
            <a:noFill/>
          </a:ln>
        </p:spPr>
        <p:txBody>
          <a:bodyPr spcFirstLastPara="1" wrap="square" lIns="91425" tIns="45700" rIns="91425" bIns="45700" anchor="t" anchorCtr="0">
            <a:noAutofit/>
          </a:bodyPr>
          <a:lstStyle>
            <a:lvl1pPr marL="0" marR="0" lvl="0" indent="0" algn="r">
              <a:lnSpc>
                <a:spcPct val="100000"/>
              </a:lnSpc>
              <a:spcBef>
                <a:spcPts val="0"/>
              </a:spcBef>
              <a:spcAft>
                <a:spcPts val="0"/>
              </a:spcAft>
              <a:buClr>
                <a:schemeClr val="lt1"/>
              </a:buClr>
              <a:buSzPts val="1400"/>
              <a:buFont typeface="Arial"/>
              <a:buNone/>
              <a:defRPr sz="1400" b="0" i="0" u="none">
                <a:solidFill>
                  <a:schemeClr val="lt1"/>
                </a:solidFill>
                <a:latin typeface="Arial"/>
                <a:ea typeface="Arial"/>
                <a:cs typeface="Arial"/>
                <a:sym typeface="Arial"/>
              </a:defRPr>
            </a:lvl1pPr>
            <a:lvl2pPr marL="0" marR="0" lvl="1" indent="0" algn="r">
              <a:lnSpc>
                <a:spcPct val="100000"/>
              </a:lnSpc>
              <a:spcBef>
                <a:spcPts val="0"/>
              </a:spcBef>
              <a:spcAft>
                <a:spcPts val="0"/>
              </a:spcAft>
              <a:buClr>
                <a:schemeClr val="lt1"/>
              </a:buClr>
              <a:buSzPts val="1400"/>
              <a:buFont typeface="Arial"/>
              <a:buNone/>
              <a:defRPr sz="1400" b="0" i="0" u="none">
                <a:solidFill>
                  <a:schemeClr val="lt1"/>
                </a:solidFill>
                <a:latin typeface="Arial"/>
                <a:ea typeface="Arial"/>
                <a:cs typeface="Arial"/>
                <a:sym typeface="Arial"/>
              </a:defRPr>
            </a:lvl2pPr>
            <a:lvl3pPr marL="0" marR="0" lvl="2" indent="0" algn="r">
              <a:lnSpc>
                <a:spcPct val="100000"/>
              </a:lnSpc>
              <a:spcBef>
                <a:spcPts val="0"/>
              </a:spcBef>
              <a:spcAft>
                <a:spcPts val="0"/>
              </a:spcAft>
              <a:buClr>
                <a:schemeClr val="lt1"/>
              </a:buClr>
              <a:buSzPts val="1400"/>
              <a:buFont typeface="Arial"/>
              <a:buNone/>
              <a:defRPr sz="1400" b="0" i="0" u="none">
                <a:solidFill>
                  <a:schemeClr val="lt1"/>
                </a:solidFill>
                <a:latin typeface="Arial"/>
                <a:ea typeface="Arial"/>
                <a:cs typeface="Arial"/>
                <a:sym typeface="Arial"/>
              </a:defRPr>
            </a:lvl3pPr>
            <a:lvl4pPr marL="0" marR="0" lvl="3" indent="0" algn="r">
              <a:lnSpc>
                <a:spcPct val="100000"/>
              </a:lnSpc>
              <a:spcBef>
                <a:spcPts val="0"/>
              </a:spcBef>
              <a:spcAft>
                <a:spcPts val="0"/>
              </a:spcAft>
              <a:buClr>
                <a:schemeClr val="lt1"/>
              </a:buClr>
              <a:buSzPts val="1400"/>
              <a:buFont typeface="Arial"/>
              <a:buNone/>
              <a:defRPr sz="1400" b="0" i="0" u="none">
                <a:solidFill>
                  <a:schemeClr val="lt1"/>
                </a:solidFill>
                <a:latin typeface="Arial"/>
                <a:ea typeface="Arial"/>
                <a:cs typeface="Arial"/>
                <a:sym typeface="Arial"/>
              </a:defRPr>
            </a:lvl4pPr>
            <a:lvl5pPr marL="0" marR="0" lvl="4" indent="0" algn="r">
              <a:lnSpc>
                <a:spcPct val="100000"/>
              </a:lnSpc>
              <a:spcBef>
                <a:spcPts val="0"/>
              </a:spcBef>
              <a:spcAft>
                <a:spcPts val="0"/>
              </a:spcAft>
              <a:buClr>
                <a:schemeClr val="lt1"/>
              </a:buClr>
              <a:buSzPts val="1400"/>
              <a:buFont typeface="Arial"/>
              <a:buNone/>
              <a:defRPr sz="1400" b="0" i="0" u="none">
                <a:solidFill>
                  <a:schemeClr val="lt1"/>
                </a:solidFill>
                <a:latin typeface="Arial"/>
                <a:ea typeface="Arial"/>
                <a:cs typeface="Arial"/>
                <a:sym typeface="Arial"/>
              </a:defRPr>
            </a:lvl5pPr>
            <a:lvl6pPr marL="0" marR="0" lvl="5" indent="0" algn="r">
              <a:lnSpc>
                <a:spcPct val="100000"/>
              </a:lnSpc>
              <a:spcBef>
                <a:spcPts val="0"/>
              </a:spcBef>
              <a:spcAft>
                <a:spcPts val="0"/>
              </a:spcAft>
              <a:buClr>
                <a:schemeClr val="lt1"/>
              </a:buClr>
              <a:buSzPts val="1400"/>
              <a:buFont typeface="Arial"/>
              <a:buNone/>
              <a:defRPr sz="1400" b="0" i="0" u="none">
                <a:solidFill>
                  <a:schemeClr val="lt1"/>
                </a:solidFill>
                <a:latin typeface="Arial"/>
                <a:ea typeface="Arial"/>
                <a:cs typeface="Arial"/>
                <a:sym typeface="Arial"/>
              </a:defRPr>
            </a:lvl6pPr>
            <a:lvl7pPr marL="0" marR="0" lvl="6" indent="0" algn="r">
              <a:lnSpc>
                <a:spcPct val="100000"/>
              </a:lnSpc>
              <a:spcBef>
                <a:spcPts val="0"/>
              </a:spcBef>
              <a:spcAft>
                <a:spcPts val="0"/>
              </a:spcAft>
              <a:buClr>
                <a:schemeClr val="lt1"/>
              </a:buClr>
              <a:buSzPts val="1400"/>
              <a:buFont typeface="Arial"/>
              <a:buNone/>
              <a:defRPr sz="1400" b="0" i="0" u="none">
                <a:solidFill>
                  <a:schemeClr val="lt1"/>
                </a:solidFill>
                <a:latin typeface="Arial"/>
                <a:ea typeface="Arial"/>
                <a:cs typeface="Arial"/>
                <a:sym typeface="Arial"/>
              </a:defRPr>
            </a:lvl7pPr>
            <a:lvl8pPr marL="0" marR="0" lvl="7" indent="0" algn="r">
              <a:lnSpc>
                <a:spcPct val="100000"/>
              </a:lnSpc>
              <a:spcBef>
                <a:spcPts val="0"/>
              </a:spcBef>
              <a:spcAft>
                <a:spcPts val="0"/>
              </a:spcAft>
              <a:buClr>
                <a:schemeClr val="lt1"/>
              </a:buClr>
              <a:buSzPts val="1400"/>
              <a:buFont typeface="Arial"/>
              <a:buNone/>
              <a:defRPr sz="1400" b="0" i="0" u="none">
                <a:solidFill>
                  <a:schemeClr val="lt1"/>
                </a:solidFill>
                <a:latin typeface="Arial"/>
                <a:ea typeface="Arial"/>
                <a:cs typeface="Arial"/>
                <a:sym typeface="Arial"/>
              </a:defRPr>
            </a:lvl8pPr>
            <a:lvl9pPr marL="0" marR="0" lvl="8" indent="0" algn="r">
              <a:lnSpc>
                <a:spcPct val="100000"/>
              </a:lnSpc>
              <a:spcBef>
                <a:spcPts val="0"/>
              </a:spcBef>
              <a:spcAft>
                <a:spcPts val="0"/>
              </a:spcAft>
              <a:buClr>
                <a:schemeClr val="lt1"/>
              </a:buClr>
              <a:buSzPts val="1400"/>
              <a:buFont typeface="Arial"/>
              <a:buNone/>
              <a:defRPr sz="1400" b="0" i="0" u="none">
                <a:solidFill>
                  <a:schemeClr val="lt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1_Vertical Title and Text" type="vertTitleAndTx">
  <p:cSld name="VERTICAL_TITLE_AND_VERTICAL_TEXT">
    <p:spTree>
      <p:nvGrpSpPr>
        <p:cNvPr id="1" name="Shape 251"/>
        <p:cNvGrpSpPr/>
        <p:nvPr/>
      </p:nvGrpSpPr>
      <p:grpSpPr>
        <a:xfrm>
          <a:off x="0" y="0"/>
          <a:ext cx="0" cy="0"/>
          <a:chOff x="0" y="0"/>
          <a:chExt cx="0" cy="0"/>
        </a:xfrm>
      </p:grpSpPr>
      <p:sp>
        <p:nvSpPr>
          <p:cNvPr id="252" name="Google Shape;252;p176"/>
          <p:cNvSpPr txBox="1">
            <a:spLocks noGrp="1"/>
          </p:cNvSpPr>
          <p:nvPr>
            <p:ph type="title"/>
          </p:nvPr>
        </p:nvSpPr>
        <p:spPr>
          <a:xfrm rot="5400000">
            <a:off x="4732338" y="2171701"/>
            <a:ext cx="5851525" cy="2057400"/>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a:endParaRPr/>
          </a:p>
        </p:txBody>
      </p:sp>
      <p:sp>
        <p:nvSpPr>
          <p:cNvPr id="253" name="Google Shape;253;p176"/>
          <p:cNvSpPr txBox="1">
            <a:spLocks noGrp="1"/>
          </p:cNvSpPr>
          <p:nvPr>
            <p:ph type="body" idx="1"/>
          </p:nvPr>
        </p:nvSpPr>
        <p:spPr>
          <a:xfrm rot="5400000">
            <a:off x="541338" y="190500"/>
            <a:ext cx="5851525" cy="6019800"/>
          </a:xfrm>
          <a:prstGeom prst="rect">
            <a:avLst/>
          </a:prstGeom>
          <a:noFill/>
          <a:ln>
            <a:noFill/>
          </a:ln>
        </p:spPr>
        <p:txBody>
          <a:bodyPr spcFirstLastPara="1" wrap="square" lIns="91425" tIns="45700" rIns="91425" bIns="45700" anchor="t" anchorCtr="0">
            <a:noAutofit/>
          </a:bodyPr>
          <a:lstStyle>
            <a:lvl1pPr marL="457200" lvl="0" indent="-342900" algn="l">
              <a:spcBef>
                <a:spcPts val="360"/>
              </a:spcBef>
              <a:spcAft>
                <a:spcPts val="0"/>
              </a:spcAft>
              <a:buClr>
                <a:schemeClr val="lt1"/>
              </a:buClr>
              <a:buSzPts val="1800"/>
              <a:buChar char="•"/>
              <a:defRPr/>
            </a:lvl1pPr>
            <a:lvl2pPr marL="914400" lvl="1" indent="-342900" algn="l">
              <a:spcBef>
                <a:spcPts val="360"/>
              </a:spcBef>
              <a:spcAft>
                <a:spcPts val="0"/>
              </a:spcAft>
              <a:buClr>
                <a:schemeClr val="lt1"/>
              </a:buClr>
              <a:buSzPts val="1800"/>
              <a:buChar char="–"/>
              <a:defRPr/>
            </a:lvl2pPr>
            <a:lvl3pPr marL="1371600" lvl="2" indent="-342900" algn="l">
              <a:spcBef>
                <a:spcPts val="360"/>
              </a:spcBef>
              <a:spcAft>
                <a:spcPts val="0"/>
              </a:spcAft>
              <a:buClr>
                <a:schemeClr val="lt1"/>
              </a:buClr>
              <a:buSzPts val="1800"/>
              <a:buChar char="•"/>
              <a:defRPr/>
            </a:lvl3pPr>
            <a:lvl4pPr marL="1828800" lvl="3" indent="-342900" algn="l">
              <a:spcBef>
                <a:spcPts val="360"/>
              </a:spcBef>
              <a:spcAft>
                <a:spcPts val="0"/>
              </a:spcAft>
              <a:buClr>
                <a:schemeClr val="lt1"/>
              </a:buClr>
              <a:buSzPts val="1800"/>
              <a:buChar char="–"/>
              <a:defRPr/>
            </a:lvl4pPr>
            <a:lvl5pPr marL="2286000" lvl="4" indent="-342900" algn="l">
              <a:spcBef>
                <a:spcPts val="360"/>
              </a:spcBef>
              <a:spcAft>
                <a:spcPts val="0"/>
              </a:spcAft>
              <a:buClr>
                <a:schemeClr val="lt1"/>
              </a:buClr>
              <a:buSzPts val="1800"/>
              <a:buChar char="»"/>
              <a:defRPr/>
            </a:lvl5pPr>
            <a:lvl6pPr marL="2743200" lvl="5" indent="-342900" algn="l">
              <a:lnSpc>
                <a:spcPct val="90000"/>
              </a:lnSpc>
              <a:spcBef>
                <a:spcPts val="500"/>
              </a:spcBef>
              <a:spcAft>
                <a:spcPts val="0"/>
              </a:spcAft>
              <a:buClr>
                <a:schemeClr val="lt1"/>
              </a:buClr>
              <a:buSzPts val="1800"/>
              <a:buChar char="•"/>
              <a:defRPr/>
            </a:lvl6pPr>
            <a:lvl7pPr marL="3200400" lvl="6" indent="-342900" algn="l">
              <a:lnSpc>
                <a:spcPct val="90000"/>
              </a:lnSpc>
              <a:spcBef>
                <a:spcPts val="500"/>
              </a:spcBef>
              <a:spcAft>
                <a:spcPts val="0"/>
              </a:spcAft>
              <a:buClr>
                <a:schemeClr val="lt1"/>
              </a:buClr>
              <a:buSzPts val="1800"/>
              <a:buChar char="•"/>
              <a:defRPr/>
            </a:lvl7pPr>
            <a:lvl8pPr marL="3657600" lvl="7" indent="-342900" algn="l">
              <a:lnSpc>
                <a:spcPct val="90000"/>
              </a:lnSpc>
              <a:spcBef>
                <a:spcPts val="500"/>
              </a:spcBef>
              <a:spcAft>
                <a:spcPts val="0"/>
              </a:spcAft>
              <a:buClr>
                <a:schemeClr val="lt1"/>
              </a:buClr>
              <a:buSzPts val="1800"/>
              <a:buChar char="•"/>
              <a:defRPr/>
            </a:lvl8pPr>
            <a:lvl9pPr marL="4114800" lvl="8" indent="-342900" algn="l">
              <a:lnSpc>
                <a:spcPct val="90000"/>
              </a:lnSpc>
              <a:spcBef>
                <a:spcPts val="500"/>
              </a:spcBef>
              <a:spcAft>
                <a:spcPts val="0"/>
              </a:spcAft>
              <a:buClr>
                <a:schemeClr val="lt1"/>
              </a:buClr>
              <a:buSzPts val="1800"/>
              <a:buChar char="•"/>
              <a:defRPr/>
            </a:lvl9pPr>
          </a:lstStyle>
          <a:p>
            <a:endParaRPr/>
          </a:p>
        </p:txBody>
      </p:sp>
      <p:sp>
        <p:nvSpPr>
          <p:cNvPr id="254" name="Google Shape;254;p176"/>
          <p:cNvSpPr txBox="1">
            <a:spLocks noGrp="1"/>
          </p:cNvSpPr>
          <p:nvPr>
            <p:ph type="dt" idx="10"/>
          </p:nvPr>
        </p:nvSpPr>
        <p:spPr>
          <a:xfrm>
            <a:off x="457200" y="6245225"/>
            <a:ext cx="2133600" cy="476250"/>
          </a:xfrm>
          <a:prstGeom prst="rect">
            <a:avLst/>
          </a:prstGeom>
          <a:noFill/>
          <a:ln>
            <a:noFill/>
          </a:ln>
        </p:spPr>
        <p:txBody>
          <a:bodyPr spcFirstLastPara="1" wrap="square" lIns="91425" tIns="45700" rIns="91425" bIns="45700" anchor="t"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55" name="Google Shape;255;p176"/>
          <p:cNvSpPr txBox="1">
            <a:spLocks noGrp="1"/>
          </p:cNvSpPr>
          <p:nvPr>
            <p:ph type="ftr" idx="11"/>
          </p:nvPr>
        </p:nvSpPr>
        <p:spPr>
          <a:xfrm>
            <a:off x="3124200" y="6245225"/>
            <a:ext cx="2895600" cy="476250"/>
          </a:xfrm>
          <a:prstGeom prst="rect">
            <a:avLst/>
          </a:prstGeom>
          <a:noFill/>
          <a:ln>
            <a:noFill/>
          </a:ln>
        </p:spPr>
        <p:txBody>
          <a:bodyPr spcFirstLastPara="1" wrap="square" lIns="91425" tIns="45700" rIns="91425" bIns="45700" anchor="t"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56" name="Google Shape;256;p176"/>
          <p:cNvSpPr txBox="1">
            <a:spLocks noGrp="1"/>
          </p:cNvSpPr>
          <p:nvPr>
            <p:ph type="sldNum" idx="12"/>
          </p:nvPr>
        </p:nvSpPr>
        <p:spPr>
          <a:xfrm>
            <a:off x="6553200" y="6245225"/>
            <a:ext cx="2133600" cy="476250"/>
          </a:xfrm>
          <a:prstGeom prst="rect">
            <a:avLst/>
          </a:prstGeom>
          <a:noFill/>
          <a:ln>
            <a:noFill/>
          </a:ln>
        </p:spPr>
        <p:txBody>
          <a:bodyPr spcFirstLastPara="1" wrap="square" lIns="91425" tIns="45700" rIns="91425" bIns="45700" anchor="t" anchorCtr="0">
            <a:noAutofit/>
          </a:bodyPr>
          <a:lstStyle>
            <a:lvl1pPr marL="0" marR="0" lvl="0" indent="0" algn="r">
              <a:lnSpc>
                <a:spcPct val="100000"/>
              </a:lnSpc>
              <a:spcBef>
                <a:spcPts val="0"/>
              </a:spcBef>
              <a:spcAft>
                <a:spcPts val="0"/>
              </a:spcAft>
              <a:buClr>
                <a:schemeClr val="lt1"/>
              </a:buClr>
              <a:buSzPts val="1400"/>
              <a:buFont typeface="Arial"/>
              <a:buNone/>
              <a:defRPr sz="1400" b="0" i="0" u="none">
                <a:solidFill>
                  <a:schemeClr val="lt1"/>
                </a:solidFill>
                <a:latin typeface="Arial"/>
                <a:ea typeface="Arial"/>
                <a:cs typeface="Arial"/>
                <a:sym typeface="Arial"/>
              </a:defRPr>
            </a:lvl1pPr>
            <a:lvl2pPr marL="0" marR="0" lvl="1" indent="0" algn="r">
              <a:lnSpc>
                <a:spcPct val="100000"/>
              </a:lnSpc>
              <a:spcBef>
                <a:spcPts val="0"/>
              </a:spcBef>
              <a:spcAft>
                <a:spcPts val="0"/>
              </a:spcAft>
              <a:buClr>
                <a:schemeClr val="lt1"/>
              </a:buClr>
              <a:buSzPts val="1400"/>
              <a:buFont typeface="Arial"/>
              <a:buNone/>
              <a:defRPr sz="1400" b="0" i="0" u="none">
                <a:solidFill>
                  <a:schemeClr val="lt1"/>
                </a:solidFill>
                <a:latin typeface="Arial"/>
                <a:ea typeface="Arial"/>
                <a:cs typeface="Arial"/>
                <a:sym typeface="Arial"/>
              </a:defRPr>
            </a:lvl2pPr>
            <a:lvl3pPr marL="0" marR="0" lvl="2" indent="0" algn="r">
              <a:lnSpc>
                <a:spcPct val="100000"/>
              </a:lnSpc>
              <a:spcBef>
                <a:spcPts val="0"/>
              </a:spcBef>
              <a:spcAft>
                <a:spcPts val="0"/>
              </a:spcAft>
              <a:buClr>
                <a:schemeClr val="lt1"/>
              </a:buClr>
              <a:buSzPts val="1400"/>
              <a:buFont typeface="Arial"/>
              <a:buNone/>
              <a:defRPr sz="1400" b="0" i="0" u="none">
                <a:solidFill>
                  <a:schemeClr val="lt1"/>
                </a:solidFill>
                <a:latin typeface="Arial"/>
                <a:ea typeface="Arial"/>
                <a:cs typeface="Arial"/>
                <a:sym typeface="Arial"/>
              </a:defRPr>
            </a:lvl3pPr>
            <a:lvl4pPr marL="0" marR="0" lvl="3" indent="0" algn="r">
              <a:lnSpc>
                <a:spcPct val="100000"/>
              </a:lnSpc>
              <a:spcBef>
                <a:spcPts val="0"/>
              </a:spcBef>
              <a:spcAft>
                <a:spcPts val="0"/>
              </a:spcAft>
              <a:buClr>
                <a:schemeClr val="lt1"/>
              </a:buClr>
              <a:buSzPts val="1400"/>
              <a:buFont typeface="Arial"/>
              <a:buNone/>
              <a:defRPr sz="1400" b="0" i="0" u="none">
                <a:solidFill>
                  <a:schemeClr val="lt1"/>
                </a:solidFill>
                <a:latin typeface="Arial"/>
                <a:ea typeface="Arial"/>
                <a:cs typeface="Arial"/>
                <a:sym typeface="Arial"/>
              </a:defRPr>
            </a:lvl4pPr>
            <a:lvl5pPr marL="0" marR="0" lvl="4" indent="0" algn="r">
              <a:lnSpc>
                <a:spcPct val="100000"/>
              </a:lnSpc>
              <a:spcBef>
                <a:spcPts val="0"/>
              </a:spcBef>
              <a:spcAft>
                <a:spcPts val="0"/>
              </a:spcAft>
              <a:buClr>
                <a:schemeClr val="lt1"/>
              </a:buClr>
              <a:buSzPts val="1400"/>
              <a:buFont typeface="Arial"/>
              <a:buNone/>
              <a:defRPr sz="1400" b="0" i="0" u="none">
                <a:solidFill>
                  <a:schemeClr val="lt1"/>
                </a:solidFill>
                <a:latin typeface="Arial"/>
                <a:ea typeface="Arial"/>
                <a:cs typeface="Arial"/>
                <a:sym typeface="Arial"/>
              </a:defRPr>
            </a:lvl5pPr>
            <a:lvl6pPr marL="0" marR="0" lvl="5" indent="0" algn="r">
              <a:lnSpc>
                <a:spcPct val="100000"/>
              </a:lnSpc>
              <a:spcBef>
                <a:spcPts val="0"/>
              </a:spcBef>
              <a:spcAft>
                <a:spcPts val="0"/>
              </a:spcAft>
              <a:buClr>
                <a:schemeClr val="lt1"/>
              </a:buClr>
              <a:buSzPts val="1400"/>
              <a:buFont typeface="Arial"/>
              <a:buNone/>
              <a:defRPr sz="1400" b="0" i="0" u="none">
                <a:solidFill>
                  <a:schemeClr val="lt1"/>
                </a:solidFill>
                <a:latin typeface="Arial"/>
                <a:ea typeface="Arial"/>
                <a:cs typeface="Arial"/>
                <a:sym typeface="Arial"/>
              </a:defRPr>
            </a:lvl6pPr>
            <a:lvl7pPr marL="0" marR="0" lvl="6" indent="0" algn="r">
              <a:lnSpc>
                <a:spcPct val="100000"/>
              </a:lnSpc>
              <a:spcBef>
                <a:spcPts val="0"/>
              </a:spcBef>
              <a:spcAft>
                <a:spcPts val="0"/>
              </a:spcAft>
              <a:buClr>
                <a:schemeClr val="lt1"/>
              </a:buClr>
              <a:buSzPts val="1400"/>
              <a:buFont typeface="Arial"/>
              <a:buNone/>
              <a:defRPr sz="1400" b="0" i="0" u="none">
                <a:solidFill>
                  <a:schemeClr val="lt1"/>
                </a:solidFill>
                <a:latin typeface="Arial"/>
                <a:ea typeface="Arial"/>
                <a:cs typeface="Arial"/>
                <a:sym typeface="Arial"/>
              </a:defRPr>
            </a:lvl7pPr>
            <a:lvl8pPr marL="0" marR="0" lvl="7" indent="0" algn="r">
              <a:lnSpc>
                <a:spcPct val="100000"/>
              </a:lnSpc>
              <a:spcBef>
                <a:spcPts val="0"/>
              </a:spcBef>
              <a:spcAft>
                <a:spcPts val="0"/>
              </a:spcAft>
              <a:buClr>
                <a:schemeClr val="lt1"/>
              </a:buClr>
              <a:buSzPts val="1400"/>
              <a:buFont typeface="Arial"/>
              <a:buNone/>
              <a:defRPr sz="1400" b="0" i="0" u="none">
                <a:solidFill>
                  <a:schemeClr val="lt1"/>
                </a:solidFill>
                <a:latin typeface="Arial"/>
                <a:ea typeface="Arial"/>
                <a:cs typeface="Arial"/>
                <a:sym typeface="Arial"/>
              </a:defRPr>
            </a:lvl8pPr>
            <a:lvl9pPr marL="0" marR="0" lvl="8" indent="0" algn="r">
              <a:lnSpc>
                <a:spcPct val="100000"/>
              </a:lnSpc>
              <a:spcBef>
                <a:spcPts val="0"/>
              </a:spcBef>
              <a:spcAft>
                <a:spcPts val="0"/>
              </a:spcAft>
              <a:buClr>
                <a:schemeClr val="lt1"/>
              </a:buClr>
              <a:buSzPts val="1400"/>
              <a:buFont typeface="Arial"/>
              <a:buNone/>
              <a:defRPr sz="1400" b="0" i="0" u="none">
                <a:solidFill>
                  <a:schemeClr val="lt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1_Title and Vertical Text" type="vertTx">
  <p:cSld name="VERTICAL_TEXT">
    <p:spTree>
      <p:nvGrpSpPr>
        <p:cNvPr id="1" name="Shape 257"/>
        <p:cNvGrpSpPr/>
        <p:nvPr/>
      </p:nvGrpSpPr>
      <p:grpSpPr>
        <a:xfrm>
          <a:off x="0" y="0"/>
          <a:ext cx="0" cy="0"/>
          <a:chOff x="0" y="0"/>
          <a:chExt cx="0" cy="0"/>
        </a:xfrm>
      </p:grpSpPr>
      <p:sp>
        <p:nvSpPr>
          <p:cNvPr id="258" name="Google Shape;258;p177"/>
          <p:cNvSpPr txBox="1">
            <a:spLocks noGrp="1"/>
          </p:cNvSpPr>
          <p:nvPr>
            <p:ph type="title"/>
          </p:nvPr>
        </p:nvSpPr>
        <p:spPr>
          <a:xfrm>
            <a:off x="457200" y="274637"/>
            <a:ext cx="8229600" cy="1143000"/>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a:endParaRPr/>
          </a:p>
        </p:txBody>
      </p:sp>
      <p:sp>
        <p:nvSpPr>
          <p:cNvPr id="259" name="Google Shape;259;p177"/>
          <p:cNvSpPr txBox="1">
            <a:spLocks noGrp="1"/>
          </p:cNvSpPr>
          <p:nvPr>
            <p:ph type="body" idx="1"/>
          </p:nvPr>
        </p:nvSpPr>
        <p:spPr>
          <a:xfrm rot="5400000">
            <a:off x="2309019" y="-251619"/>
            <a:ext cx="4525962" cy="8229600"/>
          </a:xfrm>
          <a:prstGeom prst="rect">
            <a:avLst/>
          </a:prstGeom>
          <a:noFill/>
          <a:ln>
            <a:noFill/>
          </a:ln>
        </p:spPr>
        <p:txBody>
          <a:bodyPr spcFirstLastPara="1" wrap="square" lIns="91425" tIns="45700" rIns="91425" bIns="45700" anchor="t" anchorCtr="0">
            <a:noAutofit/>
          </a:bodyPr>
          <a:lstStyle>
            <a:lvl1pPr marL="457200" lvl="0" indent="-342900" algn="l">
              <a:spcBef>
                <a:spcPts val="360"/>
              </a:spcBef>
              <a:spcAft>
                <a:spcPts val="0"/>
              </a:spcAft>
              <a:buClr>
                <a:schemeClr val="lt1"/>
              </a:buClr>
              <a:buSzPts val="1800"/>
              <a:buChar char="•"/>
              <a:defRPr/>
            </a:lvl1pPr>
            <a:lvl2pPr marL="914400" lvl="1" indent="-342900" algn="l">
              <a:spcBef>
                <a:spcPts val="360"/>
              </a:spcBef>
              <a:spcAft>
                <a:spcPts val="0"/>
              </a:spcAft>
              <a:buClr>
                <a:schemeClr val="lt1"/>
              </a:buClr>
              <a:buSzPts val="1800"/>
              <a:buChar char="–"/>
              <a:defRPr/>
            </a:lvl2pPr>
            <a:lvl3pPr marL="1371600" lvl="2" indent="-342900" algn="l">
              <a:spcBef>
                <a:spcPts val="360"/>
              </a:spcBef>
              <a:spcAft>
                <a:spcPts val="0"/>
              </a:spcAft>
              <a:buClr>
                <a:schemeClr val="lt1"/>
              </a:buClr>
              <a:buSzPts val="1800"/>
              <a:buChar char="•"/>
              <a:defRPr/>
            </a:lvl3pPr>
            <a:lvl4pPr marL="1828800" lvl="3" indent="-342900" algn="l">
              <a:spcBef>
                <a:spcPts val="360"/>
              </a:spcBef>
              <a:spcAft>
                <a:spcPts val="0"/>
              </a:spcAft>
              <a:buClr>
                <a:schemeClr val="lt1"/>
              </a:buClr>
              <a:buSzPts val="1800"/>
              <a:buChar char="–"/>
              <a:defRPr/>
            </a:lvl4pPr>
            <a:lvl5pPr marL="2286000" lvl="4" indent="-342900" algn="l">
              <a:spcBef>
                <a:spcPts val="360"/>
              </a:spcBef>
              <a:spcAft>
                <a:spcPts val="0"/>
              </a:spcAft>
              <a:buClr>
                <a:schemeClr val="lt1"/>
              </a:buClr>
              <a:buSzPts val="1800"/>
              <a:buChar char="»"/>
              <a:defRPr/>
            </a:lvl5pPr>
            <a:lvl6pPr marL="2743200" lvl="5" indent="-342900" algn="l">
              <a:lnSpc>
                <a:spcPct val="90000"/>
              </a:lnSpc>
              <a:spcBef>
                <a:spcPts val="500"/>
              </a:spcBef>
              <a:spcAft>
                <a:spcPts val="0"/>
              </a:spcAft>
              <a:buClr>
                <a:schemeClr val="lt1"/>
              </a:buClr>
              <a:buSzPts val="1800"/>
              <a:buChar char="•"/>
              <a:defRPr/>
            </a:lvl6pPr>
            <a:lvl7pPr marL="3200400" lvl="6" indent="-342900" algn="l">
              <a:lnSpc>
                <a:spcPct val="90000"/>
              </a:lnSpc>
              <a:spcBef>
                <a:spcPts val="500"/>
              </a:spcBef>
              <a:spcAft>
                <a:spcPts val="0"/>
              </a:spcAft>
              <a:buClr>
                <a:schemeClr val="lt1"/>
              </a:buClr>
              <a:buSzPts val="1800"/>
              <a:buChar char="•"/>
              <a:defRPr/>
            </a:lvl7pPr>
            <a:lvl8pPr marL="3657600" lvl="7" indent="-342900" algn="l">
              <a:lnSpc>
                <a:spcPct val="90000"/>
              </a:lnSpc>
              <a:spcBef>
                <a:spcPts val="500"/>
              </a:spcBef>
              <a:spcAft>
                <a:spcPts val="0"/>
              </a:spcAft>
              <a:buClr>
                <a:schemeClr val="lt1"/>
              </a:buClr>
              <a:buSzPts val="1800"/>
              <a:buChar char="•"/>
              <a:defRPr/>
            </a:lvl8pPr>
            <a:lvl9pPr marL="4114800" lvl="8" indent="-342900" algn="l">
              <a:lnSpc>
                <a:spcPct val="90000"/>
              </a:lnSpc>
              <a:spcBef>
                <a:spcPts val="500"/>
              </a:spcBef>
              <a:spcAft>
                <a:spcPts val="0"/>
              </a:spcAft>
              <a:buClr>
                <a:schemeClr val="lt1"/>
              </a:buClr>
              <a:buSzPts val="1800"/>
              <a:buChar char="•"/>
              <a:defRPr/>
            </a:lvl9pPr>
          </a:lstStyle>
          <a:p>
            <a:endParaRPr/>
          </a:p>
        </p:txBody>
      </p:sp>
      <p:sp>
        <p:nvSpPr>
          <p:cNvPr id="260" name="Google Shape;260;p177"/>
          <p:cNvSpPr txBox="1">
            <a:spLocks noGrp="1"/>
          </p:cNvSpPr>
          <p:nvPr>
            <p:ph type="dt" idx="10"/>
          </p:nvPr>
        </p:nvSpPr>
        <p:spPr>
          <a:xfrm>
            <a:off x="457200" y="6245225"/>
            <a:ext cx="2133600" cy="476250"/>
          </a:xfrm>
          <a:prstGeom prst="rect">
            <a:avLst/>
          </a:prstGeom>
          <a:noFill/>
          <a:ln>
            <a:noFill/>
          </a:ln>
        </p:spPr>
        <p:txBody>
          <a:bodyPr spcFirstLastPara="1" wrap="square" lIns="91425" tIns="45700" rIns="91425" bIns="45700" anchor="t"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61" name="Google Shape;261;p177"/>
          <p:cNvSpPr txBox="1">
            <a:spLocks noGrp="1"/>
          </p:cNvSpPr>
          <p:nvPr>
            <p:ph type="ftr" idx="11"/>
          </p:nvPr>
        </p:nvSpPr>
        <p:spPr>
          <a:xfrm>
            <a:off x="3124200" y="6245225"/>
            <a:ext cx="2895600" cy="476250"/>
          </a:xfrm>
          <a:prstGeom prst="rect">
            <a:avLst/>
          </a:prstGeom>
          <a:noFill/>
          <a:ln>
            <a:noFill/>
          </a:ln>
        </p:spPr>
        <p:txBody>
          <a:bodyPr spcFirstLastPara="1" wrap="square" lIns="91425" tIns="45700" rIns="91425" bIns="45700" anchor="t"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62" name="Google Shape;262;p177"/>
          <p:cNvSpPr txBox="1">
            <a:spLocks noGrp="1"/>
          </p:cNvSpPr>
          <p:nvPr>
            <p:ph type="sldNum" idx="12"/>
          </p:nvPr>
        </p:nvSpPr>
        <p:spPr>
          <a:xfrm>
            <a:off x="6553200" y="6245225"/>
            <a:ext cx="2133600" cy="476250"/>
          </a:xfrm>
          <a:prstGeom prst="rect">
            <a:avLst/>
          </a:prstGeom>
          <a:noFill/>
          <a:ln>
            <a:noFill/>
          </a:ln>
        </p:spPr>
        <p:txBody>
          <a:bodyPr spcFirstLastPara="1" wrap="square" lIns="91425" tIns="45700" rIns="91425" bIns="45700" anchor="t" anchorCtr="0">
            <a:noAutofit/>
          </a:bodyPr>
          <a:lstStyle>
            <a:lvl1pPr marL="0" marR="0" lvl="0" indent="0" algn="r">
              <a:lnSpc>
                <a:spcPct val="100000"/>
              </a:lnSpc>
              <a:spcBef>
                <a:spcPts val="0"/>
              </a:spcBef>
              <a:spcAft>
                <a:spcPts val="0"/>
              </a:spcAft>
              <a:buClr>
                <a:schemeClr val="lt1"/>
              </a:buClr>
              <a:buSzPts val="1400"/>
              <a:buFont typeface="Arial"/>
              <a:buNone/>
              <a:defRPr sz="1400" b="0" i="0" u="none">
                <a:solidFill>
                  <a:schemeClr val="lt1"/>
                </a:solidFill>
                <a:latin typeface="Arial"/>
                <a:ea typeface="Arial"/>
                <a:cs typeface="Arial"/>
                <a:sym typeface="Arial"/>
              </a:defRPr>
            </a:lvl1pPr>
            <a:lvl2pPr marL="0" marR="0" lvl="1" indent="0" algn="r">
              <a:lnSpc>
                <a:spcPct val="100000"/>
              </a:lnSpc>
              <a:spcBef>
                <a:spcPts val="0"/>
              </a:spcBef>
              <a:spcAft>
                <a:spcPts val="0"/>
              </a:spcAft>
              <a:buClr>
                <a:schemeClr val="lt1"/>
              </a:buClr>
              <a:buSzPts val="1400"/>
              <a:buFont typeface="Arial"/>
              <a:buNone/>
              <a:defRPr sz="1400" b="0" i="0" u="none">
                <a:solidFill>
                  <a:schemeClr val="lt1"/>
                </a:solidFill>
                <a:latin typeface="Arial"/>
                <a:ea typeface="Arial"/>
                <a:cs typeface="Arial"/>
                <a:sym typeface="Arial"/>
              </a:defRPr>
            </a:lvl2pPr>
            <a:lvl3pPr marL="0" marR="0" lvl="2" indent="0" algn="r">
              <a:lnSpc>
                <a:spcPct val="100000"/>
              </a:lnSpc>
              <a:spcBef>
                <a:spcPts val="0"/>
              </a:spcBef>
              <a:spcAft>
                <a:spcPts val="0"/>
              </a:spcAft>
              <a:buClr>
                <a:schemeClr val="lt1"/>
              </a:buClr>
              <a:buSzPts val="1400"/>
              <a:buFont typeface="Arial"/>
              <a:buNone/>
              <a:defRPr sz="1400" b="0" i="0" u="none">
                <a:solidFill>
                  <a:schemeClr val="lt1"/>
                </a:solidFill>
                <a:latin typeface="Arial"/>
                <a:ea typeface="Arial"/>
                <a:cs typeface="Arial"/>
                <a:sym typeface="Arial"/>
              </a:defRPr>
            </a:lvl3pPr>
            <a:lvl4pPr marL="0" marR="0" lvl="3" indent="0" algn="r">
              <a:lnSpc>
                <a:spcPct val="100000"/>
              </a:lnSpc>
              <a:spcBef>
                <a:spcPts val="0"/>
              </a:spcBef>
              <a:spcAft>
                <a:spcPts val="0"/>
              </a:spcAft>
              <a:buClr>
                <a:schemeClr val="lt1"/>
              </a:buClr>
              <a:buSzPts val="1400"/>
              <a:buFont typeface="Arial"/>
              <a:buNone/>
              <a:defRPr sz="1400" b="0" i="0" u="none">
                <a:solidFill>
                  <a:schemeClr val="lt1"/>
                </a:solidFill>
                <a:latin typeface="Arial"/>
                <a:ea typeface="Arial"/>
                <a:cs typeface="Arial"/>
                <a:sym typeface="Arial"/>
              </a:defRPr>
            </a:lvl4pPr>
            <a:lvl5pPr marL="0" marR="0" lvl="4" indent="0" algn="r">
              <a:lnSpc>
                <a:spcPct val="100000"/>
              </a:lnSpc>
              <a:spcBef>
                <a:spcPts val="0"/>
              </a:spcBef>
              <a:spcAft>
                <a:spcPts val="0"/>
              </a:spcAft>
              <a:buClr>
                <a:schemeClr val="lt1"/>
              </a:buClr>
              <a:buSzPts val="1400"/>
              <a:buFont typeface="Arial"/>
              <a:buNone/>
              <a:defRPr sz="1400" b="0" i="0" u="none">
                <a:solidFill>
                  <a:schemeClr val="lt1"/>
                </a:solidFill>
                <a:latin typeface="Arial"/>
                <a:ea typeface="Arial"/>
                <a:cs typeface="Arial"/>
                <a:sym typeface="Arial"/>
              </a:defRPr>
            </a:lvl5pPr>
            <a:lvl6pPr marL="0" marR="0" lvl="5" indent="0" algn="r">
              <a:lnSpc>
                <a:spcPct val="100000"/>
              </a:lnSpc>
              <a:spcBef>
                <a:spcPts val="0"/>
              </a:spcBef>
              <a:spcAft>
                <a:spcPts val="0"/>
              </a:spcAft>
              <a:buClr>
                <a:schemeClr val="lt1"/>
              </a:buClr>
              <a:buSzPts val="1400"/>
              <a:buFont typeface="Arial"/>
              <a:buNone/>
              <a:defRPr sz="1400" b="0" i="0" u="none">
                <a:solidFill>
                  <a:schemeClr val="lt1"/>
                </a:solidFill>
                <a:latin typeface="Arial"/>
                <a:ea typeface="Arial"/>
                <a:cs typeface="Arial"/>
                <a:sym typeface="Arial"/>
              </a:defRPr>
            </a:lvl6pPr>
            <a:lvl7pPr marL="0" marR="0" lvl="6" indent="0" algn="r">
              <a:lnSpc>
                <a:spcPct val="100000"/>
              </a:lnSpc>
              <a:spcBef>
                <a:spcPts val="0"/>
              </a:spcBef>
              <a:spcAft>
                <a:spcPts val="0"/>
              </a:spcAft>
              <a:buClr>
                <a:schemeClr val="lt1"/>
              </a:buClr>
              <a:buSzPts val="1400"/>
              <a:buFont typeface="Arial"/>
              <a:buNone/>
              <a:defRPr sz="1400" b="0" i="0" u="none">
                <a:solidFill>
                  <a:schemeClr val="lt1"/>
                </a:solidFill>
                <a:latin typeface="Arial"/>
                <a:ea typeface="Arial"/>
                <a:cs typeface="Arial"/>
                <a:sym typeface="Arial"/>
              </a:defRPr>
            </a:lvl7pPr>
            <a:lvl8pPr marL="0" marR="0" lvl="7" indent="0" algn="r">
              <a:lnSpc>
                <a:spcPct val="100000"/>
              </a:lnSpc>
              <a:spcBef>
                <a:spcPts val="0"/>
              </a:spcBef>
              <a:spcAft>
                <a:spcPts val="0"/>
              </a:spcAft>
              <a:buClr>
                <a:schemeClr val="lt1"/>
              </a:buClr>
              <a:buSzPts val="1400"/>
              <a:buFont typeface="Arial"/>
              <a:buNone/>
              <a:defRPr sz="1400" b="0" i="0" u="none">
                <a:solidFill>
                  <a:schemeClr val="lt1"/>
                </a:solidFill>
                <a:latin typeface="Arial"/>
                <a:ea typeface="Arial"/>
                <a:cs typeface="Arial"/>
                <a:sym typeface="Arial"/>
              </a:defRPr>
            </a:lvl8pPr>
            <a:lvl9pPr marL="0" marR="0" lvl="8" indent="0" algn="r">
              <a:lnSpc>
                <a:spcPct val="100000"/>
              </a:lnSpc>
              <a:spcBef>
                <a:spcPts val="0"/>
              </a:spcBef>
              <a:spcAft>
                <a:spcPts val="0"/>
              </a:spcAft>
              <a:buClr>
                <a:schemeClr val="lt1"/>
              </a:buClr>
              <a:buSzPts val="1400"/>
              <a:buFont typeface="Arial"/>
              <a:buNone/>
              <a:defRPr sz="1400" b="0" i="0" u="none">
                <a:solidFill>
                  <a:schemeClr val="lt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matchingName="1_Picture with Caption" type="picTx">
  <p:cSld name="PICTURE_WITH_CAPTION_TEXT">
    <p:spTree>
      <p:nvGrpSpPr>
        <p:cNvPr id="1" name="Shape 263"/>
        <p:cNvGrpSpPr/>
        <p:nvPr/>
      </p:nvGrpSpPr>
      <p:grpSpPr>
        <a:xfrm>
          <a:off x="0" y="0"/>
          <a:ext cx="0" cy="0"/>
          <a:chOff x="0" y="0"/>
          <a:chExt cx="0" cy="0"/>
        </a:xfrm>
      </p:grpSpPr>
      <p:sp>
        <p:nvSpPr>
          <p:cNvPr id="264" name="Google Shape;264;p178"/>
          <p:cNvSpPr txBox="1">
            <a:spLocks noGrp="1"/>
          </p:cNvSpPr>
          <p:nvPr>
            <p:ph type="title"/>
          </p:nvPr>
        </p:nvSpPr>
        <p:spPr>
          <a:xfrm>
            <a:off x="630238" y="457200"/>
            <a:ext cx="2949575" cy="1600200"/>
          </a:xfrm>
          <a:prstGeom prst="rect">
            <a:avLst/>
          </a:prstGeom>
          <a:noFill/>
          <a:ln>
            <a:noFill/>
          </a:ln>
        </p:spPr>
        <p:txBody>
          <a:bodyPr spcFirstLastPara="1" wrap="square" lIns="91425" tIns="45700" rIns="91425" bIns="45700" anchor="b" anchorCtr="0">
            <a:noAutofit/>
          </a:bodyPr>
          <a:lstStyle>
            <a:lvl1pPr lvl="0" algn="ctr">
              <a:spcBef>
                <a:spcPts val="0"/>
              </a:spcBef>
              <a:spcAft>
                <a:spcPts val="0"/>
              </a:spcAft>
              <a:buSzPts val="1400"/>
              <a:buNone/>
              <a:defRPr sz="3200"/>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a:endParaRPr/>
          </a:p>
        </p:txBody>
      </p:sp>
      <p:sp>
        <p:nvSpPr>
          <p:cNvPr id="265" name="Google Shape;265;p178"/>
          <p:cNvSpPr>
            <a:spLocks noGrp="1"/>
          </p:cNvSpPr>
          <p:nvPr>
            <p:ph type="pic" idx="2"/>
          </p:nvPr>
        </p:nvSpPr>
        <p:spPr>
          <a:xfrm>
            <a:off x="3887788" y="987425"/>
            <a:ext cx="4629150" cy="4873625"/>
          </a:xfrm>
          <a:prstGeom prst="rect">
            <a:avLst/>
          </a:prstGeom>
          <a:noFill/>
          <a:ln>
            <a:noFill/>
          </a:ln>
        </p:spPr>
      </p:sp>
      <p:sp>
        <p:nvSpPr>
          <p:cNvPr id="266" name="Google Shape;266;p178"/>
          <p:cNvSpPr txBox="1">
            <a:spLocks noGrp="1"/>
          </p:cNvSpPr>
          <p:nvPr>
            <p:ph type="body" idx="1"/>
          </p:nvPr>
        </p:nvSpPr>
        <p:spPr>
          <a:xfrm>
            <a:off x="630238" y="2057400"/>
            <a:ext cx="2949575" cy="3811588"/>
          </a:xfrm>
          <a:prstGeom prst="rect">
            <a:avLst/>
          </a:prstGeom>
          <a:noFill/>
          <a:ln>
            <a:noFill/>
          </a:ln>
        </p:spPr>
        <p:txBody>
          <a:bodyPr spcFirstLastPara="1" wrap="square" lIns="91425" tIns="45700" rIns="91425" bIns="45700" anchor="t" anchorCtr="0">
            <a:noAutofit/>
          </a:bodyPr>
          <a:lstStyle>
            <a:lvl1pPr marL="457200" lvl="0" indent="-228600" algn="l">
              <a:spcBef>
                <a:spcPts val="320"/>
              </a:spcBef>
              <a:spcAft>
                <a:spcPts val="0"/>
              </a:spcAft>
              <a:buClr>
                <a:schemeClr val="lt1"/>
              </a:buClr>
              <a:buSzPts val="1600"/>
              <a:buFont typeface="Arial"/>
              <a:buNone/>
              <a:defRPr sz="1600"/>
            </a:lvl1pPr>
            <a:lvl2pPr marL="914400" lvl="1" indent="-228600" algn="l">
              <a:spcBef>
                <a:spcPts val="280"/>
              </a:spcBef>
              <a:spcAft>
                <a:spcPts val="0"/>
              </a:spcAft>
              <a:buClr>
                <a:schemeClr val="lt1"/>
              </a:buClr>
              <a:buSzPts val="1400"/>
              <a:buFont typeface="Arial"/>
              <a:buNone/>
              <a:defRPr sz="1400"/>
            </a:lvl2pPr>
            <a:lvl3pPr marL="1371600" lvl="2" indent="-228600" algn="l">
              <a:spcBef>
                <a:spcPts val="240"/>
              </a:spcBef>
              <a:spcAft>
                <a:spcPts val="0"/>
              </a:spcAft>
              <a:buClr>
                <a:schemeClr val="lt1"/>
              </a:buClr>
              <a:buSzPts val="1200"/>
              <a:buFont typeface="Arial"/>
              <a:buNone/>
              <a:defRPr sz="1200"/>
            </a:lvl3pPr>
            <a:lvl4pPr marL="1828800" lvl="3" indent="-228600" algn="l">
              <a:spcBef>
                <a:spcPts val="200"/>
              </a:spcBef>
              <a:spcAft>
                <a:spcPts val="0"/>
              </a:spcAft>
              <a:buClr>
                <a:schemeClr val="lt1"/>
              </a:buClr>
              <a:buSzPts val="1000"/>
              <a:buFont typeface="Arial"/>
              <a:buNone/>
              <a:defRPr sz="1000"/>
            </a:lvl4pPr>
            <a:lvl5pPr marL="2286000" lvl="4" indent="-228600" algn="l">
              <a:spcBef>
                <a:spcPts val="200"/>
              </a:spcBef>
              <a:spcAft>
                <a:spcPts val="0"/>
              </a:spcAft>
              <a:buClr>
                <a:schemeClr val="lt1"/>
              </a:buClr>
              <a:buSzPts val="1000"/>
              <a:buFont typeface="Arial"/>
              <a:buNone/>
              <a:defRPr sz="1000"/>
            </a:lvl5pPr>
            <a:lvl6pPr marL="2743200" lvl="5" indent="-228600" algn="l">
              <a:lnSpc>
                <a:spcPct val="90000"/>
              </a:lnSpc>
              <a:spcBef>
                <a:spcPts val="500"/>
              </a:spcBef>
              <a:spcAft>
                <a:spcPts val="0"/>
              </a:spcAft>
              <a:buClr>
                <a:schemeClr val="lt1"/>
              </a:buClr>
              <a:buSzPts val="1000"/>
              <a:buNone/>
              <a:defRPr sz="1000"/>
            </a:lvl6pPr>
            <a:lvl7pPr marL="3200400" lvl="6" indent="-228600" algn="l">
              <a:lnSpc>
                <a:spcPct val="90000"/>
              </a:lnSpc>
              <a:spcBef>
                <a:spcPts val="500"/>
              </a:spcBef>
              <a:spcAft>
                <a:spcPts val="0"/>
              </a:spcAft>
              <a:buClr>
                <a:schemeClr val="lt1"/>
              </a:buClr>
              <a:buSzPts val="1000"/>
              <a:buNone/>
              <a:defRPr sz="1000"/>
            </a:lvl7pPr>
            <a:lvl8pPr marL="3657600" lvl="7" indent="-228600" algn="l">
              <a:lnSpc>
                <a:spcPct val="90000"/>
              </a:lnSpc>
              <a:spcBef>
                <a:spcPts val="500"/>
              </a:spcBef>
              <a:spcAft>
                <a:spcPts val="0"/>
              </a:spcAft>
              <a:buClr>
                <a:schemeClr val="lt1"/>
              </a:buClr>
              <a:buSzPts val="1000"/>
              <a:buNone/>
              <a:defRPr sz="1000"/>
            </a:lvl8pPr>
            <a:lvl9pPr marL="4114800" lvl="8" indent="-228600" algn="l">
              <a:lnSpc>
                <a:spcPct val="90000"/>
              </a:lnSpc>
              <a:spcBef>
                <a:spcPts val="500"/>
              </a:spcBef>
              <a:spcAft>
                <a:spcPts val="0"/>
              </a:spcAft>
              <a:buClr>
                <a:schemeClr val="lt1"/>
              </a:buClr>
              <a:buSzPts val="1000"/>
              <a:buNone/>
              <a:defRPr sz="1000"/>
            </a:lvl9pPr>
          </a:lstStyle>
          <a:p>
            <a:endParaRPr/>
          </a:p>
        </p:txBody>
      </p:sp>
      <p:sp>
        <p:nvSpPr>
          <p:cNvPr id="267" name="Google Shape;267;p178"/>
          <p:cNvSpPr txBox="1">
            <a:spLocks noGrp="1"/>
          </p:cNvSpPr>
          <p:nvPr>
            <p:ph type="dt" idx="10"/>
          </p:nvPr>
        </p:nvSpPr>
        <p:spPr>
          <a:xfrm>
            <a:off x="457200" y="6245225"/>
            <a:ext cx="2133600" cy="476250"/>
          </a:xfrm>
          <a:prstGeom prst="rect">
            <a:avLst/>
          </a:prstGeom>
          <a:noFill/>
          <a:ln>
            <a:noFill/>
          </a:ln>
        </p:spPr>
        <p:txBody>
          <a:bodyPr spcFirstLastPara="1" wrap="square" lIns="91425" tIns="45700" rIns="91425" bIns="45700" anchor="t"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68" name="Google Shape;268;p178"/>
          <p:cNvSpPr txBox="1">
            <a:spLocks noGrp="1"/>
          </p:cNvSpPr>
          <p:nvPr>
            <p:ph type="ftr" idx="11"/>
          </p:nvPr>
        </p:nvSpPr>
        <p:spPr>
          <a:xfrm>
            <a:off x="3124200" y="6245225"/>
            <a:ext cx="2895600" cy="476250"/>
          </a:xfrm>
          <a:prstGeom prst="rect">
            <a:avLst/>
          </a:prstGeom>
          <a:noFill/>
          <a:ln>
            <a:noFill/>
          </a:ln>
        </p:spPr>
        <p:txBody>
          <a:bodyPr spcFirstLastPara="1" wrap="square" lIns="91425" tIns="45700" rIns="91425" bIns="45700" anchor="t"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69" name="Google Shape;269;p178"/>
          <p:cNvSpPr txBox="1">
            <a:spLocks noGrp="1"/>
          </p:cNvSpPr>
          <p:nvPr>
            <p:ph type="sldNum" idx="12"/>
          </p:nvPr>
        </p:nvSpPr>
        <p:spPr>
          <a:xfrm>
            <a:off x="6553200" y="6245225"/>
            <a:ext cx="2133600" cy="476250"/>
          </a:xfrm>
          <a:prstGeom prst="rect">
            <a:avLst/>
          </a:prstGeom>
          <a:noFill/>
          <a:ln>
            <a:noFill/>
          </a:ln>
        </p:spPr>
        <p:txBody>
          <a:bodyPr spcFirstLastPara="1" wrap="square" lIns="91425" tIns="45700" rIns="91425" bIns="45700" anchor="t" anchorCtr="0">
            <a:noAutofit/>
          </a:bodyPr>
          <a:lstStyle>
            <a:lvl1pPr marL="0" marR="0" lvl="0" indent="0" algn="r">
              <a:lnSpc>
                <a:spcPct val="100000"/>
              </a:lnSpc>
              <a:spcBef>
                <a:spcPts val="0"/>
              </a:spcBef>
              <a:spcAft>
                <a:spcPts val="0"/>
              </a:spcAft>
              <a:buClr>
                <a:schemeClr val="lt1"/>
              </a:buClr>
              <a:buSzPts val="1400"/>
              <a:buFont typeface="Arial"/>
              <a:buNone/>
              <a:defRPr sz="1400" b="0" i="0" u="none">
                <a:solidFill>
                  <a:schemeClr val="lt1"/>
                </a:solidFill>
                <a:latin typeface="Arial"/>
                <a:ea typeface="Arial"/>
                <a:cs typeface="Arial"/>
                <a:sym typeface="Arial"/>
              </a:defRPr>
            </a:lvl1pPr>
            <a:lvl2pPr marL="0" marR="0" lvl="1" indent="0" algn="r">
              <a:lnSpc>
                <a:spcPct val="100000"/>
              </a:lnSpc>
              <a:spcBef>
                <a:spcPts val="0"/>
              </a:spcBef>
              <a:spcAft>
                <a:spcPts val="0"/>
              </a:spcAft>
              <a:buClr>
                <a:schemeClr val="lt1"/>
              </a:buClr>
              <a:buSzPts val="1400"/>
              <a:buFont typeface="Arial"/>
              <a:buNone/>
              <a:defRPr sz="1400" b="0" i="0" u="none">
                <a:solidFill>
                  <a:schemeClr val="lt1"/>
                </a:solidFill>
                <a:latin typeface="Arial"/>
                <a:ea typeface="Arial"/>
                <a:cs typeface="Arial"/>
                <a:sym typeface="Arial"/>
              </a:defRPr>
            </a:lvl2pPr>
            <a:lvl3pPr marL="0" marR="0" lvl="2" indent="0" algn="r">
              <a:lnSpc>
                <a:spcPct val="100000"/>
              </a:lnSpc>
              <a:spcBef>
                <a:spcPts val="0"/>
              </a:spcBef>
              <a:spcAft>
                <a:spcPts val="0"/>
              </a:spcAft>
              <a:buClr>
                <a:schemeClr val="lt1"/>
              </a:buClr>
              <a:buSzPts val="1400"/>
              <a:buFont typeface="Arial"/>
              <a:buNone/>
              <a:defRPr sz="1400" b="0" i="0" u="none">
                <a:solidFill>
                  <a:schemeClr val="lt1"/>
                </a:solidFill>
                <a:latin typeface="Arial"/>
                <a:ea typeface="Arial"/>
                <a:cs typeface="Arial"/>
                <a:sym typeface="Arial"/>
              </a:defRPr>
            </a:lvl3pPr>
            <a:lvl4pPr marL="0" marR="0" lvl="3" indent="0" algn="r">
              <a:lnSpc>
                <a:spcPct val="100000"/>
              </a:lnSpc>
              <a:spcBef>
                <a:spcPts val="0"/>
              </a:spcBef>
              <a:spcAft>
                <a:spcPts val="0"/>
              </a:spcAft>
              <a:buClr>
                <a:schemeClr val="lt1"/>
              </a:buClr>
              <a:buSzPts val="1400"/>
              <a:buFont typeface="Arial"/>
              <a:buNone/>
              <a:defRPr sz="1400" b="0" i="0" u="none">
                <a:solidFill>
                  <a:schemeClr val="lt1"/>
                </a:solidFill>
                <a:latin typeface="Arial"/>
                <a:ea typeface="Arial"/>
                <a:cs typeface="Arial"/>
                <a:sym typeface="Arial"/>
              </a:defRPr>
            </a:lvl4pPr>
            <a:lvl5pPr marL="0" marR="0" lvl="4" indent="0" algn="r">
              <a:lnSpc>
                <a:spcPct val="100000"/>
              </a:lnSpc>
              <a:spcBef>
                <a:spcPts val="0"/>
              </a:spcBef>
              <a:spcAft>
                <a:spcPts val="0"/>
              </a:spcAft>
              <a:buClr>
                <a:schemeClr val="lt1"/>
              </a:buClr>
              <a:buSzPts val="1400"/>
              <a:buFont typeface="Arial"/>
              <a:buNone/>
              <a:defRPr sz="1400" b="0" i="0" u="none">
                <a:solidFill>
                  <a:schemeClr val="lt1"/>
                </a:solidFill>
                <a:latin typeface="Arial"/>
                <a:ea typeface="Arial"/>
                <a:cs typeface="Arial"/>
                <a:sym typeface="Arial"/>
              </a:defRPr>
            </a:lvl5pPr>
            <a:lvl6pPr marL="0" marR="0" lvl="5" indent="0" algn="r">
              <a:lnSpc>
                <a:spcPct val="100000"/>
              </a:lnSpc>
              <a:spcBef>
                <a:spcPts val="0"/>
              </a:spcBef>
              <a:spcAft>
                <a:spcPts val="0"/>
              </a:spcAft>
              <a:buClr>
                <a:schemeClr val="lt1"/>
              </a:buClr>
              <a:buSzPts val="1400"/>
              <a:buFont typeface="Arial"/>
              <a:buNone/>
              <a:defRPr sz="1400" b="0" i="0" u="none">
                <a:solidFill>
                  <a:schemeClr val="lt1"/>
                </a:solidFill>
                <a:latin typeface="Arial"/>
                <a:ea typeface="Arial"/>
                <a:cs typeface="Arial"/>
                <a:sym typeface="Arial"/>
              </a:defRPr>
            </a:lvl6pPr>
            <a:lvl7pPr marL="0" marR="0" lvl="6" indent="0" algn="r">
              <a:lnSpc>
                <a:spcPct val="100000"/>
              </a:lnSpc>
              <a:spcBef>
                <a:spcPts val="0"/>
              </a:spcBef>
              <a:spcAft>
                <a:spcPts val="0"/>
              </a:spcAft>
              <a:buClr>
                <a:schemeClr val="lt1"/>
              </a:buClr>
              <a:buSzPts val="1400"/>
              <a:buFont typeface="Arial"/>
              <a:buNone/>
              <a:defRPr sz="1400" b="0" i="0" u="none">
                <a:solidFill>
                  <a:schemeClr val="lt1"/>
                </a:solidFill>
                <a:latin typeface="Arial"/>
                <a:ea typeface="Arial"/>
                <a:cs typeface="Arial"/>
                <a:sym typeface="Arial"/>
              </a:defRPr>
            </a:lvl7pPr>
            <a:lvl8pPr marL="0" marR="0" lvl="7" indent="0" algn="r">
              <a:lnSpc>
                <a:spcPct val="100000"/>
              </a:lnSpc>
              <a:spcBef>
                <a:spcPts val="0"/>
              </a:spcBef>
              <a:spcAft>
                <a:spcPts val="0"/>
              </a:spcAft>
              <a:buClr>
                <a:schemeClr val="lt1"/>
              </a:buClr>
              <a:buSzPts val="1400"/>
              <a:buFont typeface="Arial"/>
              <a:buNone/>
              <a:defRPr sz="1400" b="0" i="0" u="none">
                <a:solidFill>
                  <a:schemeClr val="lt1"/>
                </a:solidFill>
                <a:latin typeface="Arial"/>
                <a:ea typeface="Arial"/>
                <a:cs typeface="Arial"/>
                <a:sym typeface="Arial"/>
              </a:defRPr>
            </a:lvl8pPr>
            <a:lvl9pPr marL="0" marR="0" lvl="8" indent="0" algn="r">
              <a:lnSpc>
                <a:spcPct val="100000"/>
              </a:lnSpc>
              <a:spcBef>
                <a:spcPts val="0"/>
              </a:spcBef>
              <a:spcAft>
                <a:spcPts val="0"/>
              </a:spcAft>
              <a:buClr>
                <a:schemeClr val="lt1"/>
              </a:buClr>
              <a:buSzPts val="1400"/>
              <a:buFont typeface="Arial"/>
              <a:buNone/>
              <a:defRPr sz="1400" b="0" i="0" u="none">
                <a:solidFill>
                  <a:schemeClr val="lt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matchingName="1_Content with Caption" type="objTx">
  <p:cSld name="OBJECT_WITH_CAPTION_TEXT">
    <p:spTree>
      <p:nvGrpSpPr>
        <p:cNvPr id="1" name="Shape 270"/>
        <p:cNvGrpSpPr/>
        <p:nvPr/>
      </p:nvGrpSpPr>
      <p:grpSpPr>
        <a:xfrm>
          <a:off x="0" y="0"/>
          <a:ext cx="0" cy="0"/>
          <a:chOff x="0" y="0"/>
          <a:chExt cx="0" cy="0"/>
        </a:xfrm>
      </p:grpSpPr>
      <p:sp>
        <p:nvSpPr>
          <p:cNvPr id="271" name="Google Shape;271;p179"/>
          <p:cNvSpPr txBox="1">
            <a:spLocks noGrp="1"/>
          </p:cNvSpPr>
          <p:nvPr>
            <p:ph type="title"/>
          </p:nvPr>
        </p:nvSpPr>
        <p:spPr>
          <a:xfrm>
            <a:off x="630238" y="457200"/>
            <a:ext cx="2949575" cy="1600200"/>
          </a:xfrm>
          <a:prstGeom prst="rect">
            <a:avLst/>
          </a:prstGeom>
          <a:noFill/>
          <a:ln>
            <a:noFill/>
          </a:ln>
        </p:spPr>
        <p:txBody>
          <a:bodyPr spcFirstLastPara="1" wrap="square" lIns="91425" tIns="45700" rIns="91425" bIns="45700" anchor="b" anchorCtr="0">
            <a:noAutofit/>
          </a:bodyPr>
          <a:lstStyle>
            <a:lvl1pPr lvl="0" algn="ctr">
              <a:spcBef>
                <a:spcPts val="0"/>
              </a:spcBef>
              <a:spcAft>
                <a:spcPts val="0"/>
              </a:spcAft>
              <a:buSzPts val="1400"/>
              <a:buNone/>
              <a:defRPr sz="3200"/>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a:endParaRPr/>
          </a:p>
        </p:txBody>
      </p:sp>
      <p:sp>
        <p:nvSpPr>
          <p:cNvPr id="272" name="Google Shape;272;p179"/>
          <p:cNvSpPr txBox="1">
            <a:spLocks noGrp="1"/>
          </p:cNvSpPr>
          <p:nvPr>
            <p:ph type="body" idx="1"/>
          </p:nvPr>
        </p:nvSpPr>
        <p:spPr>
          <a:xfrm>
            <a:off x="3887788" y="987425"/>
            <a:ext cx="4629150" cy="4873625"/>
          </a:xfrm>
          <a:prstGeom prst="rect">
            <a:avLst/>
          </a:prstGeom>
          <a:noFill/>
          <a:ln>
            <a:noFill/>
          </a:ln>
        </p:spPr>
        <p:txBody>
          <a:bodyPr spcFirstLastPara="1" wrap="square" lIns="91425" tIns="45700" rIns="91425" bIns="45700" anchor="t" anchorCtr="0">
            <a:noAutofit/>
          </a:bodyPr>
          <a:lstStyle>
            <a:lvl1pPr marL="457200" lvl="0" indent="-431800" algn="l">
              <a:spcBef>
                <a:spcPts val="640"/>
              </a:spcBef>
              <a:spcAft>
                <a:spcPts val="0"/>
              </a:spcAft>
              <a:buClr>
                <a:schemeClr val="lt1"/>
              </a:buClr>
              <a:buSzPts val="3200"/>
              <a:buFont typeface="Arial"/>
              <a:buChar char="•"/>
              <a:defRPr sz="3200"/>
            </a:lvl1pPr>
            <a:lvl2pPr marL="914400" lvl="1" indent="-406400" algn="l">
              <a:spcBef>
                <a:spcPts val="560"/>
              </a:spcBef>
              <a:spcAft>
                <a:spcPts val="0"/>
              </a:spcAft>
              <a:buClr>
                <a:schemeClr val="lt1"/>
              </a:buClr>
              <a:buSzPts val="2800"/>
              <a:buFont typeface="Arial"/>
              <a:buChar char="–"/>
              <a:defRPr sz="2800"/>
            </a:lvl2pPr>
            <a:lvl3pPr marL="1371600" lvl="2" indent="-381000" algn="l">
              <a:spcBef>
                <a:spcPts val="480"/>
              </a:spcBef>
              <a:spcAft>
                <a:spcPts val="0"/>
              </a:spcAft>
              <a:buClr>
                <a:schemeClr val="lt1"/>
              </a:buClr>
              <a:buSzPts val="2400"/>
              <a:buFont typeface="Arial"/>
              <a:buChar char="•"/>
              <a:defRPr sz="2400"/>
            </a:lvl3pPr>
            <a:lvl4pPr marL="1828800" lvl="3" indent="-355600" algn="l">
              <a:spcBef>
                <a:spcPts val="400"/>
              </a:spcBef>
              <a:spcAft>
                <a:spcPts val="0"/>
              </a:spcAft>
              <a:buClr>
                <a:schemeClr val="lt1"/>
              </a:buClr>
              <a:buSzPts val="2000"/>
              <a:buFont typeface="Arial"/>
              <a:buChar char="–"/>
              <a:defRPr sz="2000"/>
            </a:lvl4pPr>
            <a:lvl5pPr marL="2286000" lvl="4" indent="-355600" algn="l">
              <a:spcBef>
                <a:spcPts val="400"/>
              </a:spcBef>
              <a:spcAft>
                <a:spcPts val="0"/>
              </a:spcAft>
              <a:buClr>
                <a:schemeClr val="lt1"/>
              </a:buClr>
              <a:buSzPts val="2000"/>
              <a:buFont typeface="Arial"/>
              <a:buChar char="»"/>
              <a:defRPr sz="2000"/>
            </a:lvl5pPr>
            <a:lvl6pPr marL="2743200" lvl="5" indent="-355600" algn="l">
              <a:lnSpc>
                <a:spcPct val="90000"/>
              </a:lnSpc>
              <a:spcBef>
                <a:spcPts val="500"/>
              </a:spcBef>
              <a:spcAft>
                <a:spcPts val="0"/>
              </a:spcAft>
              <a:buClr>
                <a:schemeClr val="lt1"/>
              </a:buClr>
              <a:buSzPts val="2000"/>
              <a:buChar char="•"/>
              <a:defRPr sz="2000"/>
            </a:lvl6pPr>
            <a:lvl7pPr marL="3200400" lvl="6" indent="-355600" algn="l">
              <a:lnSpc>
                <a:spcPct val="90000"/>
              </a:lnSpc>
              <a:spcBef>
                <a:spcPts val="500"/>
              </a:spcBef>
              <a:spcAft>
                <a:spcPts val="0"/>
              </a:spcAft>
              <a:buClr>
                <a:schemeClr val="lt1"/>
              </a:buClr>
              <a:buSzPts val="2000"/>
              <a:buChar char="•"/>
              <a:defRPr sz="2000"/>
            </a:lvl7pPr>
            <a:lvl8pPr marL="3657600" lvl="7" indent="-355600" algn="l">
              <a:lnSpc>
                <a:spcPct val="90000"/>
              </a:lnSpc>
              <a:spcBef>
                <a:spcPts val="500"/>
              </a:spcBef>
              <a:spcAft>
                <a:spcPts val="0"/>
              </a:spcAft>
              <a:buClr>
                <a:schemeClr val="lt1"/>
              </a:buClr>
              <a:buSzPts val="2000"/>
              <a:buChar char="•"/>
              <a:defRPr sz="2000"/>
            </a:lvl8pPr>
            <a:lvl9pPr marL="4114800" lvl="8" indent="-355600" algn="l">
              <a:lnSpc>
                <a:spcPct val="90000"/>
              </a:lnSpc>
              <a:spcBef>
                <a:spcPts val="500"/>
              </a:spcBef>
              <a:spcAft>
                <a:spcPts val="0"/>
              </a:spcAft>
              <a:buClr>
                <a:schemeClr val="lt1"/>
              </a:buClr>
              <a:buSzPts val="2000"/>
              <a:buChar char="•"/>
              <a:defRPr sz="2000"/>
            </a:lvl9pPr>
          </a:lstStyle>
          <a:p>
            <a:endParaRPr/>
          </a:p>
        </p:txBody>
      </p:sp>
      <p:sp>
        <p:nvSpPr>
          <p:cNvPr id="273" name="Google Shape;273;p179"/>
          <p:cNvSpPr txBox="1">
            <a:spLocks noGrp="1"/>
          </p:cNvSpPr>
          <p:nvPr>
            <p:ph type="body" idx="2"/>
          </p:nvPr>
        </p:nvSpPr>
        <p:spPr>
          <a:xfrm>
            <a:off x="630238" y="2057400"/>
            <a:ext cx="2949575" cy="3811588"/>
          </a:xfrm>
          <a:prstGeom prst="rect">
            <a:avLst/>
          </a:prstGeom>
          <a:noFill/>
          <a:ln>
            <a:noFill/>
          </a:ln>
        </p:spPr>
        <p:txBody>
          <a:bodyPr spcFirstLastPara="1" wrap="square" lIns="91425" tIns="45700" rIns="91425" bIns="45700" anchor="t" anchorCtr="0">
            <a:noAutofit/>
          </a:bodyPr>
          <a:lstStyle>
            <a:lvl1pPr marL="457200" lvl="0" indent="-228600" algn="l">
              <a:spcBef>
                <a:spcPts val="320"/>
              </a:spcBef>
              <a:spcAft>
                <a:spcPts val="0"/>
              </a:spcAft>
              <a:buClr>
                <a:schemeClr val="lt1"/>
              </a:buClr>
              <a:buSzPts val="1600"/>
              <a:buFont typeface="Arial"/>
              <a:buNone/>
              <a:defRPr sz="1600"/>
            </a:lvl1pPr>
            <a:lvl2pPr marL="914400" lvl="1" indent="-228600" algn="l">
              <a:spcBef>
                <a:spcPts val="280"/>
              </a:spcBef>
              <a:spcAft>
                <a:spcPts val="0"/>
              </a:spcAft>
              <a:buClr>
                <a:schemeClr val="lt1"/>
              </a:buClr>
              <a:buSzPts val="1400"/>
              <a:buFont typeface="Arial"/>
              <a:buNone/>
              <a:defRPr sz="1400"/>
            </a:lvl2pPr>
            <a:lvl3pPr marL="1371600" lvl="2" indent="-228600" algn="l">
              <a:spcBef>
                <a:spcPts val="240"/>
              </a:spcBef>
              <a:spcAft>
                <a:spcPts val="0"/>
              </a:spcAft>
              <a:buClr>
                <a:schemeClr val="lt1"/>
              </a:buClr>
              <a:buSzPts val="1200"/>
              <a:buFont typeface="Arial"/>
              <a:buNone/>
              <a:defRPr sz="1200"/>
            </a:lvl3pPr>
            <a:lvl4pPr marL="1828800" lvl="3" indent="-228600" algn="l">
              <a:spcBef>
                <a:spcPts val="200"/>
              </a:spcBef>
              <a:spcAft>
                <a:spcPts val="0"/>
              </a:spcAft>
              <a:buClr>
                <a:schemeClr val="lt1"/>
              </a:buClr>
              <a:buSzPts val="1000"/>
              <a:buFont typeface="Arial"/>
              <a:buNone/>
              <a:defRPr sz="1000"/>
            </a:lvl4pPr>
            <a:lvl5pPr marL="2286000" lvl="4" indent="-228600" algn="l">
              <a:spcBef>
                <a:spcPts val="200"/>
              </a:spcBef>
              <a:spcAft>
                <a:spcPts val="0"/>
              </a:spcAft>
              <a:buClr>
                <a:schemeClr val="lt1"/>
              </a:buClr>
              <a:buSzPts val="1000"/>
              <a:buFont typeface="Arial"/>
              <a:buNone/>
              <a:defRPr sz="1000"/>
            </a:lvl5pPr>
            <a:lvl6pPr marL="2743200" lvl="5" indent="-228600" algn="l">
              <a:lnSpc>
                <a:spcPct val="90000"/>
              </a:lnSpc>
              <a:spcBef>
                <a:spcPts val="500"/>
              </a:spcBef>
              <a:spcAft>
                <a:spcPts val="0"/>
              </a:spcAft>
              <a:buClr>
                <a:schemeClr val="lt1"/>
              </a:buClr>
              <a:buSzPts val="1000"/>
              <a:buNone/>
              <a:defRPr sz="1000"/>
            </a:lvl6pPr>
            <a:lvl7pPr marL="3200400" lvl="6" indent="-228600" algn="l">
              <a:lnSpc>
                <a:spcPct val="90000"/>
              </a:lnSpc>
              <a:spcBef>
                <a:spcPts val="500"/>
              </a:spcBef>
              <a:spcAft>
                <a:spcPts val="0"/>
              </a:spcAft>
              <a:buClr>
                <a:schemeClr val="lt1"/>
              </a:buClr>
              <a:buSzPts val="1000"/>
              <a:buNone/>
              <a:defRPr sz="1000"/>
            </a:lvl7pPr>
            <a:lvl8pPr marL="3657600" lvl="7" indent="-228600" algn="l">
              <a:lnSpc>
                <a:spcPct val="90000"/>
              </a:lnSpc>
              <a:spcBef>
                <a:spcPts val="500"/>
              </a:spcBef>
              <a:spcAft>
                <a:spcPts val="0"/>
              </a:spcAft>
              <a:buClr>
                <a:schemeClr val="lt1"/>
              </a:buClr>
              <a:buSzPts val="1000"/>
              <a:buNone/>
              <a:defRPr sz="1000"/>
            </a:lvl8pPr>
            <a:lvl9pPr marL="4114800" lvl="8" indent="-228600" algn="l">
              <a:lnSpc>
                <a:spcPct val="90000"/>
              </a:lnSpc>
              <a:spcBef>
                <a:spcPts val="500"/>
              </a:spcBef>
              <a:spcAft>
                <a:spcPts val="0"/>
              </a:spcAft>
              <a:buClr>
                <a:schemeClr val="lt1"/>
              </a:buClr>
              <a:buSzPts val="1000"/>
              <a:buNone/>
              <a:defRPr sz="1000"/>
            </a:lvl9pPr>
          </a:lstStyle>
          <a:p>
            <a:endParaRPr/>
          </a:p>
        </p:txBody>
      </p:sp>
      <p:sp>
        <p:nvSpPr>
          <p:cNvPr id="274" name="Google Shape;274;p179"/>
          <p:cNvSpPr txBox="1">
            <a:spLocks noGrp="1"/>
          </p:cNvSpPr>
          <p:nvPr>
            <p:ph type="dt" idx="10"/>
          </p:nvPr>
        </p:nvSpPr>
        <p:spPr>
          <a:xfrm>
            <a:off x="457200" y="6245225"/>
            <a:ext cx="2133600" cy="476250"/>
          </a:xfrm>
          <a:prstGeom prst="rect">
            <a:avLst/>
          </a:prstGeom>
          <a:noFill/>
          <a:ln>
            <a:noFill/>
          </a:ln>
        </p:spPr>
        <p:txBody>
          <a:bodyPr spcFirstLastPara="1" wrap="square" lIns="91425" tIns="45700" rIns="91425" bIns="45700" anchor="t"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75" name="Google Shape;275;p179"/>
          <p:cNvSpPr txBox="1">
            <a:spLocks noGrp="1"/>
          </p:cNvSpPr>
          <p:nvPr>
            <p:ph type="ftr" idx="11"/>
          </p:nvPr>
        </p:nvSpPr>
        <p:spPr>
          <a:xfrm>
            <a:off x="3124200" y="6245225"/>
            <a:ext cx="2895600" cy="476250"/>
          </a:xfrm>
          <a:prstGeom prst="rect">
            <a:avLst/>
          </a:prstGeom>
          <a:noFill/>
          <a:ln>
            <a:noFill/>
          </a:ln>
        </p:spPr>
        <p:txBody>
          <a:bodyPr spcFirstLastPara="1" wrap="square" lIns="91425" tIns="45700" rIns="91425" bIns="45700" anchor="t"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76" name="Google Shape;276;p179"/>
          <p:cNvSpPr txBox="1">
            <a:spLocks noGrp="1"/>
          </p:cNvSpPr>
          <p:nvPr>
            <p:ph type="sldNum" idx="12"/>
          </p:nvPr>
        </p:nvSpPr>
        <p:spPr>
          <a:xfrm>
            <a:off x="6553200" y="6245225"/>
            <a:ext cx="2133600" cy="476250"/>
          </a:xfrm>
          <a:prstGeom prst="rect">
            <a:avLst/>
          </a:prstGeom>
          <a:noFill/>
          <a:ln>
            <a:noFill/>
          </a:ln>
        </p:spPr>
        <p:txBody>
          <a:bodyPr spcFirstLastPara="1" wrap="square" lIns="91425" tIns="45700" rIns="91425" bIns="45700" anchor="t" anchorCtr="0">
            <a:noAutofit/>
          </a:bodyPr>
          <a:lstStyle>
            <a:lvl1pPr marL="0" marR="0" lvl="0" indent="0" algn="r">
              <a:lnSpc>
                <a:spcPct val="100000"/>
              </a:lnSpc>
              <a:spcBef>
                <a:spcPts val="0"/>
              </a:spcBef>
              <a:spcAft>
                <a:spcPts val="0"/>
              </a:spcAft>
              <a:buClr>
                <a:schemeClr val="lt1"/>
              </a:buClr>
              <a:buSzPts val="1400"/>
              <a:buFont typeface="Arial"/>
              <a:buNone/>
              <a:defRPr sz="1400" b="0" i="0" u="none">
                <a:solidFill>
                  <a:schemeClr val="lt1"/>
                </a:solidFill>
                <a:latin typeface="Arial"/>
                <a:ea typeface="Arial"/>
                <a:cs typeface="Arial"/>
                <a:sym typeface="Arial"/>
              </a:defRPr>
            </a:lvl1pPr>
            <a:lvl2pPr marL="0" marR="0" lvl="1" indent="0" algn="r">
              <a:lnSpc>
                <a:spcPct val="100000"/>
              </a:lnSpc>
              <a:spcBef>
                <a:spcPts val="0"/>
              </a:spcBef>
              <a:spcAft>
                <a:spcPts val="0"/>
              </a:spcAft>
              <a:buClr>
                <a:schemeClr val="lt1"/>
              </a:buClr>
              <a:buSzPts val="1400"/>
              <a:buFont typeface="Arial"/>
              <a:buNone/>
              <a:defRPr sz="1400" b="0" i="0" u="none">
                <a:solidFill>
                  <a:schemeClr val="lt1"/>
                </a:solidFill>
                <a:latin typeface="Arial"/>
                <a:ea typeface="Arial"/>
                <a:cs typeface="Arial"/>
                <a:sym typeface="Arial"/>
              </a:defRPr>
            </a:lvl2pPr>
            <a:lvl3pPr marL="0" marR="0" lvl="2" indent="0" algn="r">
              <a:lnSpc>
                <a:spcPct val="100000"/>
              </a:lnSpc>
              <a:spcBef>
                <a:spcPts val="0"/>
              </a:spcBef>
              <a:spcAft>
                <a:spcPts val="0"/>
              </a:spcAft>
              <a:buClr>
                <a:schemeClr val="lt1"/>
              </a:buClr>
              <a:buSzPts val="1400"/>
              <a:buFont typeface="Arial"/>
              <a:buNone/>
              <a:defRPr sz="1400" b="0" i="0" u="none">
                <a:solidFill>
                  <a:schemeClr val="lt1"/>
                </a:solidFill>
                <a:latin typeface="Arial"/>
                <a:ea typeface="Arial"/>
                <a:cs typeface="Arial"/>
                <a:sym typeface="Arial"/>
              </a:defRPr>
            </a:lvl3pPr>
            <a:lvl4pPr marL="0" marR="0" lvl="3" indent="0" algn="r">
              <a:lnSpc>
                <a:spcPct val="100000"/>
              </a:lnSpc>
              <a:spcBef>
                <a:spcPts val="0"/>
              </a:spcBef>
              <a:spcAft>
                <a:spcPts val="0"/>
              </a:spcAft>
              <a:buClr>
                <a:schemeClr val="lt1"/>
              </a:buClr>
              <a:buSzPts val="1400"/>
              <a:buFont typeface="Arial"/>
              <a:buNone/>
              <a:defRPr sz="1400" b="0" i="0" u="none">
                <a:solidFill>
                  <a:schemeClr val="lt1"/>
                </a:solidFill>
                <a:latin typeface="Arial"/>
                <a:ea typeface="Arial"/>
                <a:cs typeface="Arial"/>
                <a:sym typeface="Arial"/>
              </a:defRPr>
            </a:lvl4pPr>
            <a:lvl5pPr marL="0" marR="0" lvl="4" indent="0" algn="r">
              <a:lnSpc>
                <a:spcPct val="100000"/>
              </a:lnSpc>
              <a:spcBef>
                <a:spcPts val="0"/>
              </a:spcBef>
              <a:spcAft>
                <a:spcPts val="0"/>
              </a:spcAft>
              <a:buClr>
                <a:schemeClr val="lt1"/>
              </a:buClr>
              <a:buSzPts val="1400"/>
              <a:buFont typeface="Arial"/>
              <a:buNone/>
              <a:defRPr sz="1400" b="0" i="0" u="none">
                <a:solidFill>
                  <a:schemeClr val="lt1"/>
                </a:solidFill>
                <a:latin typeface="Arial"/>
                <a:ea typeface="Arial"/>
                <a:cs typeface="Arial"/>
                <a:sym typeface="Arial"/>
              </a:defRPr>
            </a:lvl5pPr>
            <a:lvl6pPr marL="0" marR="0" lvl="5" indent="0" algn="r">
              <a:lnSpc>
                <a:spcPct val="100000"/>
              </a:lnSpc>
              <a:spcBef>
                <a:spcPts val="0"/>
              </a:spcBef>
              <a:spcAft>
                <a:spcPts val="0"/>
              </a:spcAft>
              <a:buClr>
                <a:schemeClr val="lt1"/>
              </a:buClr>
              <a:buSzPts val="1400"/>
              <a:buFont typeface="Arial"/>
              <a:buNone/>
              <a:defRPr sz="1400" b="0" i="0" u="none">
                <a:solidFill>
                  <a:schemeClr val="lt1"/>
                </a:solidFill>
                <a:latin typeface="Arial"/>
                <a:ea typeface="Arial"/>
                <a:cs typeface="Arial"/>
                <a:sym typeface="Arial"/>
              </a:defRPr>
            </a:lvl6pPr>
            <a:lvl7pPr marL="0" marR="0" lvl="6" indent="0" algn="r">
              <a:lnSpc>
                <a:spcPct val="100000"/>
              </a:lnSpc>
              <a:spcBef>
                <a:spcPts val="0"/>
              </a:spcBef>
              <a:spcAft>
                <a:spcPts val="0"/>
              </a:spcAft>
              <a:buClr>
                <a:schemeClr val="lt1"/>
              </a:buClr>
              <a:buSzPts val="1400"/>
              <a:buFont typeface="Arial"/>
              <a:buNone/>
              <a:defRPr sz="1400" b="0" i="0" u="none">
                <a:solidFill>
                  <a:schemeClr val="lt1"/>
                </a:solidFill>
                <a:latin typeface="Arial"/>
                <a:ea typeface="Arial"/>
                <a:cs typeface="Arial"/>
                <a:sym typeface="Arial"/>
              </a:defRPr>
            </a:lvl7pPr>
            <a:lvl8pPr marL="0" marR="0" lvl="7" indent="0" algn="r">
              <a:lnSpc>
                <a:spcPct val="100000"/>
              </a:lnSpc>
              <a:spcBef>
                <a:spcPts val="0"/>
              </a:spcBef>
              <a:spcAft>
                <a:spcPts val="0"/>
              </a:spcAft>
              <a:buClr>
                <a:schemeClr val="lt1"/>
              </a:buClr>
              <a:buSzPts val="1400"/>
              <a:buFont typeface="Arial"/>
              <a:buNone/>
              <a:defRPr sz="1400" b="0" i="0" u="none">
                <a:solidFill>
                  <a:schemeClr val="lt1"/>
                </a:solidFill>
                <a:latin typeface="Arial"/>
                <a:ea typeface="Arial"/>
                <a:cs typeface="Arial"/>
                <a:sym typeface="Arial"/>
              </a:defRPr>
            </a:lvl8pPr>
            <a:lvl9pPr marL="0" marR="0" lvl="8" indent="0" algn="r">
              <a:lnSpc>
                <a:spcPct val="100000"/>
              </a:lnSpc>
              <a:spcBef>
                <a:spcPts val="0"/>
              </a:spcBef>
              <a:spcAft>
                <a:spcPts val="0"/>
              </a:spcAft>
              <a:buClr>
                <a:schemeClr val="lt1"/>
              </a:buClr>
              <a:buSzPts val="1400"/>
              <a:buFont typeface="Arial"/>
              <a:buNone/>
              <a:defRPr sz="1400" b="0" i="0" u="none">
                <a:solidFill>
                  <a:schemeClr val="lt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matchingName="1_Blank" type="blank">
  <p:cSld name="BLANK">
    <p:spTree>
      <p:nvGrpSpPr>
        <p:cNvPr id="1" name="Shape 277"/>
        <p:cNvGrpSpPr/>
        <p:nvPr/>
      </p:nvGrpSpPr>
      <p:grpSpPr>
        <a:xfrm>
          <a:off x="0" y="0"/>
          <a:ext cx="0" cy="0"/>
          <a:chOff x="0" y="0"/>
          <a:chExt cx="0" cy="0"/>
        </a:xfrm>
      </p:grpSpPr>
      <p:sp>
        <p:nvSpPr>
          <p:cNvPr id="278" name="Google Shape;278;p180"/>
          <p:cNvSpPr txBox="1">
            <a:spLocks noGrp="1"/>
          </p:cNvSpPr>
          <p:nvPr>
            <p:ph type="dt" idx="10"/>
          </p:nvPr>
        </p:nvSpPr>
        <p:spPr>
          <a:xfrm>
            <a:off x="457200" y="6245225"/>
            <a:ext cx="2133600" cy="476250"/>
          </a:xfrm>
          <a:prstGeom prst="rect">
            <a:avLst/>
          </a:prstGeom>
          <a:noFill/>
          <a:ln>
            <a:noFill/>
          </a:ln>
        </p:spPr>
        <p:txBody>
          <a:bodyPr spcFirstLastPara="1" wrap="square" lIns="91425" tIns="45700" rIns="91425" bIns="45700" anchor="t"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79" name="Google Shape;279;p180"/>
          <p:cNvSpPr txBox="1">
            <a:spLocks noGrp="1"/>
          </p:cNvSpPr>
          <p:nvPr>
            <p:ph type="ftr" idx="11"/>
          </p:nvPr>
        </p:nvSpPr>
        <p:spPr>
          <a:xfrm>
            <a:off x="3124200" y="6245225"/>
            <a:ext cx="2895600" cy="476250"/>
          </a:xfrm>
          <a:prstGeom prst="rect">
            <a:avLst/>
          </a:prstGeom>
          <a:noFill/>
          <a:ln>
            <a:noFill/>
          </a:ln>
        </p:spPr>
        <p:txBody>
          <a:bodyPr spcFirstLastPara="1" wrap="square" lIns="91425" tIns="45700" rIns="91425" bIns="45700" anchor="t"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80" name="Google Shape;280;p180"/>
          <p:cNvSpPr txBox="1">
            <a:spLocks noGrp="1"/>
          </p:cNvSpPr>
          <p:nvPr>
            <p:ph type="sldNum" idx="12"/>
          </p:nvPr>
        </p:nvSpPr>
        <p:spPr>
          <a:xfrm>
            <a:off x="6553200" y="6245225"/>
            <a:ext cx="2133600" cy="476250"/>
          </a:xfrm>
          <a:prstGeom prst="rect">
            <a:avLst/>
          </a:prstGeom>
          <a:noFill/>
          <a:ln>
            <a:noFill/>
          </a:ln>
        </p:spPr>
        <p:txBody>
          <a:bodyPr spcFirstLastPara="1" wrap="square" lIns="91425" tIns="45700" rIns="91425" bIns="45700" anchor="t" anchorCtr="0">
            <a:noAutofit/>
          </a:bodyPr>
          <a:lstStyle>
            <a:lvl1pPr marL="0" marR="0" lvl="0" indent="0" algn="r">
              <a:lnSpc>
                <a:spcPct val="100000"/>
              </a:lnSpc>
              <a:spcBef>
                <a:spcPts val="0"/>
              </a:spcBef>
              <a:spcAft>
                <a:spcPts val="0"/>
              </a:spcAft>
              <a:buClr>
                <a:schemeClr val="lt1"/>
              </a:buClr>
              <a:buSzPts val="1400"/>
              <a:buFont typeface="Arial"/>
              <a:buNone/>
              <a:defRPr sz="1400" b="0" i="0" u="none">
                <a:solidFill>
                  <a:schemeClr val="lt1"/>
                </a:solidFill>
                <a:latin typeface="Arial"/>
                <a:ea typeface="Arial"/>
                <a:cs typeface="Arial"/>
                <a:sym typeface="Arial"/>
              </a:defRPr>
            </a:lvl1pPr>
            <a:lvl2pPr marL="0" marR="0" lvl="1" indent="0" algn="r">
              <a:lnSpc>
                <a:spcPct val="100000"/>
              </a:lnSpc>
              <a:spcBef>
                <a:spcPts val="0"/>
              </a:spcBef>
              <a:spcAft>
                <a:spcPts val="0"/>
              </a:spcAft>
              <a:buClr>
                <a:schemeClr val="lt1"/>
              </a:buClr>
              <a:buSzPts val="1400"/>
              <a:buFont typeface="Arial"/>
              <a:buNone/>
              <a:defRPr sz="1400" b="0" i="0" u="none">
                <a:solidFill>
                  <a:schemeClr val="lt1"/>
                </a:solidFill>
                <a:latin typeface="Arial"/>
                <a:ea typeface="Arial"/>
                <a:cs typeface="Arial"/>
                <a:sym typeface="Arial"/>
              </a:defRPr>
            </a:lvl2pPr>
            <a:lvl3pPr marL="0" marR="0" lvl="2" indent="0" algn="r">
              <a:lnSpc>
                <a:spcPct val="100000"/>
              </a:lnSpc>
              <a:spcBef>
                <a:spcPts val="0"/>
              </a:spcBef>
              <a:spcAft>
                <a:spcPts val="0"/>
              </a:spcAft>
              <a:buClr>
                <a:schemeClr val="lt1"/>
              </a:buClr>
              <a:buSzPts val="1400"/>
              <a:buFont typeface="Arial"/>
              <a:buNone/>
              <a:defRPr sz="1400" b="0" i="0" u="none">
                <a:solidFill>
                  <a:schemeClr val="lt1"/>
                </a:solidFill>
                <a:latin typeface="Arial"/>
                <a:ea typeface="Arial"/>
                <a:cs typeface="Arial"/>
                <a:sym typeface="Arial"/>
              </a:defRPr>
            </a:lvl3pPr>
            <a:lvl4pPr marL="0" marR="0" lvl="3" indent="0" algn="r">
              <a:lnSpc>
                <a:spcPct val="100000"/>
              </a:lnSpc>
              <a:spcBef>
                <a:spcPts val="0"/>
              </a:spcBef>
              <a:spcAft>
                <a:spcPts val="0"/>
              </a:spcAft>
              <a:buClr>
                <a:schemeClr val="lt1"/>
              </a:buClr>
              <a:buSzPts val="1400"/>
              <a:buFont typeface="Arial"/>
              <a:buNone/>
              <a:defRPr sz="1400" b="0" i="0" u="none">
                <a:solidFill>
                  <a:schemeClr val="lt1"/>
                </a:solidFill>
                <a:latin typeface="Arial"/>
                <a:ea typeface="Arial"/>
                <a:cs typeface="Arial"/>
                <a:sym typeface="Arial"/>
              </a:defRPr>
            </a:lvl4pPr>
            <a:lvl5pPr marL="0" marR="0" lvl="4" indent="0" algn="r">
              <a:lnSpc>
                <a:spcPct val="100000"/>
              </a:lnSpc>
              <a:spcBef>
                <a:spcPts val="0"/>
              </a:spcBef>
              <a:spcAft>
                <a:spcPts val="0"/>
              </a:spcAft>
              <a:buClr>
                <a:schemeClr val="lt1"/>
              </a:buClr>
              <a:buSzPts val="1400"/>
              <a:buFont typeface="Arial"/>
              <a:buNone/>
              <a:defRPr sz="1400" b="0" i="0" u="none">
                <a:solidFill>
                  <a:schemeClr val="lt1"/>
                </a:solidFill>
                <a:latin typeface="Arial"/>
                <a:ea typeface="Arial"/>
                <a:cs typeface="Arial"/>
                <a:sym typeface="Arial"/>
              </a:defRPr>
            </a:lvl5pPr>
            <a:lvl6pPr marL="0" marR="0" lvl="5" indent="0" algn="r">
              <a:lnSpc>
                <a:spcPct val="100000"/>
              </a:lnSpc>
              <a:spcBef>
                <a:spcPts val="0"/>
              </a:spcBef>
              <a:spcAft>
                <a:spcPts val="0"/>
              </a:spcAft>
              <a:buClr>
                <a:schemeClr val="lt1"/>
              </a:buClr>
              <a:buSzPts val="1400"/>
              <a:buFont typeface="Arial"/>
              <a:buNone/>
              <a:defRPr sz="1400" b="0" i="0" u="none">
                <a:solidFill>
                  <a:schemeClr val="lt1"/>
                </a:solidFill>
                <a:latin typeface="Arial"/>
                <a:ea typeface="Arial"/>
                <a:cs typeface="Arial"/>
                <a:sym typeface="Arial"/>
              </a:defRPr>
            </a:lvl6pPr>
            <a:lvl7pPr marL="0" marR="0" lvl="6" indent="0" algn="r">
              <a:lnSpc>
                <a:spcPct val="100000"/>
              </a:lnSpc>
              <a:spcBef>
                <a:spcPts val="0"/>
              </a:spcBef>
              <a:spcAft>
                <a:spcPts val="0"/>
              </a:spcAft>
              <a:buClr>
                <a:schemeClr val="lt1"/>
              </a:buClr>
              <a:buSzPts val="1400"/>
              <a:buFont typeface="Arial"/>
              <a:buNone/>
              <a:defRPr sz="1400" b="0" i="0" u="none">
                <a:solidFill>
                  <a:schemeClr val="lt1"/>
                </a:solidFill>
                <a:latin typeface="Arial"/>
                <a:ea typeface="Arial"/>
                <a:cs typeface="Arial"/>
                <a:sym typeface="Arial"/>
              </a:defRPr>
            </a:lvl7pPr>
            <a:lvl8pPr marL="0" marR="0" lvl="7" indent="0" algn="r">
              <a:lnSpc>
                <a:spcPct val="100000"/>
              </a:lnSpc>
              <a:spcBef>
                <a:spcPts val="0"/>
              </a:spcBef>
              <a:spcAft>
                <a:spcPts val="0"/>
              </a:spcAft>
              <a:buClr>
                <a:schemeClr val="lt1"/>
              </a:buClr>
              <a:buSzPts val="1400"/>
              <a:buFont typeface="Arial"/>
              <a:buNone/>
              <a:defRPr sz="1400" b="0" i="0" u="none">
                <a:solidFill>
                  <a:schemeClr val="lt1"/>
                </a:solidFill>
                <a:latin typeface="Arial"/>
                <a:ea typeface="Arial"/>
                <a:cs typeface="Arial"/>
                <a:sym typeface="Arial"/>
              </a:defRPr>
            </a:lvl8pPr>
            <a:lvl9pPr marL="0" marR="0" lvl="8" indent="0" algn="r">
              <a:lnSpc>
                <a:spcPct val="100000"/>
              </a:lnSpc>
              <a:spcBef>
                <a:spcPts val="0"/>
              </a:spcBef>
              <a:spcAft>
                <a:spcPts val="0"/>
              </a:spcAft>
              <a:buClr>
                <a:schemeClr val="lt1"/>
              </a:buClr>
              <a:buSzPts val="1400"/>
              <a:buFont typeface="Arial"/>
              <a:buNone/>
              <a:defRPr sz="1400" b="0" i="0" u="none">
                <a:solidFill>
                  <a:schemeClr val="lt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matchingName="1_Title Only">
  <p:cSld name="1_Title Only">
    <p:spTree>
      <p:nvGrpSpPr>
        <p:cNvPr id="1" name="Shape 281"/>
        <p:cNvGrpSpPr/>
        <p:nvPr/>
      </p:nvGrpSpPr>
      <p:grpSpPr>
        <a:xfrm>
          <a:off x="0" y="0"/>
          <a:ext cx="0" cy="0"/>
          <a:chOff x="0" y="0"/>
          <a:chExt cx="0" cy="0"/>
        </a:xfrm>
      </p:grpSpPr>
      <p:sp>
        <p:nvSpPr>
          <p:cNvPr id="282" name="Google Shape;282;p181"/>
          <p:cNvSpPr txBox="1">
            <a:spLocks noGrp="1"/>
          </p:cNvSpPr>
          <p:nvPr>
            <p:ph type="title"/>
          </p:nvPr>
        </p:nvSpPr>
        <p:spPr>
          <a:xfrm>
            <a:off x="457200" y="274637"/>
            <a:ext cx="8229600" cy="1143000"/>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a:endParaRPr/>
          </a:p>
        </p:txBody>
      </p:sp>
      <p:sp>
        <p:nvSpPr>
          <p:cNvPr id="283" name="Google Shape;283;p181"/>
          <p:cNvSpPr txBox="1">
            <a:spLocks noGrp="1"/>
          </p:cNvSpPr>
          <p:nvPr>
            <p:ph type="dt" idx="10"/>
          </p:nvPr>
        </p:nvSpPr>
        <p:spPr>
          <a:xfrm>
            <a:off x="457200" y="6245225"/>
            <a:ext cx="2133600" cy="476250"/>
          </a:xfrm>
          <a:prstGeom prst="rect">
            <a:avLst/>
          </a:prstGeom>
          <a:noFill/>
          <a:ln>
            <a:noFill/>
          </a:ln>
        </p:spPr>
        <p:txBody>
          <a:bodyPr spcFirstLastPara="1" wrap="square" lIns="91425" tIns="45700" rIns="91425" bIns="45700" anchor="t"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84" name="Google Shape;284;p181"/>
          <p:cNvSpPr txBox="1">
            <a:spLocks noGrp="1"/>
          </p:cNvSpPr>
          <p:nvPr>
            <p:ph type="ftr" idx="11"/>
          </p:nvPr>
        </p:nvSpPr>
        <p:spPr>
          <a:xfrm>
            <a:off x="3124200" y="6245225"/>
            <a:ext cx="2895600" cy="476250"/>
          </a:xfrm>
          <a:prstGeom prst="rect">
            <a:avLst/>
          </a:prstGeom>
          <a:noFill/>
          <a:ln>
            <a:noFill/>
          </a:ln>
        </p:spPr>
        <p:txBody>
          <a:bodyPr spcFirstLastPara="1" wrap="square" lIns="91425" tIns="45700" rIns="91425" bIns="45700" anchor="t"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85" name="Google Shape;285;p181"/>
          <p:cNvSpPr txBox="1">
            <a:spLocks noGrp="1"/>
          </p:cNvSpPr>
          <p:nvPr>
            <p:ph type="sldNum" idx="12"/>
          </p:nvPr>
        </p:nvSpPr>
        <p:spPr>
          <a:xfrm>
            <a:off x="6553200" y="6245225"/>
            <a:ext cx="2133600" cy="476250"/>
          </a:xfrm>
          <a:prstGeom prst="rect">
            <a:avLst/>
          </a:prstGeom>
          <a:noFill/>
          <a:ln>
            <a:noFill/>
          </a:ln>
        </p:spPr>
        <p:txBody>
          <a:bodyPr spcFirstLastPara="1" wrap="square" lIns="91425" tIns="45700" rIns="91425" bIns="45700" anchor="t" anchorCtr="0">
            <a:noAutofit/>
          </a:bodyPr>
          <a:lstStyle>
            <a:lvl1pPr marL="0" marR="0" lvl="0" indent="0" algn="r">
              <a:lnSpc>
                <a:spcPct val="100000"/>
              </a:lnSpc>
              <a:spcBef>
                <a:spcPts val="0"/>
              </a:spcBef>
              <a:spcAft>
                <a:spcPts val="0"/>
              </a:spcAft>
              <a:buClr>
                <a:schemeClr val="lt1"/>
              </a:buClr>
              <a:buSzPts val="1400"/>
              <a:buFont typeface="Arial"/>
              <a:buNone/>
              <a:defRPr sz="1400" b="0" i="0" u="none">
                <a:solidFill>
                  <a:schemeClr val="lt1"/>
                </a:solidFill>
                <a:latin typeface="Arial"/>
                <a:ea typeface="Arial"/>
                <a:cs typeface="Arial"/>
                <a:sym typeface="Arial"/>
              </a:defRPr>
            </a:lvl1pPr>
            <a:lvl2pPr marL="0" marR="0" lvl="1" indent="0" algn="r">
              <a:lnSpc>
                <a:spcPct val="100000"/>
              </a:lnSpc>
              <a:spcBef>
                <a:spcPts val="0"/>
              </a:spcBef>
              <a:spcAft>
                <a:spcPts val="0"/>
              </a:spcAft>
              <a:buClr>
                <a:schemeClr val="lt1"/>
              </a:buClr>
              <a:buSzPts val="1400"/>
              <a:buFont typeface="Arial"/>
              <a:buNone/>
              <a:defRPr sz="1400" b="0" i="0" u="none">
                <a:solidFill>
                  <a:schemeClr val="lt1"/>
                </a:solidFill>
                <a:latin typeface="Arial"/>
                <a:ea typeface="Arial"/>
                <a:cs typeface="Arial"/>
                <a:sym typeface="Arial"/>
              </a:defRPr>
            </a:lvl2pPr>
            <a:lvl3pPr marL="0" marR="0" lvl="2" indent="0" algn="r">
              <a:lnSpc>
                <a:spcPct val="100000"/>
              </a:lnSpc>
              <a:spcBef>
                <a:spcPts val="0"/>
              </a:spcBef>
              <a:spcAft>
                <a:spcPts val="0"/>
              </a:spcAft>
              <a:buClr>
                <a:schemeClr val="lt1"/>
              </a:buClr>
              <a:buSzPts val="1400"/>
              <a:buFont typeface="Arial"/>
              <a:buNone/>
              <a:defRPr sz="1400" b="0" i="0" u="none">
                <a:solidFill>
                  <a:schemeClr val="lt1"/>
                </a:solidFill>
                <a:latin typeface="Arial"/>
                <a:ea typeface="Arial"/>
                <a:cs typeface="Arial"/>
                <a:sym typeface="Arial"/>
              </a:defRPr>
            </a:lvl3pPr>
            <a:lvl4pPr marL="0" marR="0" lvl="3" indent="0" algn="r">
              <a:lnSpc>
                <a:spcPct val="100000"/>
              </a:lnSpc>
              <a:spcBef>
                <a:spcPts val="0"/>
              </a:spcBef>
              <a:spcAft>
                <a:spcPts val="0"/>
              </a:spcAft>
              <a:buClr>
                <a:schemeClr val="lt1"/>
              </a:buClr>
              <a:buSzPts val="1400"/>
              <a:buFont typeface="Arial"/>
              <a:buNone/>
              <a:defRPr sz="1400" b="0" i="0" u="none">
                <a:solidFill>
                  <a:schemeClr val="lt1"/>
                </a:solidFill>
                <a:latin typeface="Arial"/>
                <a:ea typeface="Arial"/>
                <a:cs typeface="Arial"/>
                <a:sym typeface="Arial"/>
              </a:defRPr>
            </a:lvl4pPr>
            <a:lvl5pPr marL="0" marR="0" lvl="4" indent="0" algn="r">
              <a:lnSpc>
                <a:spcPct val="100000"/>
              </a:lnSpc>
              <a:spcBef>
                <a:spcPts val="0"/>
              </a:spcBef>
              <a:spcAft>
                <a:spcPts val="0"/>
              </a:spcAft>
              <a:buClr>
                <a:schemeClr val="lt1"/>
              </a:buClr>
              <a:buSzPts val="1400"/>
              <a:buFont typeface="Arial"/>
              <a:buNone/>
              <a:defRPr sz="1400" b="0" i="0" u="none">
                <a:solidFill>
                  <a:schemeClr val="lt1"/>
                </a:solidFill>
                <a:latin typeface="Arial"/>
                <a:ea typeface="Arial"/>
                <a:cs typeface="Arial"/>
                <a:sym typeface="Arial"/>
              </a:defRPr>
            </a:lvl5pPr>
            <a:lvl6pPr marL="0" marR="0" lvl="5" indent="0" algn="r">
              <a:lnSpc>
                <a:spcPct val="100000"/>
              </a:lnSpc>
              <a:spcBef>
                <a:spcPts val="0"/>
              </a:spcBef>
              <a:spcAft>
                <a:spcPts val="0"/>
              </a:spcAft>
              <a:buClr>
                <a:schemeClr val="lt1"/>
              </a:buClr>
              <a:buSzPts val="1400"/>
              <a:buFont typeface="Arial"/>
              <a:buNone/>
              <a:defRPr sz="1400" b="0" i="0" u="none">
                <a:solidFill>
                  <a:schemeClr val="lt1"/>
                </a:solidFill>
                <a:latin typeface="Arial"/>
                <a:ea typeface="Arial"/>
                <a:cs typeface="Arial"/>
                <a:sym typeface="Arial"/>
              </a:defRPr>
            </a:lvl6pPr>
            <a:lvl7pPr marL="0" marR="0" lvl="6" indent="0" algn="r">
              <a:lnSpc>
                <a:spcPct val="100000"/>
              </a:lnSpc>
              <a:spcBef>
                <a:spcPts val="0"/>
              </a:spcBef>
              <a:spcAft>
                <a:spcPts val="0"/>
              </a:spcAft>
              <a:buClr>
                <a:schemeClr val="lt1"/>
              </a:buClr>
              <a:buSzPts val="1400"/>
              <a:buFont typeface="Arial"/>
              <a:buNone/>
              <a:defRPr sz="1400" b="0" i="0" u="none">
                <a:solidFill>
                  <a:schemeClr val="lt1"/>
                </a:solidFill>
                <a:latin typeface="Arial"/>
                <a:ea typeface="Arial"/>
                <a:cs typeface="Arial"/>
                <a:sym typeface="Arial"/>
              </a:defRPr>
            </a:lvl7pPr>
            <a:lvl8pPr marL="0" marR="0" lvl="7" indent="0" algn="r">
              <a:lnSpc>
                <a:spcPct val="100000"/>
              </a:lnSpc>
              <a:spcBef>
                <a:spcPts val="0"/>
              </a:spcBef>
              <a:spcAft>
                <a:spcPts val="0"/>
              </a:spcAft>
              <a:buClr>
                <a:schemeClr val="lt1"/>
              </a:buClr>
              <a:buSzPts val="1400"/>
              <a:buFont typeface="Arial"/>
              <a:buNone/>
              <a:defRPr sz="1400" b="0" i="0" u="none">
                <a:solidFill>
                  <a:schemeClr val="lt1"/>
                </a:solidFill>
                <a:latin typeface="Arial"/>
                <a:ea typeface="Arial"/>
                <a:cs typeface="Arial"/>
                <a:sym typeface="Arial"/>
              </a:defRPr>
            </a:lvl8pPr>
            <a:lvl9pPr marL="0" marR="0" lvl="8" indent="0" algn="r">
              <a:lnSpc>
                <a:spcPct val="100000"/>
              </a:lnSpc>
              <a:spcBef>
                <a:spcPts val="0"/>
              </a:spcBef>
              <a:spcAft>
                <a:spcPts val="0"/>
              </a:spcAft>
              <a:buClr>
                <a:schemeClr val="lt1"/>
              </a:buClr>
              <a:buSzPts val="1400"/>
              <a:buFont typeface="Arial"/>
              <a:buNone/>
              <a:defRPr sz="1400" b="0" i="0" u="none">
                <a:solidFill>
                  <a:schemeClr val="lt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matchingName="1_Comparison" type="twoTxTwoObj">
  <p:cSld name="TWO_OBJECTS_WITH_TEXT">
    <p:spTree>
      <p:nvGrpSpPr>
        <p:cNvPr id="1" name="Shape 286"/>
        <p:cNvGrpSpPr/>
        <p:nvPr/>
      </p:nvGrpSpPr>
      <p:grpSpPr>
        <a:xfrm>
          <a:off x="0" y="0"/>
          <a:ext cx="0" cy="0"/>
          <a:chOff x="0" y="0"/>
          <a:chExt cx="0" cy="0"/>
        </a:xfrm>
      </p:grpSpPr>
      <p:sp>
        <p:nvSpPr>
          <p:cNvPr id="287" name="Google Shape;287;p182"/>
          <p:cNvSpPr txBox="1">
            <a:spLocks noGrp="1"/>
          </p:cNvSpPr>
          <p:nvPr>
            <p:ph type="title"/>
          </p:nvPr>
        </p:nvSpPr>
        <p:spPr>
          <a:xfrm>
            <a:off x="630238" y="365125"/>
            <a:ext cx="7886700" cy="1325563"/>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a:endParaRPr/>
          </a:p>
        </p:txBody>
      </p:sp>
      <p:sp>
        <p:nvSpPr>
          <p:cNvPr id="288" name="Google Shape;288;p182"/>
          <p:cNvSpPr txBox="1">
            <a:spLocks noGrp="1"/>
          </p:cNvSpPr>
          <p:nvPr>
            <p:ph type="body" idx="1"/>
          </p:nvPr>
        </p:nvSpPr>
        <p:spPr>
          <a:xfrm>
            <a:off x="630238" y="1681163"/>
            <a:ext cx="3868737" cy="823912"/>
          </a:xfrm>
          <a:prstGeom prst="rect">
            <a:avLst/>
          </a:prstGeom>
          <a:noFill/>
          <a:ln>
            <a:noFill/>
          </a:ln>
        </p:spPr>
        <p:txBody>
          <a:bodyPr spcFirstLastPara="1" wrap="square" lIns="91425" tIns="45700" rIns="91425" bIns="45700" anchor="b" anchorCtr="0">
            <a:noAutofit/>
          </a:bodyPr>
          <a:lstStyle>
            <a:lvl1pPr marL="457200" lvl="0" indent="-228600" algn="l">
              <a:spcBef>
                <a:spcPts val="480"/>
              </a:spcBef>
              <a:spcAft>
                <a:spcPts val="0"/>
              </a:spcAft>
              <a:buClr>
                <a:schemeClr val="lt1"/>
              </a:buClr>
              <a:buSzPts val="2400"/>
              <a:buFont typeface="Arial"/>
              <a:buNone/>
              <a:defRPr sz="2400" b="1"/>
            </a:lvl1pPr>
            <a:lvl2pPr marL="914400" lvl="1" indent="-228600" algn="l">
              <a:spcBef>
                <a:spcPts val="400"/>
              </a:spcBef>
              <a:spcAft>
                <a:spcPts val="0"/>
              </a:spcAft>
              <a:buClr>
                <a:schemeClr val="lt1"/>
              </a:buClr>
              <a:buSzPts val="2000"/>
              <a:buFont typeface="Arial"/>
              <a:buNone/>
              <a:defRPr sz="2000" b="1"/>
            </a:lvl2pPr>
            <a:lvl3pPr marL="1371600" lvl="2" indent="-228600" algn="l">
              <a:spcBef>
                <a:spcPts val="360"/>
              </a:spcBef>
              <a:spcAft>
                <a:spcPts val="0"/>
              </a:spcAft>
              <a:buClr>
                <a:schemeClr val="lt1"/>
              </a:buClr>
              <a:buSzPts val="1800"/>
              <a:buFont typeface="Arial"/>
              <a:buNone/>
              <a:defRPr sz="1800" b="1"/>
            </a:lvl3pPr>
            <a:lvl4pPr marL="1828800" lvl="3" indent="-228600" algn="l">
              <a:spcBef>
                <a:spcPts val="320"/>
              </a:spcBef>
              <a:spcAft>
                <a:spcPts val="0"/>
              </a:spcAft>
              <a:buClr>
                <a:schemeClr val="lt1"/>
              </a:buClr>
              <a:buSzPts val="1600"/>
              <a:buFont typeface="Arial"/>
              <a:buNone/>
              <a:defRPr sz="1600" b="1"/>
            </a:lvl4pPr>
            <a:lvl5pPr marL="2286000" lvl="4" indent="-228600" algn="l">
              <a:spcBef>
                <a:spcPts val="320"/>
              </a:spcBef>
              <a:spcAft>
                <a:spcPts val="0"/>
              </a:spcAft>
              <a:buClr>
                <a:schemeClr val="lt1"/>
              </a:buClr>
              <a:buSzPts val="1600"/>
              <a:buFont typeface="Arial"/>
              <a:buNone/>
              <a:defRPr sz="1600" b="1"/>
            </a:lvl5pPr>
            <a:lvl6pPr marL="2743200" lvl="5" indent="-228600" algn="l">
              <a:lnSpc>
                <a:spcPct val="90000"/>
              </a:lnSpc>
              <a:spcBef>
                <a:spcPts val="500"/>
              </a:spcBef>
              <a:spcAft>
                <a:spcPts val="0"/>
              </a:spcAft>
              <a:buClr>
                <a:schemeClr val="lt1"/>
              </a:buClr>
              <a:buSzPts val="1600"/>
              <a:buNone/>
              <a:defRPr sz="1600" b="1"/>
            </a:lvl6pPr>
            <a:lvl7pPr marL="3200400" lvl="6" indent="-228600" algn="l">
              <a:lnSpc>
                <a:spcPct val="90000"/>
              </a:lnSpc>
              <a:spcBef>
                <a:spcPts val="500"/>
              </a:spcBef>
              <a:spcAft>
                <a:spcPts val="0"/>
              </a:spcAft>
              <a:buClr>
                <a:schemeClr val="lt1"/>
              </a:buClr>
              <a:buSzPts val="1600"/>
              <a:buNone/>
              <a:defRPr sz="1600" b="1"/>
            </a:lvl7pPr>
            <a:lvl8pPr marL="3657600" lvl="7" indent="-228600" algn="l">
              <a:lnSpc>
                <a:spcPct val="90000"/>
              </a:lnSpc>
              <a:spcBef>
                <a:spcPts val="500"/>
              </a:spcBef>
              <a:spcAft>
                <a:spcPts val="0"/>
              </a:spcAft>
              <a:buClr>
                <a:schemeClr val="lt1"/>
              </a:buClr>
              <a:buSzPts val="1600"/>
              <a:buNone/>
              <a:defRPr sz="1600" b="1"/>
            </a:lvl8pPr>
            <a:lvl9pPr marL="4114800" lvl="8" indent="-228600" algn="l">
              <a:lnSpc>
                <a:spcPct val="90000"/>
              </a:lnSpc>
              <a:spcBef>
                <a:spcPts val="500"/>
              </a:spcBef>
              <a:spcAft>
                <a:spcPts val="0"/>
              </a:spcAft>
              <a:buClr>
                <a:schemeClr val="lt1"/>
              </a:buClr>
              <a:buSzPts val="1600"/>
              <a:buNone/>
              <a:defRPr sz="1600" b="1"/>
            </a:lvl9pPr>
          </a:lstStyle>
          <a:p>
            <a:endParaRPr/>
          </a:p>
        </p:txBody>
      </p:sp>
      <p:sp>
        <p:nvSpPr>
          <p:cNvPr id="289" name="Google Shape;289;p182"/>
          <p:cNvSpPr txBox="1">
            <a:spLocks noGrp="1"/>
          </p:cNvSpPr>
          <p:nvPr>
            <p:ph type="body" idx="2"/>
          </p:nvPr>
        </p:nvSpPr>
        <p:spPr>
          <a:xfrm>
            <a:off x="630238" y="2505075"/>
            <a:ext cx="3868737" cy="3684588"/>
          </a:xfrm>
          <a:prstGeom prst="rect">
            <a:avLst/>
          </a:prstGeom>
          <a:noFill/>
          <a:ln>
            <a:noFill/>
          </a:ln>
        </p:spPr>
        <p:txBody>
          <a:bodyPr spcFirstLastPara="1" wrap="square" lIns="91425" tIns="45700" rIns="91425" bIns="45700" anchor="t" anchorCtr="0">
            <a:noAutofit/>
          </a:bodyPr>
          <a:lstStyle>
            <a:lvl1pPr marL="457200" lvl="0" indent="-342900" algn="l">
              <a:spcBef>
                <a:spcPts val="360"/>
              </a:spcBef>
              <a:spcAft>
                <a:spcPts val="0"/>
              </a:spcAft>
              <a:buClr>
                <a:schemeClr val="lt1"/>
              </a:buClr>
              <a:buSzPts val="1800"/>
              <a:buChar char="•"/>
              <a:defRPr/>
            </a:lvl1pPr>
            <a:lvl2pPr marL="914400" lvl="1" indent="-342900" algn="l">
              <a:spcBef>
                <a:spcPts val="360"/>
              </a:spcBef>
              <a:spcAft>
                <a:spcPts val="0"/>
              </a:spcAft>
              <a:buClr>
                <a:schemeClr val="lt1"/>
              </a:buClr>
              <a:buSzPts val="1800"/>
              <a:buChar char="–"/>
              <a:defRPr/>
            </a:lvl2pPr>
            <a:lvl3pPr marL="1371600" lvl="2" indent="-342900" algn="l">
              <a:spcBef>
                <a:spcPts val="360"/>
              </a:spcBef>
              <a:spcAft>
                <a:spcPts val="0"/>
              </a:spcAft>
              <a:buClr>
                <a:schemeClr val="lt1"/>
              </a:buClr>
              <a:buSzPts val="1800"/>
              <a:buChar char="•"/>
              <a:defRPr/>
            </a:lvl3pPr>
            <a:lvl4pPr marL="1828800" lvl="3" indent="-342900" algn="l">
              <a:spcBef>
                <a:spcPts val="360"/>
              </a:spcBef>
              <a:spcAft>
                <a:spcPts val="0"/>
              </a:spcAft>
              <a:buClr>
                <a:schemeClr val="lt1"/>
              </a:buClr>
              <a:buSzPts val="1800"/>
              <a:buChar char="–"/>
              <a:defRPr/>
            </a:lvl4pPr>
            <a:lvl5pPr marL="2286000" lvl="4" indent="-342900" algn="l">
              <a:spcBef>
                <a:spcPts val="360"/>
              </a:spcBef>
              <a:spcAft>
                <a:spcPts val="0"/>
              </a:spcAft>
              <a:buClr>
                <a:schemeClr val="lt1"/>
              </a:buClr>
              <a:buSzPts val="1800"/>
              <a:buChar char="»"/>
              <a:defRPr/>
            </a:lvl5pPr>
            <a:lvl6pPr marL="2743200" lvl="5" indent="-342900" algn="l">
              <a:lnSpc>
                <a:spcPct val="90000"/>
              </a:lnSpc>
              <a:spcBef>
                <a:spcPts val="500"/>
              </a:spcBef>
              <a:spcAft>
                <a:spcPts val="0"/>
              </a:spcAft>
              <a:buClr>
                <a:schemeClr val="lt1"/>
              </a:buClr>
              <a:buSzPts val="1800"/>
              <a:buChar char="•"/>
              <a:defRPr/>
            </a:lvl6pPr>
            <a:lvl7pPr marL="3200400" lvl="6" indent="-342900" algn="l">
              <a:lnSpc>
                <a:spcPct val="90000"/>
              </a:lnSpc>
              <a:spcBef>
                <a:spcPts val="500"/>
              </a:spcBef>
              <a:spcAft>
                <a:spcPts val="0"/>
              </a:spcAft>
              <a:buClr>
                <a:schemeClr val="lt1"/>
              </a:buClr>
              <a:buSzPts val="1800"/>
              <a:buChar char="•"/>
              <a:defRPr/>
            </a:lvl7pPr>
            <a:lvl8pPr marL="3657600" lvl="7" indent="-342900" algn="l">
              <a:lnSpc>
                <a:spcPct val="90000"/>
              </a:lnSpc>
              <a:spcBef>
                <a:spcPts val="500"/>
              </a:spcBef>
              <a:spcAft>
                <a:spcPts val="0"/>
              </a:spcAft>
              <a:buClr>
                <a:schemeClr val="lt1"/>
              </a:buClr>
              <a:buSzPts val="1800"/>
              <a:buChar char="•"/>
              <a:defRPr/>
            </a:lvl8pPr>
            <a:lvl9pPr marL="4114800" lvl="8" indent="-342900" algn="l">
              <a:lnSpc>
                <a:spcPct val="90000"/>
              </a:lnSpc>
              <a:spcBef>
                <a:spcPts val="500"/>
              </a:spcBef>
              <a:spcAft>
                <a:spcPts val="0"/>
              </a:spcAft>
              <a:buClr>
                <a:schemeClr val="lt1"/>
              </a:buClr>
              <a:buSzPts val="1800"/>
              <a:buChar char="•"/>
              <a:defRPr/>
            </a:lvl9pPr>
          </a:lstStyle>
          <a:p>
            <a:endParaRPr/>
          </a:p>
        </p:txBody>
      </p:sp>
      <p:sp>
        <p:nvSpPr>
          <p:cNvPr id="290" name="Google Shape;290;p182"/>
          <p:cNvSpPr txBox="1">
            <a:spLocks noGrp="1"/>
          </p:cNvSpPr>
          <p:nvPr>
            <p:ph type="body" idx="3"/>
          </p:nvPr>
        </p:nvSpPr>
        <p:spPr>
          <a:xfrm>
            <a:off x="4629150" y="1681163"/>
            <a:ext cx="3887788" cy="823912"/>
          </a:xfrm>
          <a:prstGeom prst="rect">
            <a:avLst/>
          </a:prstGeom>
          <a:noFill/>
          <a:ln>
            <a:noFill/>
          </a:ln>
        </p:spPr>
        <p:txBody>
          <a:bodyPr spcFirstLastPara="1" wrap="square" lIns="91425" tIns="45700" rIns="91425" bIns="45700" anchor="b" anchorCtr="0">
            <a:noAutofit/>
          </a:bodyPr>
          <a:lstStyle>
            <a:lvl1pPr marL="457200" lvl="0" indent="-228600" algn="l">
              <a:spcBef>
                <a:spcPts val="480"/>
              </a:spcBef>
              <a:spcAft>
                <a:spcPts val="0"/>
              </a:spcAft>
              <a:buClr>
                <a:schemeClr val="lt1"/>
              </a:buClr>
              <a:buSzPts val="2400"/>
              <a:buFont typeface="Arial"/>
              <a:buNone/>
              <a:defRPr sz="2400" b="1"/>
            </a:lvl1pPr>
            <a:lvl2pPr marL="914400" lvl="1" indent="-228600" algn="l">
              <a:spcBef>
                <a:spcPts val="400"/>
              </a:spcBef>
              <a:spcAft>
                <a:spcPts val="0"/>
              </a:spcAft>
              <a:buClr>
                <a:schemeClr val="lt1"/>
              </a:buClr>
              <a:buSzPts val="2000"/>
              <a:buFont typeface="Arial"/>
              <a:buNone/>
              <a:defRPr sz="2000" b="1"/>
            </a:lvl2pPr>
            <a:lvl3pPr marL="1371600" lvl="2" indent="-228600" algn="l">
              <a:spcBef>
                <a:spcPts val="360"/>
              </a:spcBef>
              <a:spcAft>
                <a:spcPts val="0"/>
              </a:spcAft>
              <a:buClr>
                <a:schemeClr val="lt1"/>
              </a:buClr>
              <a:buSzPts val="1800"/>
              <a:buFont typeface="Arial"/>
              <a:buNone/>
              <a:defRPr sz="1800" b="1"/>
            </a:lvl3pPr>
            <a:lvl4pPr marL="1828800" lvl="3" indent="-228600" algn="l">
              <a:spcBef>
                <a:spcPts val="320"/>
              </a:spcBef>
              <a:spcAft>
                <a:spcPts val="0"/>
              </a:spcAft>
              <a:buClr>
                <a:schemeClr val="lt1"/>
              </a:buClr>
              <a:buSzPts val="1600"/>
              <a:buFont typeface="Arial"/>
              <a:buNone/>
              <a:defRPr sz="1600" b="1"/>
            </a:lvl4pPr>
            <a:lvl5pPr marL="2286000" lvl="4" indent="-228600" algn="l">
              <a:spcBef>
                <a:spcPts val="320"/>
              </a:spcBef>
              <a:spcAft>
                <a:spcPts val="0"/>
              </a:spcAft>
              <a:buClr>
                <a:schemeClr val="lt1"/>
              </a:buClr>
              <a:buSzPts val="1600"/>
              <a:buFont typeface="Arial"/>
              <a:buNone/>
              <a:defRPr sz="1600" b="1"/>
            </a:lvl5pPr>
            <a:lvl6pPr marL="2743200" lvl="5" indent="-228600" algn="l">
              <a:lnSpc>
                <a:spcPct val="90000"/>
              </a:lnSpc>
              <a:spcBef>
                <a:spcPts val="500"/>
              </a:spcBef>
              <a:spcAft>
                <a:spcPts val="0"/>
              </a:spcAft>
              <a:buClr>
                <a:schemeClr val="lt1"/>
              </a:buClr>
              <a:buSzPts val="1600"/>
              <a:buNone/>
              <a:defRPr sz="1600" b="1"/>
            </a:lvl6pPr>
            <a:lvl7pPr marL="3200400" lvl="6" indent="-228600" algn="l">
              <a:lnSpc>
                <a:spcPct val="90000"/>
              </a:lnSpc>
              <a:spcBef>
                <a:spcPts val="500"/>
              </a:spcBef>
              <a:spcAft>
                <a:spcPts val="0"/>
              </a:spcAft>
              <a:buClr>
                <a:schemeClr val="lt1"/>
              </a:buClr>
              <a:buSzPts val="1600"/>
              <a:buNone/>
              <a:defRPr sz="1600" b="1"/>
            </a:lvl7pPr>
            <a:lvl8pPr marL="3657600" lvl="7" indent="-228600" algn="l">
              <a:lnSpc>
                <a:spcPct val="90000"/>
              </a:lnSpc>
              <a:spcBef>
                <a:spcPts val="500"/>
              </a:spcBef>
              <a:spcAft>
                <a:spcPts val="0"/>
              </a:spcAft>
              <a:buClr>
                <a:schemeClr val="lt1"/>
              </a:buClr>
              <a:buSzPts val="1600"/>
              <a:buNone/>
              <a:defRPr sz="1600" b="1"/>
            </a:lvl8pPr>
            <a:lvl9pPr marL="4114800" lvl="8" indent="-228600" algn="l">
              <a:lnSpc>
                <a:spcPct val="90000"/>
              </a:lnSpc>
              <a:spcBef>
                <a:spcPts val="500"/>
              </a:spcBef>
              <a:spcAft>
                <a:spcPts val="0"/>
              </a:spcAft>
              <a:buClr>
                <a:schemeClr val="lt1"/>
              </a:buClr>
              <a:buSzPts val="1600"/>
              <a:buNone/>
              <a:defRPr sz="1600" b="1"/>
            </a:lvl9pPr>
          </a:lstStyle>
          <a:p>
            <a:endParaRPr/>
          </a:p>
        </p:txBody>
      </p:sp>
      <p:sp>
        <p:nvSpPr>
          <p:cNvPr id="291" name="Google Shape;291;p182"/>
          <p:cNvSpPr txBox="1">
            <a:spLocks noGrp="1"/>
          </p:cNvSpPr>
          <p:nvPr>
            <p:ph type="body" idx="4"/>
          </p:nvPr>
        </p:nvSpPr>
        <p:spPr>
          <a:xfrm>
            <a:off x="4629150" y="2505075"/>
            <a:ext cx="3887788" cy="3684588"/>
          </a:xfrm>
          <a:prstGeom prst="rect">
            <a:avLst/>
          </a:prstGeom>
          <a:noFill/>
          <a:ln>
            <a:noFill/>
          </a:ln>
        </p:spPr>
        <p:txBody>
          <a:bodyPr spcFirstLastPara="1" wrap="square" lIns="91425" tIns="45700" rIns="91425" bIns="45700" anchor="t" anchorCtr="0">
            <a:noAutofit/>
          </a:bodyPr>
          <a:lstStyle>
            <a:lvl1pPr marL="457200" lvl="0" indent="-342900" algn="l">
              <a:spcBef>
                <a:spcPts val="360"/>
              </a:spcBef>
              <a:spcAft>
                <a:spcPts val="0"/>
              </a:spcAft>
              <a:buClr>
                <a:schemeClr val="lt1"/>
              </a:buClr>
              <a:buSzPts val="1800"/>
              <a:buChar char="•"/>
              <a:defRPr/>
            </a:lvl1pPr>
            <a:lvl2pPr marL="914400" lvl="1" indent="-342900" algn="l">
              <a:spcBef>
                <a:spcPts val="360"/>
              </a:spcBef>
              <a:spcAft>
                <a:spcPts val="0"/>
              </a:spcAft>
              <a:buClr>
                <a:schemeClr val="lt1"/>
              </a:buClr>
              <a:buSzPts val="1800"/>
              <a:buChar char="–"/>
              <a:defRPr/>
            </a:lvl2pPr>
            <a:lvl3pPr marL="1371600" lvl="2" indent="-342900" algn="l">
              <a:spcBef>
                <a:spcPts val="360"/>
              </a:spcBef>
              <a:spcAft>
                <a:spcPts val="0"/>
              </a:spcAft>
              <a:buClr>
                <a:schemeClr val="lt1"/>
              </a:buClr>
              <a:buSzPts val="1800"/>
              <a:buChar char="•"/>
              <a:defRPr/>
            </a:lvl3pPr>
            <a:lvl4pPr marL="1828800" lvl="3" indent="-342900" algn="l">
              <a:spcBef>
                <a:spcPts val="360"/>
              </a:spcBef>
              <a:spcAft>
                <a:spcPts val="0"/>
              </a:spcAft>
              <a:buClr>
                <a:schemeClr val="lt1"/>
              </a:buClr>
              <a:buSzPts val="1800"/>
              <a:buChar char="–"/>
              <a:defRPr/>
            </a:lvl4pPr>
            <a:lvl5pPr marL="2286000" lvl="4" indent="-342900" algn="l">
              <a:spcBef>
                <a:spcPts val="360"/>
              </a:spcBef>
              <a:spcAft>
                <a:spcPts val="0"/>
              </a:spcAft>
              <a:buClr>
                <a:schemeClr val="lt1"/>
              </a:buClr>
              <a:buSzPts val="1800"/>
              <a:buChar char="»"/>
              <a:defRPr/>
            </a:lvl5pPr>
            <a:lvl6pPr marL="2743200" lvl="5" indent="-342900" algn="l">
              <a:lnSpc>
                <a:spcPct val="90000"/>
              </a:lnSpc>
              <a:spcBef>
                <a:spcPts val="500"/>
              </a:spcBef>
              <a:spcAft>
                <a:spcPts val="0"/>
              </a:spcAft>
              <a:buClr>
                <a:schemeClr val="lt1"/>
              </a:buClr>
              <a:buSzPts val="1800"/>
              <a:buChar char="•"/>
              <a:defRPr/>
            </a:lvl6pPr>
            <a:lvl7pPr marL="3200400" lvl="6" indent="-342900" algn="l">
              <a:lnSpc>
                <a:spcPct val="90000"/>
              </a:lnSpc>
              <a:spcBef>
                <a:spcPts val="500"/>
              </a:spcBef>
              <a:spcAft>
                <a:spcPts val="0"/>
              </a:spcAft>
              <a:buClr>
                <a:schemeClr val="lt1"/>
              </a:buClr>
              <a:buSzPts val="1800"/>
              <a:buChar char="•"/>
              <a:defRPr/>
            </a:lvl7pPr>
            <a:lvl8pPr marL="3657600" lvl="7" indent="-342900" algn="l">
              <a:lnSpc>
                <a:spcPct val="90000"/>
              </a:lnSpc>
              <a:spcBef>
                <a:spcPts val="500"/>
              </a:spcBef>
              <a:spcAft>
                <a:spcPts val="0"/>
              </a:spcAft>
              <a:buClr>
                <a:schemeClr val="lt1"/>
              </a:buClr>
              <a:buSzPts val="1800"/>
              <a:buChar char="•"/>
              <a:defRPr/>
            </a:lvl8pPr>
            <a:lvl9pPr marL="4114800" lvl="8" indent="-342900" algn="l">
              <a:lnSpc>
                <a:spcPct val="90000"/>
              </a:lnSpc>
              <a:spcBef>
                <a:spcPts val="500"/>
              </a:spcBef>
              <a:spcAft>
                <a:spcPts val="0"/>
              </a:spcAft>
              <a:buClr>
                <a:schemeClr val="lt1"/>
              </a:buClr>
              <a:buSzPts val="1800"/>
              <a:buChar char="•"/>
              <a:defRPr/>
            </a:lvl9pPr>
          </a:lstStyle>
          <a:p>
            <a:endParaRPr/>
          </a:p>
        </p:txBody>
      </p:sp>
      <p:sp>
        <p:nvSpPr>
          <p:cNvPr id="292" name="Google Shape;292;p182"/>
          <p:cNvSpPr txBox="1">
            <a:spLocks noGrp="1"/>
          </p:cNvSpPr>
          <p:nvPr>
            <p:ph type="dt" idx="10"/>
          </p:nvPr>
        </p:nvSpPr>
        <p:spPr>
          <a:xfrm>
            <a:off x="457200" y="6245225"/>
            <a:ext cx="2133600" cy="476250"/>
          </a:xfrm>
          <a:prstGeom prst="rect">
            <a:avLst/>
          </a:prstGeom>
          <a:noFill/>
          <a:ln>
            <a:noFill/>
          </a:ln>
        </p:spPr>
        <p:txBody>
          <a:bodyPr spcFirstLastPara="1" wrap="square" lIns="91425" tIns="45700" rIns="91425" bIns="45700" anchor="t"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93" name="Google Shape;293;p182"/>
          <p:cNvSpPr txBox="1">
            <a:spLocks noGrp="1"/>
          </p:cNvSpPr>
          <p:nvPr>
            <p:ph type="ftr" idx="11"/>
          </p:nvPr>
        </p:nvSpPr>
        <p:spPr>
          <a:xfrm>
            <a:off x="3124200" y="6245225"/>
            <a:ext cx="2895600" cy="476250"/>
          </a:xfrm>
          <a:prstGeom prst="rect">
            <a:avLst/>
          </a:prstGeom>
          <a:noFill/>
          <a:ln>
            <a:noFill/>
          </a:ln>
        </p:spPr>
        <p:txBody>
          <a:bodyPr spcFirstLastPara="1" wrap="square" lIns="91425" tIns="45700" rIns="91425" bIns="45700" anchor="t"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94" name="Google Shape;294;p182"/>
          <p:cNvSpPr txBox="1">
            <a:spLocks noGrp="1"/>
          </p:cNvSpPr>
          <p:nvPr>
            <p:ph type="sldNum" idx="12"/>
          </p:nvPr>
        </p:nvSpPr>
        <p:spPr>
          <a:xfrm>
            <a:off x="6553200" y="6245225"/>
            <a:ext cx="2133600" cy="476250"/>
          </a:xfrm>
          <a:prstGeom prst="rect">
            <a:avLst/>
          </a:prstGeom>
          <a:noFill/>
          <a:ln>
            <a:noFill/>
          </a:ln>
        </p:spPr>
        <p:txBody>
          <a:bodyPr spcFirstLastPara="1" wrap="square" lIns="91425" tIns="45700" rIns="91425" bIns="45700" anchor="t" anchorCtr="0">
            <a:noAutofit/>
          </a:bodyPr>
          <a:lstStyle>
            <a:lvl1pPr marL="0" marR="0" lvl="0" indent="0" algn="r">
              <a:lnSpc>
                <a:spcPct val="100000"/>
              </a:lnSpc>
              <a:spcBef>
                <a:spcPts val="0"/>
              </a:spcBef>
              <a:spcAft>
                <a:spcPts val="0"/>
              </a:spcAft>
              <a:buClr>
                <a:schemeClr val="lt1"/>
              </a:buClr>
              <a:buSzPts val="1400"/>
              <a:buFont typeface="Arial"/>
              <a:buNone/>
              <a:defRPr sz="1400" b="0" i="0" u="none">
                <a:solidFill>
                  <a:schemeClr val="lt1"/>
                </a:solidFill>
                <a:latin typeface="Arial"/>
                <a:ea typeface="Arial"/>
                <a:cs typeface="Arial"/>
                <a:sym typeface="Arial"/>
              </a:defRPr>
            </a:lvl1pPr>
            <a:lvl2pPr marL="0" marR="0" lvl="1" indent="0" algn="r">
              <a:lnSpc>
                <a:spcPct val="100000"/>
              </a:lnSpc>
              <a:spcBef>
                <a:spcPts val="0"/>
              </a:spcBef>
              <a:spcAft>
                <a:spcPts val="0"/>
              </a:spcAft>
              <a:buClr>
                <a:schemeClr val="lt1"/>
              </a:buClr>
              <a:buSzPts val="1400"/>
              <a:buFont typeface="Arial"/>
              <a:buNone/>
              <a:defRPr sz="1400" b="0" i="0" u="none">
                <a:solidFill>
                  <a:schemeClr val="lt1"/>
                </a:solidFill>
                <a:latin typeface="Arial"/>
                <a:ea typeface="Arial"/>
                <a:cs typeface="Arial"/>
                <a:sym typeface="Arial"/>
              </a:defRPr>
            </a:lvl2pPr>
            <a:lvl3pPr marL="0" marR="0" lvl="2" indent="0" algn="r">
              <a:lnSpc>
                <a:spcPct val="100000"/>
              </a:lnSpc>
              <a:spcBef>
                <a:spcPts val="0"/>
              </a:spcBef>
              <a:spcAft>
                <a:spcPts val="0"/>
              </a:spcAft>
              <a:buClr>
                <a:schemeClr val="lt1"/>
              </a:buClr>
              <a:buSzPts val="1400"/>
              <a:buFont typeface="Arial"/>
              <a:buNone/>
              <a:defRPr sz="1400" b="0" i="0" u="none">
                <a:solidFill>
                  <a:schemeClr val="lt1"/>
                </a:solidFill>
                <a:latin typeface="Arial"/>
                <a:ea typeface="Arial"/>
                <a:cs typeface="Arial"/>
                <a:sym typeface="Arial"/>
              </a:defRPr>
            </a:lvl3pPr>
            <a:lvl4pPr marL="0" marR="0" lvl="3" indent="0" algn="r">
              <a:lnSpc>
                <a:spcPct val="100000"/>
              </a:lnSpc>
              <a:spcBef>
                <a:spcPts val="0"/>
              </a:spcBef>
              <a:spcAft>
                <a:spcPts val="0"/>
              </a:spcAft>
              <a:buClr>
                <a:schemeClr val="lt1"/>
              </a:buClr>
              <a:buSzPts val="1400"/>
              <a:buFont typeface="Arial"/>
              <a:buNone/>
              <a:defRPr sz="1400" b="0" i="0" u="none">
                <a:solidFill>
                  <a:schemeClr val="lt1"/>
                </a:solidFill>
                <a:latin typeface="Arial"/>
                <a:ea typeface="Arial"/>
                <a:cs typeface="Arial"/>
                <a:sym typeface="Arial"/>
              </a:defRPr>
            </a:lvl4pPr>
            <a:lvl5pPr marL="0" marR="0" lvl="4" indent="0" algn="r">
              <a:lnSpc>
                <a:spcPct val="100000"/>
              </a:lnSpc>
              <a:spcBef>
                <a:spcPts val="0"/>
              </a:spcBef>
              <a:spcAft>
                <a:spcPts val="0"/>
              </a:spcAft>
              <a:buClr>
                <a:schemeClr val="lt1"/>
              </a:buClr>
              <a:buSzPts val="1400"/>
              <a:buFont typeface="Arial"/>
              <a:buNone/>
              <a:defRPr sz="1400" b="0" i="0" u="none">
                <a:solidFill>
                  <a:schemeClr val="lt1"/>
                </a:solidFill>
                <a:latin typeface="Arial"/>
                <a:ea typeface="Arial"/>
                <a:cs typeface="Arial"/>
                <a:sym typeface="Arial"/>
              </a:defRPr>
            </a:lvl5pPr>
            <a:lvl6pPr marL="0" marR="0" lvl="5" indent="0" algn="r">
              <a:lnSpc>
                <a:spcPct val="100000"/>
              </a:lnSpc>
              <a:spcBef>
                <a:spcPts val="0"/>
              </a:spcBef>
              <a:spcAft>
                <a:spcPts val="0"/>
              </a:spcAft>
              <a:buClr>
                <a:schemeClr val="lt1"/>
              </a:buClr>
              <a:buSzPts val="1400"/>
              <a:buFont typeface="Arial"/>
              <a:buNone/>
              <a:defRPr sz="1400" b="0" i="0" u="none">
                <a:solidFill>
                  <a:schemeClr val="lt1"/>
                </a:solidFill>
                <a:latin typeface="Arial"/>
                <a:ea typeface="Arial"/>
                <a:cs typeface="Arial"/>
                <a:sym typeface="Arial"/>
              </a:defRPr>
            </a:lvl6pPr>
            <a:lvl7pPr marL="0" marR="0" lvl="6" indent="0" algn="r">
              <a:lnSpc>
                <a:spcPct val="100000"/>
              </a:lnSpc>
              <a:spcBef>
                <a:spcPts val="0"/>
              </a:spcBef>
              <a:spcAft>
                <a:spcPts val="0"/>
              </a:spcAft>
              <a:buClr>
                <a:schemeClr val="lt1"/>
              </a:buClr>
              <a:buSzPts val="1400"/>
              <a:buFont typeface="Arial"/>
              <a:buNone/>
              <a:defRPr sz="1400" b="0" i="0" u="none">
                <a:solidFill>
                  <a:schemeClr val="lt1"/>
                </a:solidFill>
                <a:latin typeface="Arial"/>
                <a:ea typeface="Arial"/>
                <a:cs typeface="Arial"/>
                <a:sym typeface="Arial"/>
              </a:defRPr>
            </a:lvl7pPr>
            <a:lvl8pPr marL="0" marR="0" lvl="7" indent="0" algn="r">
              <a:lnSpc>
                <a:spcPct val="100000"/>
              </a:lnSpc>
              <a:spcBef>
                <a:spcPts val="0"/>
              </a:spcBef>
              <a:spcAft>
                <a:spcPts val="0"/>
              </a:spcAft>
              <a:buClr>
                <a:schemeClr val="lt1"/>
              </a:buClr>
              <a:buSzPts val="1400"/>
              <a:buFont typeface="Arial"/>
              <a:buNone/>
              <a:defRPr sz="1400" b="0" i="0" u="none">
                <a:solidFill>
                  <a:schemeClr val="lt1"/>
                </a:solidFill>
                <a:latin typeface="Arial"/>
                <a:ea typeface="Arial"/>
                <a:cs typeface="Arial"/>
                <a:sym typeface="Arial"/>
              </a:defRPr>
            </a:lvl8pPr>
            <a:lvl9pPr marL="0" marR="0" lvl="8" indent="0" algn="r">
              <a:lnSpc>
                <a:spcPct val="100000"/>
              </a:lnSpc>
              <a:spcBef>
                <a:spcPts val="0"/>
              </a:spcBef>
              <a:spcAft>
                <a:spcPts val="0"/>
              </a:spcAft>
              <a:buClr>
                <a:schemeClr val="lt1"/>
              </a:buClr>
              <a:buSzPts val="1400"/>
              <a:buFont typeface="Arial"/>
              <a:buNone/>
              <a:defRPr sz="1400" b="0" i="0" u="none">
                <a:solidFill>
                  <a:schemeClr val="lt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垂直排列标题与&#10;文本" type="vertTitleAndTx">
  <p:cSld name="VERTICAL_TITLE_AND_VERTICAL_TEXT">
    <p:spTree>
      <p:nvGrpSpPr>
        <p:cNvPr id="1" name="Shape 21"/>
        <p:cNvGrpSpPr/>
        <p:nvPr/>
      </p:nvGrpSpPr>
      <p:grpSpPr>
        <a:xfrm>
          <a:off x="0" y="0"/>
          <a:ext cx="0" cy="0"/>
          <a:chOff x="0" y="0"/>
          <a:chExt cx="0" cy="0"/>
        </a:xfrm>
      </p:grpSpPr>
      <p:sp>
        <p:nvSpPr>
          <p:cNvPr id="22" name="Google Shape;22;p217"/>
          <p:cNvSpPr txBox="1">
            <a:spLocks noGrp="1"/>
          </p:cNvSpPr>
          <p:nvPr>
            <p:ph type="title"/>
          </p:nvPr>
        </p:nvSpPr>
        <p:spPr>
          <a:xfrm rot="5400000">
            <a:off x="4623594" y="2285207"/>
            <a:ext cx="5811838" cy="1971675"/>
          </a:xfrm>
          <a:prstGeom prst="rect">
            <a:avLst/>
          </a:prstGeom>
          <a:noFill/>
          <a:ln>
            <a:noFill/>
          </a:ln>
        </p:spPr>
        <p:txBody>
          <a:bodyPr spcFirstLastPara="1" wrap="square" lIns="91425" tIns="45700" rIns="91425" bIns="45700" anchor="ctr" anchorCtr="0">
            <a:no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3" name="Google Shape;23;p217"/>
          <p:cNvSpPr txBox="1">
            <a:spLocks noGrp="1"/>
          </p:cNvSpPr>
          <p:nvPr>
            <p:ph type="body" idx="1"/>
          </p:nvPr>
        </p:nvSpPr>
        <p:spPr>
          <a:xfrm rot="5400000">
            <a:off x="623094" y="370681"/>
            <a:ext cx="5811838" cy="5800725"/>
          </a:xfrm>
          <a:prstGeom prst="rect">
            <a:avLst/>
          </a:prstGeom>
          <a:noFill/>
          <a:ln>
            <a:noFill/>
          </a:ln>
        </p:spPr>
        <p:txBody>
          <a:bodyPr spcFirstLastPara="1" wrap="square" lIns="91425" tIns="45700" rIns="91425" bIns="45700" anchor="t" anchorCtr="0">
            <a:no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24" name="Google Shape;24;p217"/>
          <p:cNvSpPr txBox="1">
            <a:spLocks noGrp="1"/>
          </p:cNvSpPr>
          <p:nvPr>
            <p:ph type="dt" idx="10"/>
          </p:nvPr>
        </p:nvSpPr>
        <p:spPr>
          <a:xfrm>
            <a:off x="628650" y="6356350"/>
            <a:ext cx="20574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sz="1200">
                <a:solidFill>
                  <a:srgbClr val="898989"/>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5" name="Google Shape;25;p217"/>
          <p:cNvSpPr txBox="1">
            <a:spLocks noGrp="1"/>
          </p:cNvSpPr>
          <p:nvPr>
            <p:ph type="ftr" idx="11"/>
          </p:nvPr>
        </p:nvSpPr>
        <p:spPr>
          <a:xfrm>
            <a:off x="3028950" y="6356350"/>
            <a:ext cx="30861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6" name="Google Shape;26;p217"/>
          <p:cNvSpPr txBox="1">
            <a:spLocks noGrp="1"/>
          </p:cNvSpPr>
          <p:nvPr>
            <p:ph type="sldNum" idx="12"/>
          </p:nvPr>
        </p:nvSpPr>
        <p:spPr>
          <a:xfrm>
            <a:off x="6457950" y="6356350"/>
            <a:ext cx="20574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1pPr>
            <a:lvl2pPr marL="0" marR="0" lvl="1"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2pPr>
            <a:lvl3pPr marL="0" marR="0" lvl="2"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3pPr>
            <a:lvl4pPr marL="0" marR="0" lvl="3"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4pPr>
            <a:lvl5pPr marL="0" marR="0" lvl="4"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5pPr>
            <a:lvl6pPr marL="0" marR="0" lvl="5"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6pPr>
            <a:lvl7pPr marL="0" marR="0" lvl="6"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7pPr>
            <a:lvl8pPr marL="0" marR="0" lvl="7"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8pPr>
            <a:lvl9pPr marL="0" marR="0" lvl="8"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matchingName="1_Two Content" type="twoObj">
  <p:cSld name="TWO_OBJECTS">
    <p:spTree>
      <p:nvGrpSpPr>
        <p:cNvPr id="1" name="Shape 295"/>
        <p:cNvGrpSpPr/>
        <p:nvPr/>
      </p:nvGrpSpPr>
      <p:grpSpPr>
        <a:xfrm>
          <a:off x="0" y="0"/>
          <a:ext cx="0" cy="0"/>
          <a:chOff x="0" y="0"/>
          <a:chExt cx="0" cy="0"/>
        </a:xfrm>
      </p:grpSpPr>
      <p:sp>
        <p:nvSpPr>
          <p:cNvPr id="296" name="Google Shape;296;p183"/>
          <p:cNvSpPr txBox="1">
            <a:spLocks noGrp="1"/>
          </p:cNvSpPr>
          <p:nvPr>
            <p:ph type="title"/>
          </p:nvPr>
        </p:nvSpPr>
        <p:spPr>
          <a:xfrm>
            <a:off x="457200" y="274637"/>
            <a:ext cx="8229600" cy="1143000"/>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a:endParaRPr/>
          </a:p>
        </p:txBody>
      </p:sp>
      <p:sp>
        <p:nvSpPr>
          <p:cNvPr id="297" name="Google Shape;297;p183"/>
          <p:cNvSpPr txBox="1">
            <a:spLocks noGrp="1"/>
          </p:cNvSpPr>
          <p:nvPr>
            <p:ph type="body" idx="1"/>
          </p:nvPr>
        </p:nvSpPr>
        <p:spPr>
          <a:xfrm>
            <a:off x="457200" y="1600200"/>
            <a:ext cx="4038600" cy="4525963"/>
          </a:xfrm>
          <a:prstGeom prst="rect">
            <a:avLst/>
          </a:prstGeom>
          <a:noFill/>
          <a:ln>
            <a:noFill/>
          </a:ln>
        </p:spPr>
        <p:txBody>
          <a:bodyPr spcFirstLastPara="1" wrap="square" lIns="91425" tIns="45700" rIns="91425" bIns="45700" anchor="t" anchorCtr="0">
            <a:noAutofit/>
          </a:bodyPr>
          <a:lstStyle>
            <a:lvl1pPr marL="457200" lvl="0" indent="-342900" algn="l">
              <a:spcBef>
                <a:spcPts val="360"/>
              </a:spcBef>
              <a:spcAft>
                <a:spcPts val="0"/>
              </a:spcAft>
              <a:buClr>
                <a:schemeClr val="lt1"/>
              </a:buClr>
              <a:buSzPts val="1800"/>
              <a:buChar char="•"/>
              <a:defRPr/>
            </a:lvl1pPr>
            <a:lvl2pPr marL="914400" lvl="1" indent="-342900" algn="l">
              <a:spcBef>
                <a:spcPts val="360"/>
              </a:spcBef>
              <a:spcAft>
                <a:spcPts val="0"/>
              </a:spcAft>
              <a:buClr>
                <a:schemeClr val="lt1"/>
              </a:buClr>
              <a:buSzPts val="1800"/>
              <a:buChar char="–"/>
              <a:defRPr/>
            </a:lvl2pPr>
            <a:lvl3pPr marL="1371600" lvl="2" indent="-342900" algn="l">
              <a:spcBef>
                <a:spcPts val="360"/>
              </a:spcBef>
              <a:spcAft>
                <a:spcPts val="0"/>
              </a:spcAft>
              <a:buClr>
                <a:schemeClr val="lt1"/>
              </a:buClr>
              <a:buSzPts val="1800"/>
              <a:buChar char="•"/>
              <a:defRPr/>
            </a:lvl3pPr>
            <a:lvl4pPr marL="1828800" lvl="3" indent="-342900" algn="l">
              <a:spcBef>
                <a:spcPts val="360"/>
              </a:spcBef>
              <a:spcAft>
                <a:spcPts val="0"/>
              </a:spcAft>
              <a:buClr>
                <a:schemeClr val="lt1"/>
              </a:buClr>
              <a:buSzPts val="1800"/>
              <a:buChar char="–"/>
              <a:defRPr/>
            </a:lvl4pPr>
            <a:lvl5pPr marL="2286000" lvl="4" indent="-342900" algn="l">
              <a:spcBef>
                <a:spcPts val="360"/>
              </a:spcBef>
              <a:spcAft>
                <a:spcPts val="0"/>
              </a:spcAft>
              <a:buClr>
                <a:schemeClr val="lt1"/>
              </a:buClr>
              <a:buSzPts val="1800"/>
              <a:buChar char="»"/>
              <a:defRPr/>
            </a:lvl5pPr>
            <a:lvl6pPr marL="2743200" lvl="5" indent="-342900" algn="l">
              <a:lnSpc>
                <a:spcPct val="90000"/>
              </a:lnSpc>
              <a:spcBef>
                <a:spcPts val="500"/>
              </a:spcBef>
              <a:spcAft>
                <a:spcPts val="0"/>
              </a:spcAft>
              <a:buClr>
                <a:schemeClr val="lt1"/>
              </a:buClr>
              <a:buSzPts val="1800"/>
              <a:buChar char="•"/>
              <a:defRPr/>
            </a:lvl6pPr>
            <a:lvl7pPr marL="3200400" lvl="6" indent="-342900" algn="l">
              <a:lnSpc>
                <a:spcPct val="90000"/>
              </a:lnSpc>
              <a:spcBef>
                <a:spcPts val="500"/>
              </a:spcBef>
              <a:spcAft>
                <a:spcPts val="0"/>
              </a:spcAft>
              <a:buClr>
                <a:schemeClr val="lt1"/>
              </a:buClr>
              <a:buSzPts val="1800"/>
              <a:buChar char="•"/>
              <a:defRPr/>
            </a:lvl7pPr>
            <a:lvl8pPr marL="3657600" lvl="7" indent="-342900" algn="l">
              <a:lnSpc>
                <a:spcPct val="90000"/>
              </a:lnSpc>
              <a:spcBef>
                <a:spcPts val="500"/>
              </a:spcBef>
              <a:spcAft>
                <a:spcPts val="0"/>
              </a:spcAft>
              <a:buClr>
                <a:schemeClr val="lt1"/>
              </a:buClr>
              <a:buSzPts val="1800"/>
              <a:buChar char="•"/>
              <a:defRPr/>
            </a:lvl8pPr>
            <a:lvl9pPr marL="4114800" lvl="8" indent="-342900" algn="l">
              <a:lnSpc>
                <a:spcPct val="90000"/>
              </a:lnSpc>
              <a:spcBef>
                <a:spcPts val="500"/>
              </a:spcBef>
              <a:spcAft>
                <a:spcPts val="0"/>
              </a:spcAft>
              <a:buClr>
                <a:schemeClr val="lt1"/>
              </a:buClr>
              <a:buSzPts val="1800"/>
              <a:buChar char="•"/>
              <a:defRPr/>
            </a:lvl9pPr>
          </a:lstStyle>
          <a:p>
            <a:endParaRPr/>
          </a:p>
        </p:txBody>
      </p:sp>
      <p:sp>
        <p:nvSpPr>
          <p:cNvPr id="298" name="Google Shape;298;p183"/>
          <p:cNvSpPr txBox="1">
            <a:spLocks noGrp="1"/>
          </p:cNvSpPr>
          <p:nvPr>
            <p:ph type="body" idx="2"/>
          </p:nvPr>
        </p:nvSpPr>
        <p:spPr>
          <a:xfrm>
            <a:off x="4648200" y="1600200"/>
            <a:ext cx="4038600" cy="4525963"/>
          </a:xfrm>
          <a:prstGeom prst="rect">
            <a:avLst/>
          </a:prstGeom>
          <a:noFill/>
          <a:ln>
            <a:noFill/>
          </a:ln>
        </p:spPr>
        <p:txBody>
          <a:bodyPr spcFirstLastPara="1" wrap="square" lIns="91425" tIns="45700" rIns="91425" bIns="45700" anchor="t" anchorCtr="0">
            <a:noAutofit/>
          </a:bodyPr>
          <a:lstStyle>
            <a:lvl1pPr marL="457200" lvl="0" indent="-342900" algn="l">
              <a:spcBef>
                <a:spcPts val="360"/>
              </a:spcBef>
              <a:spcAft>
                <a:spcPts val="0"/>
              </a:spcAft>
              <a:buClr>
                <a:schemeClr val="lt1"/>
              </a:buClr>
              <a:buSzPts val="1800"/>
              <a:buChar char="•"/>
              <a:defRPr/>
            </a:lvl1pPr>
            <a:lvl2pPr marL="914400" lvl="1" indent="-342900" algn="l">
              <a:spcBef>
                <a:spcPts val="360"/>
              </a:spcBef>
              <a:spcAft>
                <a:spcPts val="0"/>
              </a:spcAft>
              <a:buClr>
                <a:schemeClr val="lt1"/>
              </a:buClr>
              <a:buSzPts val="1800"/>
              <a:buChar char="–"/>
              <a:defRPr/>
            </a:lvl2pPr>
            <a:lvl3pPr marL="1371600" lvl="2" indent="-342900" algn="l">
              <a:spcBef>
                <a:spcPts val="360"/>
              </a:spcBef>
              <a:spcAft>
                <a:spcPts val="0"/>
              </a:spcAft>
              <a:buClr>
                <a:schemeClr val="lt1"/>
              </a:buClr>
              <a:buSzPts val="1800"/>
              <a:buChar char="•"/>
              <a:defRPr/>
            </a:lvl3pPr>
            <a:lvl4pPr marL="1828800" lvl="3" indent="-342900" algn="l">
              <a:spcBef>
                <a:spcPts val="360"/>
              </a:spcBef>
              <a:spcAft>
                <a:spcPts val="0"/>
              </a:spcAft>
              <a:buClr>
                <a:schemeClr val="lt1"/>
              </a:buClr>
              <a:buSzPts val="1800"/>
              <a:buChar char="–"/>
              <a:defRPr/>
            </a:lvl4pPr>
            <a:lvl5pPr marL="2286000" lvl="4" indent="-342900" algn="l">
              <a:spcBef>
                <a:spcPts val="360"/>
              </a:spcBef>
              <a:spcAft>
                <a:spcPts val="0"/>
              </a:spcAft>
              <a:buClr>
                <a:schemeClr val="lt1"/>
              </a:buClr>
              <a:buSzPts val="1800"/>
              <a:buChar char="»"/>
              <a:defRPr/>
            </a:lvl5pPr>
            <a:lvl6pPr marL="2743200" lvl="5" indent="-342900" algn="l">
              <a:lnSpc>
                <a:spcPct val="90000"/>
              </a:lnSpc>
              <a:spcBef>
                <a:spcPts val="500"/>
              </a:spcBef>
              <a:spcAft>
                <a:spcPts val="0"/>
              </a:spcAft>
              <a:buClr>
                <a:schemeClr val="lt1"/>
              </a:buClr>
              <a:buSzPts val="1800"/>
              <a:buChar char="•"/>
              <a:defRPr/>
            </a:lvl6pPr>
            <a:lvl7pPr marL="3200400" lvl="6" indent="-342900" algn="l">
              <a:lnSpc>
                <a:spcPct val="90000"/>
              </a:lnSpc>
              <a:spcBef>
                <a:spcPts val="500"/>
              </a:spcBef>
              <a:spcAft>
                <a:spcPts val="0"/>
              </a:spcAft>
              <a:buClr>
                <a:schemeClr val="lt1"/>
              </a:buClr>
              <a:buSzPts val="1800"/>
              <a:buChar char="•"/>
              <a:defRPr/>
            </a:lvl7pPr>
            <a:lvl8pPr marL="3657600" lvl="7" indent="-342900" algn="l">
              <a:lnSpc>
                <a:spcPct val="90000"/>
              </a:lnSpc>
              <a:spcBef>
                <a:spcPts val="500"/>
              </a:spcBef>
              <a:spcAft>
                <a:spcPts val="0"/>
              </a:spcAft>
              <a:buClr>
                <a:schemeClr val="lt1"/>
              </a:buClr>
              <a:buSzPts val="1800"/>
              <a:buChar char="•"/>
              <a:defRPr/>
            </a:lvl8pPr>
            <a:lvl9pPr marL="4114800" lvl="8" indent="-342900" algn="l">
              <a:lnSpc>
                <a:spcPct val="90000"/>
              </a:lnSpc>
              <a:spcBef>
                <a:spcPts val="500"/>
              </a:spcBef>
              <a:spcAft>
                <a:spcPts val="0"/>
              </a:spcAft>
              <a:buClr>
                <a:schemeClr val="lt1"/>
              </a:buClr>
              <a:buSzPts val="1800"/>
              <a:buChar char="•"/>
              <a:defRPr/>
            </a:lvl9pPr>
          </a:lstStyle>
          <a:p>
            <a:endParaRPr/>
          </a:p>
        </p:txBody>
      </p:sp>
      <p:sp>
        <p:nvSpPr>
          <p:cNvPr id="299" name="Google Shape;299;p183"/>
          <p:cNvSpPr txBox="1">
            <a:spLocks noGrp="1"/>
          </p:cNvSpPr>
          <p:nvPr>
            <p:ph type="dt" idx="10"/>
          </p:nvPr>
        </p:nvSpPr>
        <p:spPr>
          <a:xfrm>
            <a:off x="457200" y="6245225"/>
            <a:ext cx="2133600" cy="476250"/>
          </a:xfrm>
          <a:prstGeom prst="rect">
            <a:avLst/>
          </a:prstGeom>
          <a:noFill/>
          <a:ln>
            <a:noFill/>
          </a:ln>
        </p:spPr>
        <p:txBody>
          <a:bodyPr spcFirstLastPara="1" wrap="square" lIns="91425" tIns="45700" rIns="91425" bIns="45700" anchor="t"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00" name="Google Shape;300;p183"/>
          <p:cNvSpPr txBox="1">
            <a:spLocks noGrp="1"/>
          </p:cNvSpPr>
          <p:nvPr>
            <p:ph type="ftr" idx="11"/>
          </p:nvPr>
        </p:nvSpPr>
        <p:spPr>
          <a:xfrm>
            <a:off x="3124200" y="6245225"/>
            <a:ext cx="2895600" cy="476250"/>
          </a:xfrm>
          <a:prstGeom prst="rect">
            <a:avLst/>
          </a:prstGeom>
          <a:noFill/>
          <a:ln>
            <a:noFill/>
          </a:ln>
        </p:spPr>
        <p:txBody>
          <a:bodyPr spcFirstLastPara="1" wrap="square" lIns="91425" tIns="45700" rIns="91425" bIns="45700" anchor="t"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01" name="Google Shape;301;p183"/>
          <p:cNvSpPr txBox="1">
            <a:spLocks noGrp="1"/>
          </p:cNvSpPr>
          <p:nvPr>
            <p:ph type="sldNum" idx="12"/>
          </p:nvPr>
        </p:nvSpPr>
        <p:spPr>
          <a:xfrm>
            <a:off x="6553200" y="6245225"/>
            <a:ext cx="2133600" cy="476250"/>
          </a:xfrm>
          <a:prstGeom prst="rect">
            <a:avLst/>
          </a:prstGeom>
          <a:noFill/>
          <a:ln>
            <a:noFill/>
          </a:ln>
        </p:spPr>
        <p:txBody>
          <a:bodyPr spcFirstLastPara="1" wrap="square" lIns="91425" tIns="45700" rIns="91425" bIns="45700" anchor="t" anchorCtr="0">
            <a:noAutofit/>
          </a:bodyPr>
          <a:lstStyle>
            <a:lvl1pPr marL="0" marR="0" lvl="0" indent="0" algn="r">
              <a:lnSpc>
                <a:spcPct val="100000"/>
              </a:lnSpc>
              <a:spcBef>
                <a:spcPts val="0"/>
              </a:spcBef>
              <a:spcAft>
                <a:spcPts val="0"/>
              </a:spcAft>
              <a:buClr>
                <a:schemeClr val="lt1"/>
              </a:buClr>
              <a:buSzPts val="1400"/>
              <a:buFont typeface="Arial"/>
              <a:buNone/>
              <a:defRPr sz="1400" b="0" i="0" u="none">
                <a:solidFill>
                  <a:schemeClr val="lt1"/>
                </a:solidFill>
                <a:latin typeface="Arial"/>
                <a:ea typeface="Arial"/>
                <a:cs typeface="Arial"/>
                <a:sym typeface="Arial"/>
              </a:defRPr>
            </a:lvl1pPr>
            <a:lvl2pPr marL="0" marR="0" lvl="1" indent="0" algn="r">
              <a:lnSpc>
                <a:spcPct val="100000"/>
              </a:lnSpc>
              <a:spcBef>
                <a:spcPts val="0"/>
              </a:spcBef>
              <a:spcAft>
                <a:spcPts val="0"/>
              </a:spcAft>
              <a:buClr>
                <a:schemeClr val="lt1"/>
              </a:buClr>
              <a:buSzPts val="1400"/>
              <a:buFont typeface="Arial"/>
              <a:buNone/>
              <a:defRPr sz="1400" b="0" i="0" u="none">
                <a:solidFill>
                  <a:schemeClr val="lt1"/>
                </a:solidFill>
                <a:latin typeface="Arial"/>
                <a:ea typeface="Arial"/>
                <a:cs typeface="Arial"/>
                <a:sym typeface="Arial"/>
              </a:defRPr>
            </a:lvl2pPr>
            <a:lvl3pPr marL="0" marR="0" lvl="2" indent="0" algn="r">
              <a:lnSpc>
                <a:spcPct val="100000"/>
              </a:lnSpc>
              <a:spcBef>
                <a:spcPts val="0"/>
              </a:spcBef>
              <a:spcAft>
                <a:spcPts val="0"/>
              </a:spcAft>
              <a:buClr>
                <a:schemeClr val="lt1"/>
              </a:buClr>
              <a:buSzPts val="1400"/>
              <a:buFont typeface="Arial"/>
              <a:buNone/>
              <a:defRPr sz="1400" b="0" i="0" u="none">
                <a:solidFill>
                  <a:schemeClr val="lt1"/>
                </a:solidFill>
                <a:latin typeface="Arial"/>
                <a:ea typeface="Arial"/>
                <a:cs typeface="Arial"/>
                <a:sym typeface="Arial"/>
              </a:defRPr>
            </a:lvl3pPr>
            <a:lvl4pPr marL="0" marR="0" lvl="3" indent="0" algn="r">
              <a:lnSpc>
                <a:spcPct val="100000"/>
              </a:lnSpc>
              <a:spcBef>
                <a:spcPts val="0"/>
              </a:spcBef>
              <a:spcAft>
                <a:spcPts val="0"/>
              </a:spcAft>
              <a:buClr>
                <a:schemeClr val="lt1"/>
              </a:buClr>
              <a:buSzPts val="1400"/>
              <a:buFont typeface="Arial"/>
              <a:buNone/>
              <a:defRPr sz="1400" b="0" i="0" u="none">
                <a:solidFill>
                  <a:schemeClr val="lt1"/>
                </a:solidFill>
                <a:latin typeface="Arial"/>
                <a:ea typeface="Arial"/>
                <a:cs typeface="Arial"/>
                <a:sym typeface="Arial"/>
              </a:defRPr>
            </a:lvl4pPr>
            <a:lvl5pPr marL="0" marR="0" lvl="4" indent="0" algn="r">
              <a:lnSpc>
                <a:spcPct val="100000"/>
              </a:lnSpc>
              <a:spcBef>
                <a:spcPts val="0"/>
              </a:spcBef>
              <a:spcAft>
                <a:spcPts val="0"/>
              </a:spcAft>
              <a:buClr>
                <a:schemeClr val="lt1"/>
              </a:buClr>
              <a:buSzPts val="1400"/>
              <a:buFont typeface="Arial"/>
              <a:buNone/>
              <a:defRPr sz="1400" b="0" i="0" u="none">
                <a:solidFill>
                  <a:schemeClr val="lt1"/>
                </a:solidFill>
                <a:latin typeface="Arial"/>
                <a:ea typeface="Arial"/>
                <a:cs typeface="Arial"/>
                <a:sym typeface="Arial"/>
              </a:defRPr>
            </a:lvl5pPr>
            <a:lvl6pPr marL="0" marR="0" lvl="5" indent="0" algn="r">
              <a:lnSpc>
                <a:spcPct val="100000"/>
              </a:lnSpc>
              <a:spcBef>
                <a:spcPts val="0"/>
              </a:spcBef>
              <a:spcAft>
                <a:spcPts val="0"/>
              </a:spcAft>
              <a:buClr>
                <a:schemeClr val="lt1"/>
              </a:buClr>
              <a:buSzPts val="1400"/>
              <a:buFont typeface="Arial"/>
              <a:buNone/>
              <a:defRPr sz="1400" b="0" i="0" u="none">
                <a:solidFill>
                  <a:schemeClr val="lt1"/>
                </a:solidFill>
                <a:latin typeface="Arial"/>
                <a:ea typeface="Arial"/>
                <a:cs typeface="Arial"/>
                <a:sym typeface="Arial"/>
              </a:defRPr>
            </a:lvl6pPr>
            <a:lvl7pPr marL="0" marR="0" lvl="6" indent="0" algn="r">
              <a:lnSpc>
                <a:spcPct val="100000"/>
              </a:lnSpc>
              <a:spcBef>
                <a:spcPts val="0"/>
              </a:spcBef>
              <a:spcAft>
                <a:spcPts val="0"/>
              </a:spcAft>
              <a:buClr>
                <a:schemeClr val="lt1"/>
              </a:buClr>
              <a:buSzPts val="1400"/>
              <a:buFont typeface="Arial"/>
              <a:buNone/>
              <a:defRPr sz="1400" b="0" i="0" u="none">
                <a:solidFill>
                  <a:schemeClr val="lt1"/>
                </a:solidFill>
                <a:latin typeface="Arial"/>
                <a:ea typeface="Arial"/>
                <a:cs typeface="Arial"/>
                <a:sym typeface="Arial"/>
              </a:defRPr>
            </a:lvl7pPr>
            <a:lvl8pPr marL="0" marR="0" lvl="7" indent="0" algn="r">
              <a:lnSpc>
                <a:spcPct val="100000"/>
              </a:lnSpc>
              <a:spcBef>
                <a:spcPts val="0"/>
              </a:spcBef>
              <a:spcAft>
                <a:spcPts val="0"/>
              </a:spcAft>
              <a:buClr>
                <a:schemeClr val="lt1"/>
              </a:buClr>
              <a:buSzPts val="1400"/>
              <a:buFont typeface="Arial"/>
              <a:buNone/>
              <a:defRPr sz="1400" b="0" i="0" u="none">
                <a:solidFill>
                  <a:schemeClr val="lt1"/>
                </a:solidFill>
                <a:latin typeface="Arial"/>
                <a:ea typeface="Arial"/>
                <a:cs typeface="Arial"/>
                <a:sym typeface="Arial"/>
              </a:defRPr>
            </a:lvl8pPr>
            <a:lvl9pPr marL="0" marR="0" lvl="8" indent="0" algn="r">
              <a:lnSpc>
                <a:spcPct val="100000"/>
              </a:lnSpc>
              <a:spcBef>
                <a:spcPts val="0"/>
              </a:spcBef>
              <a:spcAft>
                <a:spcPts val="0"/>
              </a:spcAft>
              <a:buClr>
                <a:schemeClr val="lt1"/>
              </a:buClr>
              <a:buSzPts val="1400"/>
              <a:buFont typeface="Arial"/>
              <a:buNone/>
              <a:defRPr sz="1400" b="0" i="0" u="none">
                <a:solidFill>
                  <a:schemeClr val="lt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matchingName="1_Section Header" type="secHead">
  <p:cSld name="SECTION_HEADER">
    <p:spTree>
      <p:nvGrpSpPr>
        <p:cNvPr id="1" name="Shape 302"/>
        <p:cNvGrpSpPr/>
        <p:nvPr/>
      </p:nvGrpSpPr>
      <p:grpSpPr>
        <a:xfrm>
          <a:off x="0" y="0"/>
          <a:ext cx="0" cy="0"/>
          <a:chOff x="0" y="0"/>
          <a:chExt cx="0" cy="0"/>
        </a:xfrm>
      </p:grpSpPr>
      <p:sp>
        <p:nvSpPr>
          <p:cNvPr id="303" name="Google Shape;303;p184"/>
          <p:cNvSpPr txBox="1">
            <a:spLocks noGrp="1"/>
          </p:cNvSpPr>
          <p:nvPr>
            <p:ph type="title"/>
          </p:nvPr>
        </p:nvSpPr>
        <p:spPr>
          <a:xfrm>
            <a:off x="623888" y="1709738"/>
            <a:ext cx="7886700" cy="2852737"/>
          </a:xfrm>
          <a:prstGeom prst="rect">
            <a:avLst/>
          </a:prstGeom>
          <a:noFill/>
          <a:ln>
            <a:noFill/>
          </a:ln>
        </p:spPr>
        <p:txBody>
          <a:bodyPr spcFirstLastPara="1" wrap="square" lIns="91425" tIns="45700" rIns="91425" bIns="45700" anchor="b" anchorCtr="0">
            <a:noAutofit/>
          </a:bodyPr>
          <a:lstStyle>
            <a:lvl1pPr lvl="0" algn="ctr">
              <a:spcBef>
                <a:spcPts val="0"/>
              </a:spcBef>
              <a:spcAft>
                <a:spcPts val="0"/>
              </a:spcAft>
              <a:buSzPts val="1400"/>
              <a:buNone/>
              <a:defRPr sz="6000"/>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a:endParaRPr/>
          </a:p>
        </p:txBody>
      </p:sp>
      <p:sp>
        <p:nvSpPr>
          <p:cNvPr id="304" name="Google Shape;304;p184"/>
          <p:cNvSpPr txBox="1">
            <a:spLocks noGrp="1"/>
          </p:cNvSpPr>
          <p:nvPr>
            <p:ph type="body" idx="1"/>
          </p:nvPr>
        </p:nvSpPr>
        <p:spPr>
          <a:xfrm>
            <a:off x="623888" y="4589463"/>
            <a:ext cx="7886700" cy="1500187"/>
          </a:xfrm>
          <a:prstGeom prst="rect">
            <a:avLst/>
          </a:prstGeom>
          <a:noFill/>
          <a:ln>
            <a:noFill/>
          </a:ln>
        </p:spPr>
        <p:txBody>
          <a:bodyPr spcFirstLastPara="1" wrap="square" lIns="91425" tIns="45700" rIns="91425" bIns="45700" anchor="t" anchorCtr="0">
            <a:noAutofit/>
          </a:bodyPr>
          <a:lstStyle>
            <a:lvl1pPr marL="457200" lvl="0" indent="-228600" algn="l">
              <a:spcBef>
                <a:spcPts val="480"/>
              </a:spcBef>
              <a:spcAft>
                <a:spcPts val="0"/>
              </a:spcAft>
              <a:buClr>
                <a:schemeClr val="lt1"/>
              </a:buClr>
              <a:buSzPts val="2400"/>
              <a:buFont typeface="Arial"/>
              <a:buNone/>
              <a:defRPr sz="2400"/>
            </a:lvl1pPr>
            <a:lvl2pPr marL="914400" lvl="1" indent="-228600" algn="l">
              <a:spcBef>
                <a:spcPts val="400"/>
              </a:spcBef>
              <a:spcAft>
                <a:spcPts val="0"/>
              </a:spcAft>
              <a:buClr>
                <a:schemeClr val="lt1"/>
              </a:buClr>
              <a:buSzPts val="2000"/>
              <a:buFont typeface="Arial"/>
              <a:buNone/>
              <a:defRPr sz="2000"/>
            </a:lvl2pPr>
            <a:lvl3pPr marL="1371600" lvl="2" indent="-228600" algn="l">
              <a:spcBef>
                <a:spcPts val="360"/>
              </a:spcBef>
              <a:spcAft>
                <a:spcPts val="0"/>
              </a:spcAft>
              <a:buClr>
                <a:schemeClr val="lt1"/>
              </a:buClr>
              <a:buSzPts val="1800"/>
              <a:buFont typeface="Arial"/>
              <a:buNone/>
              <a:defRPr sz="1800"/>
            </a:lvl3pPr>
            <a:lvl4pPr marL="1828800" lvl="3" indent="-228600" algn="l">
              <a:spcBef>
                <a:spcPts val="320"/>
              </a:spcBef>
              <a:spcAft>
                <a:spcPts val="0"/>
              </a:spcAft>
              <a:buClr>
                <a:schemeClr val="lt1"/>
              </a:buClr>
              <a:buSzPts val="1600"/>
              <a:buFont typeface="Arial"/>
              <a:buNone/>
              <a:defRPr sz="1600"/>
            </a:lvl4pPr>
            <a:lvl5pPr marL="2286000" lvl="4" indent="-228600" algn="l">
              <a:spcBef>
                <a:spcPts val="320"/>
              </a:spcBef>
              <a:spcAft>
                <a:spcPts val="0"/>
              </a:spcAft>
              <a:buClr>
                <a:schemeClr val="lt1"/>
              </a:buClr>
              <a:buSzPts val="1600"/>
              <a:buFont typeface="Arial"/>
              <a:buNone/>
              <a:defRPr sz="1600"/>
            </a:lvl5pPr>
            <a:lvl6pPr marL="2743200" lvl="5" indent="-228600" algn="l">
              <a:lnSpc>
                <a:spcPct val="90000"/>
              </a:lnSpc>
              <a:spcBef>
                <a:spcPts val="500"/>
              </a:spcBef>
              <a:spcAft>
                <a:spcPts val="0"/>
              </a:spcAft>
              <a:buClr>
                <a:schemeClr val="lt1"/>
              </a:buClr>
              <a:buSzPts val="1600"/>
              <a:buNone/>
              <a:defRPr sz="1600"/>
            </a:lvl6pPr>
            <a:lvl7pPr marL="3200400" lvl="6" indent="-228600" algn="l">
              <a:lnSpc>
                <a:spcPct val="90000"/>
              </a:lnSpc>
              <a:spcBef>
                <a:spcPts val="500"/>
              </a:spcBef>
              <a:spcAft>
                <a:spcPts val="0"/>
              </a:spcAft>
              <a:buClr>
                <a:schemeClr val="lt1"/>
              </a:buClr>
              <a:buSzPts val="1600"/>
              <a:buNone/>
              <a:defRPr sz="1600"/>
            </a:lvl7pPr>
            <a:lvl8pPr marL="3657600" lvl="7" indent="-228600" algn="l">
              <a:lnSpc>
                <a:spcPct val="90000"/>
              </a:lnSpc>
              <a:spcBef>
                <a:spcPts val="500"/>
              </a:spcBef>
              <a:spcAft>
                <a:spcPts val="0"/>
              </a:spcAft>
              <a:buClr>
                <a:schemeClr val="lt1"/>
              </a:buClr>
              <a:buSzPts val="1600"/>
              <a:buNone/>
              <a:defRPr sz="1600"/>
            </a:lvl8pPr>
            <a:lvl9pPr marL="4114800" lvl="8" indent="-228600" algn="l">
              <a:lnSpc>
                <a:spcPct val="90000"/>
              </a:lnSpc>
              <a:spcBef>
                <a:spcPts val="500"/>
              </a:spcBef>
              <a:spcAft>
                <a:spcPts val="0"/>
              </a:spcAft>
              <a:buClr>
                <a:schemeClr val="lt1"/>
              </a:buClr>
              <a:buSzPts val="1600"/>
              <a:buNone/>
              <a:defRPr sz="1600"/>
            </a:lvl9pPr>
          </a:lstStyle>
          <a:p>
            <a:endParaRPr/>
          </a:p>
        </p:txBody>
      </p:sp>
      <p:sp>
        <p:nvSpPr>
          <p:cNvPr id="305" name="Google Shape;305;p184"/>
          <p:cNvSpPr txBox="1">
            <a:spLocks noGrp="1"/>
          </p:cNvSpPr>
          <p:nvPr>
            <p:ph type="dt" idx="10"/>
          </p:nvPr>
        </p:nvSpPr>
        <p:spPr>
          <a:xfrm>
            <a:off x="457200" y="6245225"/>
            <a:ext cx="2133600" cy="476250"/>
          </a:xfrm>
          <a:prstGeom prst="rect">
            <a:avLst/>
          </a:prstGeom>
          <a:noFill/>
          <a:ln>
            <a:noFill/>
          </a:ln>
        </p:spPr>
        <p:txBody>
          <a:bodyPr spcFirstLastPara="1" wrap="square" lIns="91425" tIns="45700" rIns="91425" bIns="45700" anchor="t"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06" name="Google Shape;306;p184"/>
          <p:cNvSpPr txBox="1">
            <a:spLocks noGrp="1"/>
          </p:cNvSpPr>
          <p:nvPr>
            <p:ph type="ftr" idx="11"/>
          </p:nvPr>
        </p:nvSpPr>
        <p:spPr>
          <a:xfrm>
            <a:off x="3124200" y="6245225"/>
            <a:ext cx="2895600" cy="476250"/>
          </a:xfrm>
          <a:prstGeom prst="rect">
            <a:avLst/>
          </a:prstGeom>
          <a:noFill/>
          <a:ln>
            <a:noFill/>
          </a:ln>
        </p:spPr>
        <p:txBody>
          <a:bodyPr spcFirstLastPara="1" wrap="square" lIns="91425" tIns="45700" rIns="91425" bIns="45700" anchor="t"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07" name="Google Shape;307;p184"/>
          <p:cNvSpPr txBox="1">
            <a:spLocks noGrp="1"/>
          </p:cNvSpPr>
          <p:nvPr>
            <p:ph type="sldNum" idx="12"/>
          </p:nvPr>
        </p:nvSpPr>
        <p:spPr>
          <a:xfrm>
            <a:off x="6553200" y="6245225"/>
            <a:ext cx="2133600" cy="476250"/>
          </a:xfrm>
          <a:prstGeom prst="rect">
            <a:avLst/>
          </a:prstGeom>
          <a:noFill/>
          <a:ln>
            <a:noFill/>
          </a:ln>
        </p:spPr>
        <p:txBody>
          <a:bodyPr spcFirstLastPara="1" wrap="square" lIns="91425" tIns="45700" rIns="91425" bIns="45700" anchor="t" anchorCtr="0">
            <a:noAutofit/>
          </a:bodyPr>
          <a:lstStyle>
            <a:lvl1pPr marL="0" marR="0" lvl="0" indent="0" algn="r">
              <a:lnSpc>
                <a:spcPct val="100000"/>
              </a:lnSpc>
              <a:spcBef>
                <a:spcPts val="0"/>
              </a:spcBef>
              <a:spcAft>
                <a:spcPts val="0"/>
              </a:spcAft>
              <a:buClr>
                <a:schemeClr val="lt1"/>
              </a:buClr>
              <a:buSzPts val="1400"/>
              <a:buFont typeface="Arial"/>
              <a:buNone/>
              <a:defRPr sz="1400" b="0" i="0" u="none">
                <a:solidFill>
                  <a:schemeClr val="lt1"/>
                </a:solidFill>
                <a:latin typeface="Arial"/>
                <a:ea typeface="Arial"/>
                <a:cs typeface="Arial"/>
                <a:sym typeface="Arial"/>
              </a:defRPr>
            </a:lvl1pPr>
            <a:lvl2pPr marL="0" marR="0" lvl="1" indent="0" algn="r">
              <a:lnSpc>
                <a:spcPct val="100000"/>
              </a:lnSpc>
              <a:spcBef>
                <a:spcPts val="0"/>
              </a:spcBef>
              <a:spcAft>
                <a:spcPts val="0"/>
              </a:spcAft>
              <a:buClr>
                <a:schemeClr val="lt1"/>
              </a:buClr>
              <a:buSzPts val="1400"/>
              <a:buFont typeface="Arial"/>
              <a:buNone/>
              <a:defRPr sz="1400" b="0" i="0" u="none">
                <a:solidFill>
                  <a:schemeClr val="lt1"/>
                </a:solidFill>
                <a:latin typeface="Arial"/>
                <a:ea typeface="Arial"/>
                <a:cs typeface="Arial"/>
                <a:sym typeface="Arial"/>
              </a:defRPr>
            </a:lvl2pPr>
            <a:lvl3pPr marL="0" marR="0" lvl="2" indent="0" algn="r">
              <a:lnSpc>
                <a:spcPct val="100000"/>
              </a:lnSpc>
              <a:spcBef>
                <a:spcPts val="0"/>
              </a:spcBef>
              <a:spcAft>
                <a:spcPts val="0"/>
              </a:spcAft>
              <a:buClr>
                <a:schemeClr val="lt1"/>
              </a:buClr>
              <a:buSzPts val="1400"/>
              <a:buFont typeface="Arial"/>
              <a:buNone/>
              <a:defRPr sz="1400" b="0" i="0" u="none">
                <a:solidFill>
                  <a:schemeClr val="lt1"/>
                </a:solidFill>
                <a:latin typeface="Arial"/>
                <a:ea typeface="Arial"/>
                <a:cs typeface="Arial"/>
                <a:sym typeface="Arial"/>
              </a:defRPr>
            </a:lvl3pPr>
            <a:lvl4pPr marL="0" marR="0" lvl="3" indent="0" algn="r">
              <a:lnSpc>
                <a:spcPct val="100000"/>
              </a:lnSpc>
              <a:spcBef>
                <a:spcPts val="0"/>
              </a:spcBef>
              <a:spcAft>
                <a:spcPts val="0"/>
              </a:spcAft>
              <a:buClr>
                <a:schemeClr val="lt1"/>
              </a:buClr>
              <a:buSzPts val="1400"/>
              <a:buFont typeface="Arial"/>
              <a:buNone/>
              <a:defRPr sz="1400" b="0" i="0" u="none">
                <a:solidFill>
                  <a:schemeClr val="lt1"/>
                </a:solidFill>
                <a:latin typeface="Arial"/>
                <a:ea typeface="Arial"/>
                <a:cs typeface="Arial"/>
                <a:sym typeface="Arial"/>
              </a:defRPr>
            </a:lvl4pPr>
            <a:lvl5pPr marL="0" marR="0" lvl="4" indent="0" algn="r">
              <a:lnSpc>
                <a:spcPct val="100000"/>
              </a:lnSpc>
              <a:spcBef>
                <a:spcPts val="0"/>
              </a:spcBef>
              <a:spcAft>
                <a:spcPts val="0"/>
              </a:spcAft>
              <a:buClr>
                <a:schemeClr val="lt1"/>
              </a:buClr>
              <a:buSzPts val="1400"/>
              <a:buFont typeface="Arial"/>
              <a:buNone/>
              <a:defRPr sz="1400" b="0" i="0" u="none">
                <a:solidFill>
                  <a:schemeClr val="lt1"/>
                </a:solidFill>
                <a:latin typeface="Arial"/>
                <a:ea typeface="Arial"/>
                <a:cs typeface="Arial"/>
                <a:sym typeface="Arial"/>
              </a:defRPr>
            </a:lvl5pPr>
            <a:lvl6pPr marL="0" marR="0" lvl="5" indent="0" algn="r">
              <a:lnSpc>
                <a:spcPct val="100000"/>
              </a:lnSpc>
              <a:spcBef>
                <a:spcPts val="0"/>
              </a:spcBef>
              <a:spcAft>
                <a:spcPts val="0"/>
              </a:spcAft>
              <a:buClr>
                <a:schemeClr val="lt1"/>
              </a:buClr>
              <a:buSzPts val="1400"/>
              <a:buFont typeface="Arial"/>
              <a:buNone/>
              <a:defRPr sz="1400" b="0" i="0" u="none">
                <a:solidFill>
                  <a:schemeClr val="lt1"/>
                </a:solidFill>
                <a:latin typeface="Arial"/>
                <a:ea typeface="Arial"/>
                <a:cs typeface="Arial"/>
                <a:sym typeface="Arial"/>
              </a:defRPr>
            </a:lvl6pPr>
            <a:lvl7pPr marL="0" marR="0" lvl="6" indent="0" algn="r">
              <a:lnSpc>
                <a:spcPct val="100000"/>
              </a:lnSpc>
              <a:spcBef>
                <a:spcPts val="0"/>
              </a:spcBef>
              <a:spcAft>
                <a:spcPts val="0"/>
              </a:spcAft>
              <a:buClr>
                <a:schemeClr val="lt1"/>
              </a:buClr>
              <a:buSzPts val="1400"/>
              <a:buFont typeface="Arial"/>
              <a:buNone/>
              <a:defRPr sz="1400" b="0" i="0" u="none">
                <a:solidFill>
                  <a:schemeClr val="lt1"/>
                </a:solidFill>
                <a:latin typeface="Arial"/>
                <a:ea typeface="Arial"/>
                <a:cs typeface="Arial"/>
                <a:sym typeface="Arial"/>
              </a:defRPr>
            </a:lvl7pPr>
            <a:lvl8pPr marL="0" marR="0" lvl="7" indent="0" algn="r">
              <a:lnSpc>
                <a:spcPct val="100000"/>
              </a:lnSpc>
              <a:spcBef>
                <a:spcPts val="0"/>
              </a:spcBef>
              <a:spcAft>
                <a:spcPts val="0"/>
              </a:spcAft>
              <a:buClr>
                <a:schemeClr val="lt1"/>
              </a:buClr>
              <a:buSzPts val="1400"/>
              <a:buFont typeface="Arial"/>
              <a:buNone/>
              <a:defRPr sz="1400" b="0" i="0" u="none">
                <a:solidFill>
                  <a:schemeClr val="lt1"/>
                </a:solidFill>
                <a:latin typeface="Arial"/>
                <a:ea typeface="Arial"/>
                <a:cs typeface="Arial"/>
                <a:sym typeface="Arial"/>
              </a:defRPr>
            </a:lvl8pPr>
            <a:lvl9pPr marL="0" marR="0" lvl="8" indent="0" algn="r">
              <a:lnSpc>
                <a:spcPct val="100000"/>
              </a:lnSpc>
              <a:spcBef>
                <a:spcPts val="0"/>
              </a:spcBef>
              <a:spcAft>
                <a:spcPts val="0"/>
              </a:spcAft>
              <a:buClr>
                <a:schemeClr val="lt1"/>
              </a:buClr>
              <a:buSzPts val="1400"/>
              <a:buFont typeface="Arial"/>
              <a:buNone/>
              <a:defRPr sz="1400" b="0" i="0" u="none">
                <a:solidFill>
                  <a:schemeClr val="lt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matchingName="1_Title and Content" type="obj">
  <p:cSld name="OBJECT">
    <p:spTree>
      <p:nvGrpSpPr>
        <p:cNvPr id="1" name="Shape 308"/>
        <p:cNvGrpSpPr/>
        <p:nvPr/>
      </p:nvGrpSpPr>
      <p:grpSpPr>
        <a:xfrm>
          <a:off x="0" y="0"/>
          <a:ext cx="0" cy="0"/>
          <a:chOff x="0" y="0"/>
          <a:chExt cx="0" cy="0"/>
        </a:xfrm>
      </p:grpSpPr>
      <p:sp>
        <p:nvSpPr>
          <p:cNvPr id="309" name="Google Shape;309;p185"/>
          <p:cNvSpPr txBox="1">
            <a:spLocks noGrp="1"/>
          </p:cNvSpPr>
          <p:nvPr>
            <p:ph type="title"/>
          </p:nvPr>
        </p:nvSpPr>
        <p:spPr>
          <a:xfrm>
            <a:off x="457200" y="274637"/>
            <a:ext cx="8229600" cy="1143000"/>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a:endParaRPr/>
          </a:p>
        </p:txBody>
      </p:sp>
      <p:sp>
        <p:nvSpPr>
          <p:cNvPr id="310" name="Google Shape;310;p185"/>
          <p:cNvSpPr txBox="1">
            <a:spLocks noGrp="1"/>
          </p:cNvSpPr>
          <p:nvPr>
            <p:ph type="body" idx="1"/>
          </p:nvPr>
        </p:nvSpPr>
        <p:spPr>
          <a:xfrm>
            <a:off x="457200" y="1600200"/>
            <a:ext cx="8229600" cy="4525962"/>
          </a:xfrm>
          <a:prstGeom prst="rect">
            <a:avLst/>
          </a:prstGeom>
          <a:noFill/>
          <a:ln>
            <a:noFill/>
          </a:ln>
        </p:spPr>
        <p:txBody>
          <a:bodyPr spcFirstLastPara="1" wrap="square" lIns="91425" tIns="45700" rIns="91425" bIns="45700" anchor="t" anchorCtr="0">
            <a:noAutofit/>
          </a:bodyPr>
          <a:lstStyle>
            <a:lvl1pPr marL="457200" lvl="0" indent="-342900" algn="l">
              <a:spcBef>
                <a:spcPts val="360"/>
              </a:spcBef>
              <a:spcAft>
                <a:spcPts val="0"/>
              </a:spcAft>
              <a:buClr>
                <a:schemeClr val="lt1"/>
              </a:buClr>
              <a:buSzPts val="1800"/>
              <a:buChar char="•"/>
              <a:defRPr/>
            </a:lvl1pPr>
            <a:lvl2pPr marL="914400" lvl="1" indent="-342900" algn="l">
              <a:spcBef>
                <a:spcPts val="360"/>
              </a:spcBef>
              <a:spcAft>
                <a:spcPts val="0"/>
              </a:spcAft>
              <a:buClr>
                <a:schemeClr val="lt1"/>
              </a:buClr>
              <a:buSzPts val="1800"/>
              <a:buChar char="–"/>
              <a:defRPr/>
            </a:lvl2pPr>
            <a:lvl3pPr marL="1371600" lvl="2" indent="-342900" algn="l">
              <a:spcBef>
                <a:spcPts val="360"/>
              </a:spcBef>
              <a:spcAft>
                <a:spcPts val="0"/>
              </a:spcAft>
              <a:buClr>
                <a:schemeClr val="lt1"/>
              </a:buClr>
              <a:buSzPts val="1800"/>
              <a:buChar char="•"/>
              <a:defRPr/>
            </a:lvl3pPr>
            <a:lvl4pPr marL="1828800" lvl="3" indent="-342900" algn="l">
              <a:spcBef>
                <a:spcPts val="360"/>
              </a:spcBef>
              <a:spcAft>
                <a:spcPts val="0"/>
              </a:spcAft>
              <a:buClr>
                <a:schemeClr val="lt1"/>
              </a:buClr>
              <a:buSzPts val="1800"/>
              <a:buChar char="–"/>
              <a:defRPr/>
            </a:lvl4pPr>
            <a:lvl5pPr marL="2286000" lvl="4" indent="-342900" algn="l">
              <a:spcBef>
                <a:spcPts val="360"/>
              </a:spcBef>
              <a:spcAft>
                <a:spcPts val="0"/>
              </a:spcAft>
              <a:buClr>
                <a:schemeClr val="lt1"/>
              </a:buClr>
              <a:buSzPts val="1800"/>
              <a:buChar char="»"/>
              <a:defRPr/>
            </a:lvl5pPr>
            <a:lvl6pPr marL="2743200" lvl="5" indent="-342900" algn="l">
              <a:lnSpc>
                <a:spcPct val="90000"/>
              </a:lnSpc>
              <a:spcBef>
                <a:spcPts val="500"/>
              </a:spcBef>
              <a:spcAft>
                <a:spcPts val="0"/>
              </a:spcAft>
              <a:buClr>
                <a:schemeClr val="lt1"/>
              </a:buClr>
              <a:buSzPts val="1800"/>
              <a:buChar char="•"/>
              <a:defRPr/>
            </a:lvl6pPr>
            <a:lvl7pPr marL="3200400" lvl="6" indent="-342900" algn="l">
              <a:lnSpc>
                <a:spcPct val="90000"/>
              </a:lnSpc>
              <a:spcBef>
                <a:spcPts val="500"/>
              </a:spcBef>
              <a:spcAft>
                <a:spcPts val="0"/>
              </a:spcAft>
              <a:buClr>
                <a:schemeClr val="lt1"/>
              </a:buClr>
              <a:buSzPts val="1800"/>
              <a:buChar char="•"/>
              <a:defRPr/>
            </a:lvl7pPr>
            <a:lvl8pPr marL="3657600" lvl="7" indent="-342900" algn="l">
              <a:lnSpc>
                <a:spcPct val="90000"/>
              </a:lnSpc>
              <a:spcBef>
                <a:spcPts val="500"/>
              </a:spcBef>
              <a:spcAft>
                <a:spcPts val="0"/>
              </a:spcAft>
              <a:buClr>
                <a:schemeClr val="lt1"/>
              </a:buClr>
              <a:buSzPts val="1800"/>
              <a:buChar char="•"/>
              <a:defRPr/>
            </a:lvl8pPr>
            <a:lvl9pPr marL="4114800" lvl="8" indent="-342900" algn="l">
              <a:lnSpc>
                <a:spcPct val="90000"/>
              </a:lnSpc>
              <a:spcBef>
                <a:spcPts val="500"/>
              </a:spcBef>
              <a:spcAft>
                <a:spcPts val="0"/>
              </a:spcAft>
              <a:buClr>
                <a:schemeClr val="lt1"/>
              </a:buClr>
              <a:buSzPts val="1800"/>
              <a:buChar char="•"/>
              <a:defRPr/>
            </a:lvl9pPr>
          </a:lstStyle>
          <a:p>
            <a:endParaRPr/>
          </a:p>
        </p:txBody>
      </p:sp>
      <p:sp>
        <p:nvSpPr>
          <p:cNvPr id="311" name="Google Shape;311;p185"/>
          <p:cNvSpPr txBox="1">
            <a:spLocks noGrp="1"/>
          </p:cNvSpPr>
          <p:nvPr>
            <p:ph type="dt" idx="10"/>
          </p:nvPr>
        </p:nvSpPr>
        <p:spPr>
          <a:xfrm>
            <a:off x="457200" y="6245225"/>
            <a:ext cx="2133600" cy="476250"/>
          </a:xfrm>
          <a:prstGeom prst="rect">
            <a:avLst/>
          </a:prstGeom>
          <a:noFill/>
          <a:ln>
            <a:noFill/>
          </a:ln>
        </p:spPr>
        <p:txBody>
          <a:bodyPr spcFirstLastPara="1" wrap="square" lIns="91425" tIns="45700" rIns="91425" bIns="45700" anchor="t"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12" name="Google Shape;312;p185"/>
          <p:cNvSpPr txBox="1">
            <a:spLocks noGrp="1"/>
          </p:cNvSpPr>
          <p:nvPr>
            <p:ph type="ftr" idx="11"/>
          </p:nvPr>
        </p:nvSpPr>
        <p:spPr>
          <a:xfrm>
            <a:off x="3124200" y="6245225"/>
            <a:ext cx="2895600" cy="476250"/>
          </a:xfrm>
          <a:prstGeom prst="rect">
            <a:avLst/>
          </a:prstGeom>
          <a:noFill/>
          <a:ln>
            <a:noFill/>
          </a:ln>
        </p:spPr>
        <p:txBody>
          <a:bodyPr spcFirstLastPara="1" wrap="square" lIns="91425" tIns="45700" rIns="91425" bIns="45700" anchor="t"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13" name="Google Shape;313;p185"/>
          <p:cNvSpPr txBox="1">
            <a:spLocks noGrp="1"/>
          </p:cNvSpPr>
          <p:nvPr>
            <p:ph type="sldNum" idx="12"/>
          </p:nvPr>
        </p:nvSpPr>
        <p:spPr>
          <a:xfrm>
            <a:off x="6553200" y="6245225"/>
            <a:ext cx="2133600" cy="476250"/>
          </a:xfrm>
          <a:prstGeom prst="rect">
            <a:avLst/>
          </a:prstGeom>
          <a:noFill/>
          <a:ln>
            <a:noFill/>
          </a:ln>
        </p:spPr>
        <p:txBody>
          <a:bodyPr spcFirstLastPara="1" wrap="square" lIns="91425" tIns="45700" rIns="91425" bIns="45700" anchor="t" anchorCtr="0">
            <a:noAutofit/>
          </a:bodyPr>
          <a:lstStyle>
            <a:lvl1pPr marL="0" marR="0" lvl="0" indent="0" algn="r">
              <a:lnSpc>
                <a:spcPct val="100000"/>
              </a:lnSpc>
              <a:spcBef>
                <a:spcPts val="0"/>
              </a:spcBef>
              <a:spcAft>
                <a:spcPts val="0"/>
              </a:spcAft>
              <a:buClr>
                <a:schemeClr val="lt1"/>
              </a:buClr>
              <a:buSzPts val="1400"/>
              <a:buFont typeface="Arial"/>
              <a:buNone/>
              <a:defRPr sz="1400" b="0" i="0" u="none">
                <a:solidFill>
                  <a:schemeClr val="lt1"/>
                </a:solidFill>
                <a:latin typeface="Arial"/>
                <a:ea typeface="Arial"/>
                <a:cs typeface="Arial"/>
                <a:sym typeface="Arial"/>
              </a:defRPr>
            </a:lvl1pPr>
            <a:lvl2pPr marL="0" marR="0" lvl="1" indent="0" algn="r">
              <a:lnSpc>
                <a:spcPct val="100000"/>
              </a:lnSpc>
              <a:spcBef>
                <a:spcPts val="0"/>
              </a:spcBef>
              <a:spcAft>
                <a:spcPts val="0"/>
              </a:spcAft>
              <a:buClr>
                <a:schemeClr val="lt1"/>
              </a:buClr>
              <a:buSzPts val="1400"/>
              <a:buFont typeface="Arial"/>
              <a:buNone/>
              <a:defRPr sz="1400" b="0" i="0" u="none">
                <a:solidFill>
                  <a:schemeClr val="lt1"/>
                </a:solidFill>
                <a:latin typeface="Arial"/>
                <a:ea typeface="Arial"/>
                <a:cs typeface="Arial"/>
                <a:sym typeface="Arial"/>
              </a:defRPr>
            </a:lvl2pPr>
            <a:lvl3pPr marL="0" marR="0" lvl="2" indent="0" algn="r">
              <a:lnSpc>
                <a:spcPct val="100000"/>
              </a:lnSpc>
              <a:spcBef>
                <a:spcPts val="0"/>
              </a:spcBef>
              <a:spcAft>
                <a:spcPts val="0"/>
              </a:spcAft>
              <a:buClr>
                <a:schemeClr val="lt1"/>
              </a:buClr>
              <a:buSzPts val="1400"/>
              <a:buFont typeface="Arial"/>
              <a:buNone/>
              <a:defRPr sz="1400" b="0" i="0" u="none">
                <a:solidFill>
                  <a:schemeClr val="lt1"/>
                </a:solidFill>
                <a:latin typeface="Arial"/>
                <a:ea typeface="Arial"/>
                <a:cs typeface="Arial"/>
                <a:sym typeface="Arial"/>
              </a:defRPr>
            </a:lvl3pPr>
            <a:lvl4pPr marL="0" marR="0" lvl="3" indent="0" algn="r">
              <a:lnSpc>
                <a:spcPct val="100000"/>
              </a:lnSpc>
              <a:spcBef>
                <a:spcPts val="0"/>
              </a:spcBef>
              <a:spcAft>
                <a:spcPts val="0"/>
              </a:spcAft>
              <a:buClr>
                <a:schemeClr val="lt1"/>
              </a:buClr>
              <a:buSzPts val="1400"/>
              <a:buFont typeface="Arial"/>
              <a:buNone/>
              <a:defRPr sz="1400" b="0" i="0" u="none">
                <a:solidFill>
                  <a:schemeClr val="lt1"/>
                </a:solidFill>
                <a:latin typeface="Arial"/>
                <a:ea typeface="Arial"/>
                <a:cs typeface="Arial"/>
                <a:sym typeface="Arial"/>
              </a:defRPr>
            </a:lvl4pPr>
            <a:lvl5pPr marL="0" marR="0" lvl="4" indent="0" algn="r">
              <a:lnSpc>
                <a:spcPct val="100000"/>
              </a:lnSpc>
              <a:spcBef>
                <a:spcPts val="0"/>
              </a:spcBef>
              <a:spcAft>
                <a:spcPts val="0"/>
              </a:spcAft>
              <a:buClr>
                <a:schemeClr val="lt1"/>
              </a:buClr>
              <a:buSzPts val="1400"/>
              <a:buFont typeface="Arial"/>
              <a:buNone/>
              <a:defRPr sz="1400" b="0" i="0" u="none">
                <a:solidFill>
                  <a:schemeClr val="lt1"/>
                </a:solidFill>
                <a:latin typeface="Arial"/>
                <a:ea typeface="Arial"/>
                <a:cs typeface="Arial"/>
                <a:sym typeface="Arial"/>
              </a:defRPr>
            </a:lvl5pPr>
            <a:lvl6pPr marL="0" marR="0" lvl="5" indent="0" algn="r">
              <a:lnSpc>
                <a:spcPct val="100000"/>
              </a:lnSpc>
              <a:spcBef>
                <a:spcPts val="0"/>
              </a:spcBef>
              <a:spcAft>
                <a:spcPts val="0"/>
              </a:spcAft>
              <a:buClr>
                <a:schemeClr val="lt1"/>
              </a:buClr>
              <a:buSzPts val="1400"/>
              <a:buFont typeface="Arial"/>
              <a:buNone/>
              <a:defRPr sz="1400" b="0" i="0" u="none">
                <a:solidFill>
                  <a:schemeClr val="lt1"/>
                </a:solidFill>
                <a:latin typeface="Arial"/>
                <a:ea typeface="Arial"/>
                <a:cs typeface="Arial"/>
                <a:sym typeface="Arial"/>
              </a:defRPr>
            </a:lvl6pPr>
            <a:lvl7pPr marL="0" marR="0" lvl="6" indent="0" algn="r">
              <a:lnSpc>
                <a:spcPct val="100000"/>
              </a:lnSpc>
              <a:spcBef>
                <a:spcPts val="0"/>
              </a:spcBef>
              <a:spcAft>
                <a:spcPts val="0"/>
              </a:spcAft>
              <a:buClr>
                <a:schemeClr val="lt1"/>
              </a:buClr>
              <a:buSzPts val="1400"/>
              <a:buFont typeface="Arial"/>
              <a:buNone/>
              <a:defRPr sz="1400" b="0" i="0" u="none">
                <a:solidFill>
                  <a:schemeClr val="lt1"/>
                </a:solidFill>
                <a:latin typeface="Arial"/>
                <a:ea typeface="Arial"/>
                <a:cs typeface="Arial"/>
                <a:sym typeface="Arial"/>
              </a:defRPr>
            </a:lvl7pPr>
            <a:lvl8pPr marL="0" marR="0" lvl="7" indent="0" algn="r">
              <a:lnSpc>
                <a:spcPct val="100000"/>
              </a:lnSpc>
              <a:spcBef>
                <a:spcPts val="0"/>
              </a:spcBef>
              <a:spcAft>
                <a:spcPts val="0"/>
              </a:spcAft>
              <a:buClr>
                <a:schemeClr val="lt1"/>
              </a:buClr>
              <a:buSzPts val="1400"/>
              <a:buFont typeface="Arial"/>
              <a:buNone/>
              <a:defRPr sz="1400" b="0" i="0" u="none">
                <a:solidFill>
                  <a:schemeClr val="lt1"/>
                </a:solidFill>
                <a:latin typeface="Arial"/>
                <a:ea typeface="Arial"/>
                <a:cs typeface="Arial"/>
                <a:sym typeface="Arial"/>
              </a:defRPr>
            </a:lvl8pPr>
            <a:lvl9pPr marL="0" marR="0" lvl="8" indent="0" algn="r">
              <a:lnSpc>
                <a:spcPct val="100000"/>
              </a:lnSpc>
              <a:spcBef>
                <a:spcPts val="0"/>
              </a:spcBef>
              <a:spcAft>
                <a:spcPts val="0"/>
              </a:spcAft>
              <a:buClr>
                <a:schemeClr val="lt1"/>
              </a:buClr>
              <a:buSzPts val="1400"/>
              <a:buFont typeface="Arial"/>
              <a:buNone/>
              <a:defRPr sz="1400" b="0" i="0" u="none">
                <a:solidFill>
                  <a:schemeClr val="lt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matchingName="1_Title Slide" type="title">
  <p:cSld name="TITLE">
    <p:spTree>
      <p:nvGrpSpPr>
        <p:cNvPr id="1" name="Shape 314"/>
        <p:cNvGrpSpPr/>
        <p:nvPr/>
      </p:nvGrpSpPr>
      <p:grpSpPr>
        <a:xfrm>
          <a:off x="0" y="0"/>
          <a:ext cx="0" cy="0"/>
          <a:chOff x="0" y="0"/>
          <a:chExt cx="0" cy="0"/>
        </a:xfrm>
      </p:grpSpPr>
      <p:sp>
        <p:nvSpPr>
          <p:cNvPr id="315" name="Google Shape;315;p186"/>
          <p:cNvSpPr txBox="1">
            <a:spLocks noGrp="1"/>
          </p:cNvSpPr>
          <p:nvPr>
            <p:ph type="ctrTitle"/>
          </p:nvPr>
        </p:nvSpPr>
        <p:spPr>
          <a:xfrm>
            <a:off x="1143000" y="1122363"/>
            <a:ext cx="6858000" cy="2387600"/>
          </a:xfrm>
          <a:prstGeom prst="rect">
            <a:avLst/>
          </a:prstGeom>
          <a:noFill/>
          <a:ln>
            <a:noFill/>
          </a:ln>
        </p:spPr>
        <p:txBody>
          <a:bodyPr spcFirstLastPara="1" wrap="square" lIns="91425" tIns="45700" rIns="91425" bIns="45700" anchor="b" anchorCtr="0">
            <a:noAutofit/>
          </a:bodyPr>
          <a:lstStyle>
            <a:lvl1pPr lvl="0" algn="ctr">
              <a:spcBef>
                <a:spcPts val="0"/>
              </a:spcBef>
              <a:spcAft>
                <a:spcPts val="0"/>
              </a:spcAft>
              <a:buSzPts val="1400"/>
              <a:buNone/>
              <a:defRPr sz="6000"/>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a:endParaRPr/>
          </a:p>
        </p:txBody>
      </p:sp>
      <p:sp>
        <p:nvSpPr>
          <p:cNvPr id="316" name="Google Shape;316;p186"/>
          <p:cNvSpPr txBox="1">
            <a:spLocks noGrp="1"/>
          </p:cNvSpPr>
          <p:nvPr>
            <p:ph type="subTitle" idx="1"/>
          </p:nvPr>
        </p:nvSpPr>
        <p:spPr>
          <a:xfrm>
            <a:off x="1143000" y="3602038"/>
            <a:ext cx="6858000" cy="1655762"/>
          </a:xfrm>
          <a:prstGeom prst="rect">
            <a:avLst/>
          </a:prstGeom>
          <a:noFill/>
          <a:ln>
            <a:noFill/>
          </a:ln>
        </p:spPr>
        <p:txBody>
          <a:bodyPr spcFirstLastPara="1" wrap="square" lIns="91425" tIns="45700" rIns="91425" bIns="45700" anchor="t" anchorCtr="0">
            <a:noAutofit/>
          </a:bodyPr>
          <a:lstStyle>
            <a:lvl1pPr lvl="0" algn="ctr">
              <a:spcBef>
                <a:spcPts val="480"/>
              </a:spcBef>
              <a:spcAft>
                <a:spcPts val="0"/>
              </a:spcAft>
              <a:buClr>
                <a:schemeClr val="lt1"/>
              </a:buClr>
              <a:buSzPts val="2400"/>
              <a:buFont typeface="Arial"/>
              <a:buNone/>
              <a:defRPr sz="2400"/>
            </a:lvl1pPr>
            <a:lvl2pPr lvl="1" algn="ctr">
              <a:spcBef>
                <a:spcPts val="400"/>
              </a:spcBef>
              <a:spcAft>
                <a:spcPts val="0"/>
              </a:spcAft>
              <a:buClr>
                <a:schemeClr val="lt1"/>
              </a:buClr>
              <a:buSzPts val="2000"/>
              <a:buFont typeface="Arial"/>
              <a:buNone/>
              <a:defRPr sz="2000"/>
            </a:lvl2pPr>
            <a:lvl3pPr lvl="2" algn="ctr">
              <a:spcBef>
                <a:spcPts val="360"/>
              </a:spcBef>
              <a:spcAft>
                <a:spcPts val="0"/>
              </a:spcAft>
              <a:buClr>
                <a:schemeClr val="lt1"/>
              </a:buClr>
              <a:buSzPts val="1800"/>
              <a:buFont typeface="Arial"/>
              <a:buNone/>
              <a:defRPr sz="1800"/>
            </a:lvl3pPr>
            <a:lvl4pPr lvl="3" algn="ctr">
              <a:spcBef>
                <a:spcPts val="320"/>
              </a:spcBef>
              <a:spcAft>
                <a:spcPts val="0"/>
              </a:spcAft>
              <a:buClr>
                <a:schemeClr val="lt1"/>
              </a:buClr>
              <a:buSzPts val="1600"/>
              <a:buFont typeface="Arial"/>
              <a:buNone/>
              <a:defRPr sz="1600"/>
            </a:lvl4pPr>
            <a:lvl5pPr lvl="4" algn="ctr">
              <a:spcBef>
                <a:spcPts val="320"/>
              </a:spcBef>
              <a:spcAft>
                <a:spcPts val="0"/>
              </a:spcAft>
              <a:buClr>
                <a:schemeClr val="lt1"/>
              </a:buClr>
              <a:buSzPts val="1600"/>
              <a:buFont typeface="Arial"/>
              <a:buNone/>
              <a:defRPr sz="1600"/>
            </a:lvl5pPr>
            <a:lvl6pPr lvl="5" algn="ctr">
              <a:lnSpc>
                <a:spcPct val="90000"/>
              </a:lnSpc>
              <a:spcBef>
                <a:spcPts val="500"/>
              </a:spcBef>
              <a:spcAft>
                <a:spcPts val="0"/>
              </a:spcAft>
              <a:buClr>
                <a:schemeClr val="lt1"/>
              </a:buClr>
              <a:buSzPts val="1600"/>
              <a:buNone/>
              <a:defRPr sz="1600"/>
            </a:lvl6pPr>
            <a:lvl7pPr lvl="6" algn="ctr">
              <a:lnSpc>
                <a:spcPct val="90000"/>
              </a:lnSpc>
              <a:spcBef>
                <a:spcPts val="500"/>
              </a:spcBef>
              <a:spcAft>
                <a:spcPts val="0"/>
              </a:spcAft>
              <a:buClr>
                <a:schemeClr val="lt1"/>
              </a:buClr>
              <a:buSzPts val="1600"/>
              <a:buNone/>
              <a:defRPr sz="1600"/>
            </a:lvl7pPr>
            <a:lvl8pPr lvl="7" algn="ctr">
              <a:lnSpc>
                <a:spcPct val="90000"/>
              </a:lnSpc>
              <a:spcBef>
                <a:spcPts val="500"/>
              </a:spcBef>
              <a:spcAft>
                <a:spcPts val="0"/>
              </a:spcAft>
              <a:buClr>
                <a:schemeClr val="lt1"/>
              </a:buClr>
              <a:buSzPts val="1600"/>
              <a:buNone/>
              <a:defRPr sz="1600"/>
            </a:lvl8pPr>
            <a:lvl9pPr lvl="8" algn="ctr">
              <a:lnSpc>
                <a:spcPct val="90000"/>
              </a:lnSpc>
              <a:spcBef>
                <a:spcPts val="500"/>
              </a:spcBef>
              <a:spcAft>
                <a:spcPts val="0"/>
              </a:spcAft>
              <a:buClr>
                <a:schemeClr val="lt1"/>
              </a:buClr>
              <a:buSzPts val="1600"/>
              <a:buNone/>
              <a:defRPr sz="1600"/>
            </a:lvl9pPr>
          </a:lstStyle>
          <a:p>
            <a:endParaRPr/>
          </a:p>
        </p:txBody>
      </p:sp>
      <p:sp>
        <p:nvSpPr>
          <p:cNvPr id="317" name="Google Shape;317;p186"/>
          <p:cNvSpPr txBox="1">
            <a:spLocks noGrp="1"/>
          </p:cNvSpPr>
          <p:nvPr>
            <p:ph type="dt" idx="10"/>
          </p:nvPr>
        </p:nvSpPr>
        <p:spPr>
          <a:xfrm>
            <a:off x="457200" y="6245225"/>
            <a:ext cx="2133600" cy="476250"/>
          </a:xfrm>
          <a:prstGeom prst="rect">
            <a:avLst/>
          </a:prstGeom>
          <a:noFill/>
          <a:ln>
            <a:noFill/>
          </a:ln>
        </p:spPr>
        <p:txBody>
          <a:bodyPr spcFirstLastPara="1" wrap="square" lIns="91425" tIns="45700" rIns="91425" bIns="45700" anchor="t"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18" name="Google Shape;318;p186"/>
          <p:cNvSpPr txBox="1">
            <a:spLocks noGrp="1"/>
          </p:cNvSpPr>
          <p:nvPr>
            <p:ph type="ftr" idx="11"/>
          </p:nvPr>
        </p:nvSpPr>
        <p:spPr>
          <a:xfrm>
            <a:off x="3124200" y="6245225"/>
            <a:ext cx="2895600" cy="476250"/>
          </a:xfrm>
          <a:prstGeom prst="rect">
            <a:avLst/>
          </a:prstGeom>
          <a:noFill/>
          <a:ln>
            <a:noFill/>
          </a:ln>
        </p:spPr>
        <p:txBody>
          <a:bodyPr spcFirstLastPara="1" wrap="square" lIns="91425" tIns="45700" rIns="91425" bIns="45700" anchor="t"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19" name="Google Shape;319;p186"/>
          <p:cNvSpPr txBox="1">
            <a:spLocks noGrp="1"/>
          </p:cNvSpPr>
          <p:nvPr>
            <p:ph type="sldNum" idx="12"/>
          </p:nvPr>
        </p:nvSpPr>
        <p:spPr>
          <a:xfrm>
            <a:off x="6553200" y="6245225"/>
            <a:ext cx="2133600" cy="476250"/>
          </a:xfrm>
          <a:prstGeom prst="rect">
            <a:avLst/>
          </a:prstGeom>
          <a:noFill/>
          <a:ln>
            <a:noFill/>
          </a:ln>
        </p:spPr>
        <p:txBody>
          <a:bodyPr spcFirstLastPara="1" wrap="square" lIns="91425" tIns="45700" rIns="91425" bIns="45700" anchor="t" anchorCtr="0">
            <a:noAutofit/>
          </a:bodyPr>
          <a:lstStyle>
            <a:lvl1pPr marL="0" marR="0" lvl="0" indent="0" algn="r">
              <a:lnSpc>
                <a:spcPct val="100000"/>
              </a:lnSpc>
              <a:spcBef>
                <a:spcPts val="0"/>
              </a:spcBef>
              <a:spcAft>
                <a:spcPts val="0"/>
              </a:spcAft>
              <a:buClr>
                <a:schemeClr val="lt1"/>
              </a:buClr>
              <a:buSzPts val="1400"/>
              <a:buFont typeface="Arial"/>
              <a:buNone/>
              <a:defRPr sz="1400" b="0" i="0" u="none">
                <a:solidFill>
                  <a:schemeClr val="lt1"/>
                </a:solidFill>
                <a:latin typeface="Arial"/>
                <a:ea typeface="Arial"/>
                <a:cs typeface="Arial"/>
                <a:sym typeface="Arial"/>
              </a:defRPr>
            </a:lvl1pPr>
            <a:lvl2pPr marL="0" marR="0" lvl="1" indent="0" algn="r">
              <a:lnSpc>
                <a:spcPct val="100000"/>
              </a:lnSpc>
              <a:spcBef>
                <a:spcPts val="0"/>
              </a:spcBef>
              <a:spcAft>
                <a:spcPts val="0"/>
              </a:spcAft>
              <a:buClr>
                <a:schemeClr val="lt1"/>
              </a:buClr>
              <a:buSzPts val="1400"/>
              <a:buFont typeface="Arial"/>
              <a:buNone/>
              <a:defRPr sz="1400" b="0" i="0" u="none">
                <a:solidFill>
                  <a:schemeClr val="lt1"/>
                </a:solidFill>
                <a:latin typeface="Arial"/>
                <a:ea typeface="Arial"/>
                <a:cs typeface="Arial"/>
                <a:sym typeface="Arial"/>
              </a:defRPr>
            </a:lvl2pPr>
            <a:lvl3pPr marL="0" marR="0" lvl="2" indent="0" algn="r">
              <a:lnSpc>
                <a:spcPct val="100000"/>
              </a:lnSpc>
              <a:spcBef>
                <a:spcPts val="0"/>
              </a:spcBef>
              <a:spcAft>
                <a:spcPts val="0"/>
              </a:spcAft>
              <a:buClr>
                <a:schemeClr val="lt1"/>
              </a:buClr>
              <a:buSzPts val="1400"/>
              <a:buFont typeface="Arial"/>
              <a:buNone/>
              <a:defRPr sz="1400" b="0" i="0" u="none">
                <a:solidFill>
                  <a:schemeClr val="lt1"/>
                </a:solidFill>
                <a:latin typeface="Arial"/>
                <a:ea typeface="Arial"/>
                <a:cs typeface="Arial"/>
                <a:sym typeface="Arial"/>
              </a:defRPr>
            </a:lvl3pPr>
            <a:lvl4pPr marL="0" marR="0" lvl="3" indent="0" algn="r">
              <a:lnSpc>
                <a:spcPct val="100000"/>
              </a:lnSpc>
              <a:spcBef>
                <a:spcPts val="0"/>
              </a:spcBef>
              <a:spcAft>
                <a:spcPts val="0"/>
              </a:spcAft>
              <a:buClr>
                <a:schemeClr val="lt1"/>
              </a:buClr>
              <a:buSzPts val="1400"/>
              <a:buFont typeface="Arial"/>
              <a:buNone/>
              <a:defRPr sz="1400" b="0" i="0" u="none">
                <a:solidFill>
                  <a:schemeClr val="lt1"/>
                </a:solidFill>
                <a:latin typeface="Arial"/>
                <a:ea typeface="Arial"/>
                <a:cs typeface="Arial"/>
                <a:sym typeface="Arial"/>
              </a:defRPr>
            </a:lvl4pPr>
            <a:lvl5pPr marL="0" marR="0" lvl="4" indent="0" algn="r">
              <a:lnSpc>
                <a:spcPct val="100000"/>
              </a:lnSpc>
              <a:spcBef>
                <a:spcPts val="0"/>
              </a:spcBef>
              <a:spcAft>
                <a:spcPts val="0"/>
              </a:spcAft>
              <a:buClr>
                <a:schemeClr val="lt1"/>
              </a:buClr>
              <a:buSzPts val="1400"/>
              <a:buFont typeface="Arial"/>
              <a:buNone/>
              <a:defRPr sz="1400" b="0" i="0" u="none">
                <a:solidFill>
                  <a:schemeClr val="lt1"/>
                </a:solidFill>
                <a:latin typeface="Arial"/>
                <a:ea typeface="Arial"/>
                <a:cs typeface="Arial"/>
                <a:sym typeface="Arial"/>
              </a:defRPr>
            </a:lvl5pPr>
            <a:lvl6pPr marL="0" marR="0" lvl="5" indent="0" algn="r">
              <a:lnSpc>
                <a:spcPct val="100000"/>
              </a:lnSpc>
              <a:spcBef>
                <a:spcPts val="0"/>
              </a:spcBef>
              <a:spcAft>
                <a:spcPts val="0"/>
              </a:spcAft>
              <a:buClr>
                <a:schemeClr val="lt1"/>
              </a:buClr>
              <a:buSzPts val="1400"/>
              <a:buFont typeface="Arial"/>
              <a:buNone/>
              <a:defRPr sz="1400" b="0" i="0" u="none">
                <a:solidFill>
                  <a:schemeClr val="lt1"/>
                </a:solidFill>
                <a:latin typeface="Arial"/>
                <a:ea typeface="Arial"/>
                <a:cs typeface="Arial"/>
                <a:sym typeface="Arial"/>
              </a:defRPr>
            </a:lvl6pPr>
            <a:lvl7pPr marL="0" marR="0" lvl="6" indent="0" algn="r">
              <a:lnSpc>
                <a:spcPct val="100000"/>
              </a:lnSpc>
              <a:spcBef>
                <a:spcPts val="0"/>
              </a:spcBef>
              <a:spcAft>
                <a:spcPts val="0"/>
              </a:spcAft>
              <a:buClr>
                <a:schemeClr val="lt1"/>
              </a:buClr>
              <a:buSzPts val="1400"/>
              <a:buFont typeface="Arial"/>
              <a:buNone/>
              <a:defRPr sz="1400" b="0" i="0" u="none">
                <a:solidFill>
                  <a:schemeClr val="lt1"/>
                </a:solidFill>
                <a:latin typeface="Arial"/>
                <a:ea typeface="Arial"/>
                <a:cs typeface="Arial"/>
                <a:sym typeface="Arial"/>
              </a:defRPr>
            </a:lvl7pPr>
            <a:lvl8pPr marL="0" marR="0" lvl="7" indent="0" algn="r">
              <a:lnSpc>
                <a:spcPct val="100000"/>
              </a:lnSpc>
              <a:spcBef>
                <a:spcPts val="0"/>
              </a:spcBef>
              <a:spcAft>
                <a:spcPts val="0"/>
              </a:spcAft>
              <a:buClr>
                <a:schemeClr val="lt1"/>
              </a:buClr>
              <a:buSzPts val="1400"/>
              <a:buFont typeface="Arial"/>
              <a:buNone/>
              <a:defRPr sz="1400" b="0" i="0" u="none">
                <a:solidFill>
                  <a:schemeClr val="lt1"/>
                </a:solidFill>
                <a:latin typeface="Arial"/>
                <a:ea typeface="Arial"/>
                <a:cs typeface="Arial"/>
                <a:sym typeface="Arial"/>
              </a:defRPr>
            </a:lvl8pPr>
            <a:lvl9pPr marL="0" marR="0" lvl="8" indent="0" algn="r">
              <a:lnSpc>
                <a:spcPct val="100000"/>
              </a:lnSpc>
              <a:spcBef>
                <a:spcPts val="0"/>
              </a:spcBef>
              <a:spcAft>
                <a:spcPts val="0"/>
              </a:spcAft>
              <a:buClr>
                <a:schemeClr val="lt1"/>
              </a:buClr>
              <a:buSzPts val="1400"/>
              <a:buFont typeface="Arial"/>
              <a:buNone/>
              <a:defRPr sz="1400" b="0" i="0" u="none">
                <a:solidFill>
                  <a:schemeClr val="lt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matchingName="Vertical Title and Text">
  <p:cSld name="Vertical Title and Text">
    <p:spTree>
      <p:nvGrpSpPr>
        <p:cNvPr id="1" name="Shape 320"/>
        <p:cNvGrpSpPr/>
        <p:nvPr/>
      </p:nvGrpSpPr>
      <p:grpSpPr>
        <a:xfrm>
          <a:off x="0" y="0"/>
          <a:ext cx="0" cy="0"/>
          <a:chOff x="0" y="0"/>
          <a:chExt cx="0" cy="0"/>
        </a:xfrm>
      </p:grpSpPr>
      <p:sp>
        <p:nvSpPr>
          <p:cNvPr id="321" name="Google Shape;321;p187"/>
          <p:cNvSpPr txBox="1">
            <a:spLocks noGrp="1"/>
          </p:cNvSpPr>
          <p:nvPr>
            <p:ph type="title"/>
          </p:nvPr>
        </p:nvSpPr>
        <p:spPr>
          <a:xfrm rot="5400000">
            <a:off x="4732338" y="2171701"/>
            <a:ext cx="5851525" cy="2057400"/>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a:endParaRPr/>
          </a:p>
        </p:txBody>
      </p:sp>
      <p:sp>
        <p:nvSpPr>
          <p:cNvPr id="322" name="Google Shape;322;p187"/>
          <p:cNvSpPr txBox="1">
            <a:spLocks noGrp="1"/>
          </p:cNvSpPr>
          <p:nvPr>
            <p:ph type="body" idx="1"/>
          </p:nvPr>
        </p:nvSpPr>
        <p:spPr>
          <a:xfrm rot="5400000">
            <a:off x="541338" y="190500"/>
            <a:ext cx="5851525" cy="6019800"/>
          </a:xfrm>
          <a:prstGeom prst="rect">
            <a:avLst/>
          </a:prstGeom>
          <a:noFill/>
          <a:ln>
            <a:noFill/>
          </a:ln>
        </p:spPr>
        <p:txBody>
          <a:bodyPr spcFirstLastPara="1" wrap="square" lIns="91425" tIns="45700" rIns="91425" bIns="45700" anchor="t" anchorCtr="0">
            <a:noAutofit/>
          </a:bodyPr>
          <a:lstStyle>
            <a:lvl1pPr marL="457200" lvl="0" indent="-342900" algn="l">
              <a:spcBef>
                <a:spcPts val="360"/>
              </a:spcBef>
              <a:spcAft>
                <a:spcPts val="0"/>
              </a:spcAft>
              <a:buClr>
                <a:schemeClr val="lt1"/>
              </a:buClr>
              <a:buSzPts val="1800"/>
              <a:buChar char="•"/>
              <a:defRPr/>
            </a:lvl1pPr>
            <a:lvl2pPr marL="914400" lvl="1" indent="-342900" algn="l">
              <a:spcBef>
                <a:spcPts val="360"/>
              </a:spcBef>
              <a:spcAft>
                <a:spcPts val="0"/>
              </a:spcAft>
              <a:buClr>
                <a:schemeClr val="lt1"/>
              </a:buClr>
              <a:buSzPts val="1800"/>
              <a:buChar char="–"/>
              <a:defRPr/>
            </a:lvl2pPr>
            <a:lvl3pPr marL="1371600" lvl="2" indent="-342900" algn="l">
              <a:spcBef>
                <a:spcPts val="360"/>
              </a:spcBef>
              <a:spcAft>
                <a:spcPts val="0"/>
              </a:spcAft>
              <a:buClr>
                <a:schemeClr val="lt1"/>
              </a:buClr>
              <a:buSzPts val="1800"/>
              <a:buChar char="•"/>
              <a:defRPr/>
            </a:lvl3pPr>
            <a:lvl4pPr marL="1828800" lvl="3" indent="-342900" algn="l">
              <a:spcBef>
                <a:spcPts val="360"/>
              </a:spcBef>
              <a:spcAft>
                <a:spcPts val="0"/>
              </a:spcAft>
              <a:buClr>
                <a:schemeClr val="lt1"/>
              </a:buClr>
              <a:buSzPts val="1800"/>
              <a:buChar char="–"/>
              <a:defRPr/>
            </a:lvl4pPr>
            <a:lvl5pPr marL="2286000" lvl="4" indent="-342900" algn="l">
              <a:spcBef>
                <a:spcPts val="360"/>
              </a:spcBef>
              <a:spcAft>
                <a:spcPts val="0"/>
              </a:spcAft>
              <a:buClr>
                <a:schemeClr val="lt1"/>
              </a:buClr>
              <a:buSzPts val="1800"/>
              <a:buChar char="»"/>
              <a:defRPr/>
            </a:lvl5pPr>
            <a:lvl6pPr marL="2743200" lvl="5" indent="-342900" algn="l">
              <a:lnSpc>
                <a:spcPct val="90000"/>
              </a:lnSpc>
              <a:spcBef>
                <a:spcPts val="500"/>
              </a:spcBef>
              <a:spcAft>
                <a:spcPts val="0"/>
              </a:spcAft>
              <a:buClr>
                <a:schemeClr val="lt1"/>
              </a:buClr>
              <a:buSzPts val="1800"/>
              <a:buChar char="•"/>
              <a:defRPr/>
            </a:lvl6pPr>
            <a:lvl7pPr marL="3200400" lvl="6" indent="-342900" algn="l">
              <a:lnSpc>
                <a:spcPct val="90000"/>
              </a:lnSpc>
              <a:spcBef>
                <a:spcPts val="500"/>
              </a:spcBef>
              <a:spcAft>
                <a:spcPts val="0"/>
              </a:spcAft>
              <a:buClr>
                <a:schemeClr val="lt1"/>
              </a:buClr>
              <a:buSzPts val="1800"/>
              <a:buChar char="•"/>
              <a:defRPr/>
            </a:lvl7pPr>
            <a:lvl8pPr marL="3657600" lvl="7" indent="-342900" algn="l">
              <a:lnSpc>
                <a:spcPct val="90000"/>
              </a:lnSpc>
              <a:spcBef>
                <a:spcPts val="500"/>
              </a:spcBef>
              <a:spcAft>
                <a:spcPts val="0"/>
              </a:spcAft>
              <a:buClr>
                <a:schemeClr val="lt1"/>
              </a:buClr>
              <a:buSzPts val="1800"/>
              <a:buChar char="•"/>
              <a:defRPr/>
            </a:lvl8pPr>
            <a:lvl9pPr marL="4114800" lvl="8" indent="-342900" algn="l">
              <a:lnSpc>
                <a:spcPct val="90000"/>
              </a:lnSpc>
              <a:spcBef>
                <a:spcPts val="500"/>
              </a:spcBef>
              <a:spcAft>
                <a:spcPts val="0"/>
              </a:spcAft>
              <a:buClr>
                <a:schemeClr val="lt1"/>
              </a:buClr>
              <a:buSzPts val="1800"/>
              <a:buChar char="•"/>
              <a:defRPr/>
            </a:lvl9pPr>
          </a:lstStyle>
          <a:p>
            <a:endParaRPr/>
          </a:p>
        </p:txBody>
      </p:sp>
      <p:sp>
        <p:nvSpPr>
          <p:cNvPr id="323" name="Google Shape;323;p187"/>
          <p:cNvSpPr txBox="1">
            <a:spLocks noGrp="1"/>
          </p:cNvSpPr>
          <p:nvPr>
            <p:ph type="dt" idx="10"/>
          </p:nvPr>
        </p:nvSpPr>
        <p:spPr>
          <a:xfrm>
            <a:off x="457200" y="6245225"/>
            <a:ext cx="2133600" cy="476250"/>
          </a:xfrm>
          <a:prstGeom prst="rect">
            <a:avLst/>
          </a:prstGeom>
          <a:noFill/>
          <a:ln>
            <a:noFill/>
          </a:ln>
        </p:spPr>
        <p:txBody>
          <a:bodyPr spcFirstLastPara="1" wrap="square" lIns="91425" tIns="45700" rIns="91425" bIns="45700" anchor="t"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24" name="Google Shape;324;p187"/>
          <p:cNvSpPr txBox="1">
            <a:spLocks noGrp="1"/>
          </p:cNvSpPr>
          <p:nvPr>
            <p:ph type="ftr" idx="11"/>
          </p:nvPr>
        </p:nvSpPr>
        <p:spPr>
          <a:xfrm>
            <a:off x="3124200" y="6245225"/>
            <a:ext cx="2895600" cy="476250"/>
          </a:xfrm>
          <a:prstGeom prst="rect">
            <a:avLst/>
          </a:prstGeom>
          <a:noFill/>
          <a:ln>
            <a:noFill/>
          </a:ln>
        </p:spPr>
        <p:txBody>
          <a:bodyPr spcFirstLastPara="1" wrap="square" lIns="91425" tIns="45700" rIns="91425" bIns="45700" anchor="t"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25" name="Google Shape;325;p187"/>
          <p:cNvSpPr txBox="1">
            <a:spLocks noGrp="1"/>
          </p:cNvSpPr>
          <p:nvPr>
            <p:ph type="sldNum" idx="12"/>
          </p:nvPr>
        </p:nvSpPr>
        <p:spPr>
          <a:xfrm>
            <a:off x="6553200" y="6245225"/>
            <a:ext cx="2133600" cy="476250"/>
          </a:xfrm>
          <a:prstGeom prst="rect">
            <a:avLst/>
          </a:prstGeom>
          <a:noFill/>
          <a:ln>
            <a:noFill/>
          </a:ln>
        </p:spPr>
        <p:txBody>
          <a:bodyPr spcFirstLastPara="1" wrap="square" lIns="91425" tIns="45700" rIns="91425" bIns="45700" anchor="t" anchorCtr="0">
            <a:noAutofit/>
          </a:bodyPr>
          <a:lstStyle>
            <a:lvl1pPr marL="0" marR="0" lvl="0" indent="0" algn="r">
              <a:lnSpc>
                <a:spcPct val="100000"/>
              </a:lnSpc>
              <a:spcBef>
                <a:spcPts val="0"/>
              </a:spcBef>
              <a:spcAft>
                <a:spcPts val="0"/>
              </a:spcAft>
              <a:buClr>
                <a:schemeClr val="lt1"/>
              </a:buClr>
              <a:buSzPts val="1400"/>
              <a:buFont typeface="Arial"/>
              <a:buNone/>
              <a:defRPr sz="1400" b="0" i="0" u="none">
                <a:solidFill>
                  <a:schemeClr val="lt1"/>
                </a:solidFill>
                <a:latin typeface="Arial"/>
                <a:ea typeface="Arial"/>
                <a:cs typeface="Arial"/>
                <a:sym typeface="Arial"/>
              </a:defRPr>
            </a:lvl1pPr>
            <a:lvl2pPr marL="0" marR="0" lvl="1" indent="0" algn="r">
              <a:lnSpc>
                <a:spcPct val="100000"/>
              </a:lnSpc>
              <a:spcBef>
                <a:spcPts val="0"/>
              </a:spcBef>
              <a:spcAft>
                <a:spcPts val="0"/>
              </a:spcAft>
              <a:buClr>
                <a:schemeClr val="lt1"/>
              </a:buClr>
              <a:buSzPts val="1400"/>
              <a:buFont typeface="Arial"/>
              <a:buNone/>
              <a:defRPr sz="1400" b="0" i="0" u="none">
                <a:solidFill>
                  <a:schemeClr val="lt1"/>
                </a:solidFill>
                <a:latin typeface="Arial"/>
                <a:ea typeface="Arial"/>
                <a:cs typeface="Arial"/>
                <a:sym typeface="Arial"/>
              </a:defRPr>
            </a:lvl2pPr>
            <a:lvl3pPr marL="0" marR="0" lvl="2" indent="0" algn="r">
              <a:lnSpc>
                <a:spcPct val="100000"/>
              </a:lnSpc>
              <a:spcBef>
                <a:spcPts val="0"/>
              </a:spcBef>
              <a:spcAft>
                <a:spcPts val="0"/>
              </a:spcAft>
              <a:buClr>
                <a:schemeClr val="lt1"/>
              </a:buClr>
              <a:buSzPts val="1400"/>
              <a:buFont typeface="Arial"/>
              <a:buNone/>
              <a:defRPr sz="1400" b="0" i="0" u="none">
                <a:solidFill>
                  <a:schemeClr val="lt1"/>
                </a:solidFill>
                <a:latin typeface="Arial"/>
                <a:ea typeface="Arial"/>
                <a:cs typeface="Arial"/>
                <a:sym typeface="Arial"/>
              </a:defRPr>
            </a:lvl3pPr>
            <a:lvl4pPr marL="0" marR="0" lvl="3" indent="0" algn="r">
              <a:lnSpc>
                <a:spcPct val="100000"/>
              </a:lnSpc>
              <a:spcBef>
                <a:spcPts val="0"/>
              </a:spcBef>
              <a:spcAft>
                <a:spcPts val="0"/>
              </a:spcAft>
              <a:buClr>
                <a:schemeClr val="lt1"/>
              </a:buClr>
              <a:buSzPts val="1400"/>
              <a:buFont typeface="Arial"/>
              <a:buNone/>
              <a:defRPr sz="1400" b="0" i="0" u="none">
                <a:solidFill>
                  <a:schemeClr val="lt1"/>
                </a:solidFill>
                <a:latin typeface="Arial"/>
                <a:ea typeface="Arial"/>
                <a:cs typeface="Arial"/>
                <a:sym typeface="Arial"/>
              </a:defRPr>
            </a:lvl4pPr>
            <a:lvl5pPr marL="0" marR="0" lvl="4" indent="0" algn="r">
              <a:lnSpc>
                <a:spcPct val="100000"/>
              </a:lnSpc>
              <a:spcBef>
                <a:spcPts val="0"/>
              </a:spcBef>
              <a:spcAft>
                <a:spcPts val="0"/>
              </a:spcAft>
              <a:buClr>
                <a:schemeClr val="lt1"/>
              </a:buClr>
              <a:buSzPts val="1400"/>
              <a:buFont typeface="Arial"/>
              <a:buNone/>
              <a:defRPr sz="1400" b="0" i="0" u="none">
                <a:solidFill>
                  <a:schemeClr val="lt1"/>
                </a:solidFill>
                <a:latin typeface="Arial"/>
                <a:ea typeface="Arial"/>
                <a:cs typeface="Arial"/>
                <a:sym typeface="Arial"/>
              </a:defRPr>
            </a:lvl5pPr>
            <a:lvl6pPr marL="0" marR="0" lvl="5" indent="0" algn="r">
              <a:lnSpc>
                <a:spcPct val="100000"/>
              </a:lnSpc>
              <a:spcBef>
                <a:spcPts val="0"/>
              </a:spcBef>
              <a:spcAft>
                <a:spcPts val="0"/>
              </a:spcAft>
              <a:buClr>
                <a:schemeClr val="lt1"/>
              </a:buClr>
              <a:buSzPts val="1400"/>
              <a:buFont typeface="Arial"/>
              <a:buNone/>
              <a:defRPr sz="1400" b="0" i="0" u="none">
                <a:solidFill>
                  <a:schemeClr val="lt1"/>
                </a:solidFill>
                <a:latin typeface="Arial"/>
                <a:ea typeface="Arial"/>
                <a:cs typeface="Arial"/>
                <a:sym typeface="Arial"/>
              </a:defRPr>
            </a:lvl6pPr>
            <a:lvl7pPr marL="0" marR="0" lvl="6" indent="0" algn="r">
              <a:lnSpc>
                <a:spcPct val="100000"/>
              </a:lnSpc>
              <a:spcBef>
                <a:spcPts val="0"/>
              </a:spcBef>
              <a:spcAft>
                <a:spcPts val="0"/>
              </a:spcAft>
              <a:buClr>
                <a:schemeClr val="lt1"/>
              </a:buClr>
              <a:buSzPts val="1400"/>
              <a:buFont typeface="Arial"/>
              <a:buNone/>
              <a:defRPr sz="1400" b="0" i="0" u="none">
                <a:solidFill>
                  <a:schemeClr val="lt1"/>
                </a:solidFill>
                <a:latin typeface="Arial"/>
                <a:ea typeface="Arial"/>
                <a:cs typeface="Arial"/>
                <a:sym typeface="Arial"/>
              </a:defRPr>
            </a:lvl7pPr>
            <a:lvl8pPr marL="0" marR="0" lvl="7" indent="0" algn="r">
              <a:lnSpc>
                <a:spcPct val="100000"/>
              </a:lnSpc>
              <a:spcBef>
                <a:spcPts val="0"/>
              </a:spcBef>
              <a:spcAft>
                <a:spcPts val="0"/>
              </a:spcAft>
              <a:buClr>
                <a:schemeClr val="lt1"/>
              </a:buClr>
              <a:buSzPts val="1400"/>
              <a:buFont typeface="Arial"/>
              <a:buNone/>
              <a:defRPr sz="1400" b="0" i="0" u="none">
                <a:solidFill>
                  <a:schemeClr val="lt1"/>
                </a:solidFill>
                <a:latin typeface="Arial"/>
                <a:ea typeface="Arial"/>
                <a:cs typeface="Arial"/>
                <a:sym typeface="Arial"/>
              </a:defRPr>
            </a:lvl8pPr>
            <a:lvl9pPr marL="0" marR="0" lvl="8" indent="0" algn="r">
              <a:lnSpc>
                <a:spcPct val="100000"/>
              </a:lnSpc>
              <a:spcBef>
                <a:spcPts val="0"/>
              </a:spcBef>
              <a:spcAft>
                <a:spcPts val="0"/>
              </a:spcAft>
              <a:buClr>
                <a:schemeClr val="lt1"/>
              </a:buClr>
              <a:buSzPts val="1400"/>
              <a:buFont typeface="Arial"/>
              <a:buNone/>
              <a:defRPr sz="1400" b="0" i="0" u="none">
                <a:solidFill>
                  <a:schemeClr val="lt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matchingName="Title and Vertical Text">
  <p:cSld name="Title and Vertical Text">
    <p:spTree>
      <p:nvGrpSpPr>
        <p:cNvPr id="1" name="Shape 326"/>
        <p:cNvGrpSpPr/>
        <p:nvPr/>
      </p:nvGrpSpPr>
      <p:grpSpPr>
        <a:xfrm>
          <a:off x="0" y="0"/>
          <a:ext cx="0" cy="0"/>
          <a:chOff x="0" y="0"/>
          <a:chExt cx="0" cy="0"/>
        </a:xfrm>
      </p:grpSpPr>
      <p:sp>
        <p:nvSpPr>
          <p:cNvPr id="327" name="Google Shape;327;p188"/>
          <p:cNvSpPr txBox="1">
            <a:spLocks noGrp="1"/>
          </p:cNvSpPr>
          <p:nvPr>
            <p:ph type="title"/>
          </p:nvPr>
        </p:nvSpPr>
        <p:spPr>
          <a:xfrm>
            <a:off x="457200" y="274637"/>
            <a:ext cx="8229600" cy="1143000"/>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a:endParaRPr/>
          </a:p>
        </p:txBody>
      </p:sp>
      <p:sp>
        <p:nvSpPr>
          <p:cNvPr id="328" name="Google Shape;328;p188"/>
          <p:cNvSpPr txBox="1">
            <a:spLocks noGrp="1"/>
          </p:cNvSpPr>
          <p:nvPr>
            <p:ph type="body" idx="1"/>
          </p:nvPr>
        </p:nvSpPr>
        <p:spPr>
          <a:xfrm rot="5400000">
            <a:off x="2309019" y="-251619"/>
            <a:ext cx="4525962" cy="8229600"/>
          </a:xfrm>
          <a:prstGeom prst="rect">
            <a:avLst/>
          </a:prstGeom>
          <a:noFill/>
          <a:ln>
            <a:noFill/>
          </a:ln>
        </p:spPr>
        <p:txBody>
          <a:bodyPr spcFirstLastPara="1" wrap="square" lIns="91425" tIns="45700" rIns="91425" bIns="45700" anchor="t" anchorCtr="0">
            <a:noAutofit/>
          </a:bodyPr>
          <a:lstStyle>
            <a:lvl1pPr marL="457200" lvl="0" indent="-342900" algn="l">
              <a:spcBef>
                <a:spcPts val="360"/>
              </a:spcBef>
              <a:spcAft>
                <a:spcPts val="0"/>
              </a:spcAft>
              <a:buClr>
                <a:schemeClr val="lt1"/>
              </a:buClr>
              <a:buSzPts val="1800"/>
              <a:buChar char="•"/>
              <a:defRPr/>
            </a:lvl1pPr>
            <a:lvl2pPr marL="914400" lvl="1" indent="-342900" algn="l">
              <a:spcBef>
                <a:spcPts val="360"/>
              </a:spcBef>
              <a:spcAft>
                <a:spcPts val="0"/>
              </a:spcAft>
              <a:buClr>
                <a:schemeClr val="lt1"/>
              </a:buClr>
              <a:buSzPts val="1800"/>
              <a:buChar char="–"/>
              <a:defRPr/>
            </a:lvl2pPr>
            <a:lvl3pPr marL="1371600" lvl="2" indent="-342900" algn="l">
              <a:spcBef>
                <a:spcPts val="360"/>
              </a:spcBef>
              <a:spcAft>
                <a:spcPts val="0"/>
              </a:spcAft>
              <a:buClr>
                <a:schemeClr val="lt1"/>
              </a:buClr>
              <a:buSzPts val="1800"/>
              <a:buChar char="•"/>
              <a:defRPr/>
            </a:lvl3pPr>
            <a:lvl4pPr marL="1828800" lvl="3" indent="-342900" algn="l">
              <a:spcBef>
                <a:spcPts val="360"/>
              </a:spcBef>
              <a:spcAft>
                <a:spcPts val="0"/>
              </a:spcAft>
              <a:buClr>
                <a:schemeClr val="lt1"/>
              </a:buClr>
              <a:buSzPts val="1800"/>
              <a:buChar char="–"/>
              <a:defRPr/>
            </a:lvl4pPr>
            <a:lvl5pPr marL="2286000" lvl="4" indent="-342900" algn="l">
              <a:spcBef>
                <a:spcPts val="360"/>
              </a:spcBef>
              <a:spcAft>
                <a:spcPts val="0"/>
              </a:spcAft>
              <a:buClr>
                <a:schemeClr val="lt1"/>
              </a:buClr>
              <a:buSzPts val="1800"/>
              <a:buChar char="»"/>
              <a:defRPr/>
            </a:lvl5pPr>
            <a:lvl6pPr marL="2743200" lvl="5" indent="-342900" algn="l">
              <a:lnSpc>
                <a:spcPct val="90000"/>
              </a:lnSpc>
              <a:spcBef>
                <a:spcPts val="500"/>
              </a:spcBef>
              <a:spcAft>
                <a:spcPts val="0"/>
              </a:spcAft>
              <a:buClr>
                <a:schemeClr val="lt1"/>
              </a:buClr>
              <a:buSzPts val="1800"/>
              <a:buChar char="•"/>
              <a:defRPr/>
            </a:lvl6pPr>
            <a:lvl7pPr marL="3200400" lvl="6" indent="-342900" algn="l">
              <a:lnSpc>
                <a:spcPct val="90000"/>
              </a:lnSpc>
              <a:spcBef>
                <a:spcPts val="500"/>
              </a:spcBef>
              <a:spcAft>
                <a:spcPts val="0"/>
              </a:spcAft>
              <a:buClr>
                <a:schemeClr val="lt1"/>
              </a:buClr>
              <a:buSzPts val="1800"/>
              <a:buChar char="•"/>
              <a:defRPr/>
            </a:lvl7pPr>
            <a:lvl8pPr marL="3657600" lvl="7" indent="-342900" algn="l">
              <a:lnSpc>
                <a:spcPct val="90000"/>
              </a:lnSpc>
              <a:spcBef>
                <a:spcPts val="500"/>
              </a:spcBef>
              <a:spcAft>
                <a:spcPts val="0"/>
              </a:spcAft>
              <a:buClr>
                <a:schemeClr val="lt1"/>
              </a:buClr>
              <a:buSzPts val="1800"/>
              <a:buChar char="•"/>
              <a:defRPr/>
            </a:lvl8pPr>
            <a:lvl9pPr marL="4114800" lvl="8" indent="-342900" algn="l">
              <a:lnSpc>
                <a:spcPct val="90000"/>
              </a:lnSpc>
              <a:spcBef>
                <a:spcPts val="500"/>
              </a:spcBef>
              <a:spcAft>
                <a:spcPts val="0"/>
              </a:spcAft>
              <a:buClr>
                <a:schemeClr val="lt1"/>
              </a:buClr>
              <a:buSzPts val="1800"/>
              <a:buChar char="•"/>
              <a:defRPr/>
            </a:lvl9pPr>
          </a:lstStyle>
          <a:p>
            <a:endParaRPr/>
          </a:p>
        </p:txBody>
      </p:sp>
      <p:sp>
        <p:nvSpPr>
          <p:cNvPr id="329" name="Google Shape;329;p188"/>
          <p:cNvSpPr txBox="1">
            <a:spLocks noGrp="1"/>
          </p:cNvSpPr>
          <p:nvPr>
            <p:ph type="dt" idx="10"/>
          </p:nvPr>
        </p:nvSpPr>
        <p:spPr>
          <a:xfrm>
            <a:off x="457200" y="6245225"/>
            <a:ext cx="2133600" cy="476250"/>
          </a:xfrm>
          <a:prstGeom prst="rect">
            <a:avLst/>
          </a:prstGeom>
          <a:noFill/>
          <a:ln>
            <a:noFill/>
          </a:ln>
        </p:spPr>
        <p:txBody>
          <a:bodyPr spcFirstLastPara="1" wrap="square" lIns="91425" tIns="45700" rIns="91425" bIns="45700" anchor="t"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30" name="Google Shape;330;p188"/>
          <p:cNvSpPr txBox="1">
            <a:spLocks noGrp="1"/>
          </p:cNvSpPr>
          <p:nvPr>
            <p:ph type="ftr" idx="11"/>
          </p:nvPr>
        </p:nvSpPr>
        <p:spPr>
          <a:xfrm>
            <a:off x="3124200" y="6245225"/>
            <a:ext cx="2895600" cy="476250"/>
          </a:xfrm>
          <a:prstGeom prst="rect">
            <a:avLst/>
          </a:prstGeom>
          <a:noFill/>
          <a:ln>
            <a:noFill/>
          </a:ln>
        </p:spPr>
        <p:txBody>
          <a:bodyPr spcFirstLastPara="1" wrap="square" lIns="91425" tIns="45700" rIns="91425" bIns="45700" anchor="t"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31" name="Google Shape;331;p188"/>
          <p:cNvSpPr txBox="1">
            <a:spLocks noGrp="1"/>
          </p:cNvSpPr>
          <p:nvPr>
            <p:ph type="sldNum" idx="12"/>
          </p:nvPr>
        </p:nvSpPr>
        <p:spPr>
          <a:xfrm>
            <a:off x="6553200" y="6245225"/>
            <a:ext cx="2133600" cy="476250"/>
          </a:xfrm>
          <a:prstGeom prst="rect">
            <a:avLst/>
          </a:prstGeom>
          <a:noFill/>
          <a:ln>
            <a:noFill/>
          </a:ln>
        </p:spPr>
        <p:txBody>
          <a:bodyPr spcFirstLastPara="1" wrap="square" lIns="91425" tIns="45700" rIns="91425" bIns="45700" anchor="t" anchorCtr="0">
            <a:noAutofit/>
          </a:bodyPr>
          <a:lstStyle>
            <a:lvl1pPr marL="0" marR="0" lvl="0" indent="0" algn="r">
              <a:lnSpc>
                <a:spcPct val="100000"/>
              </a:lnSpc>
              <a:spcBef>
                <a:spcPts val="0"/>
              </a:spcBef>
              <a:spcAft>
                <a:spcPts val="0"/>
              </a:spcAft>
              <a:buClr>
                <a:schemeClr val="lt1"/>
              </a:buClr>
              <a:buSzPts val="1400"/>
              <a:buFont typeface="Arial"/>
              <a:buNone/>
              <a:defRPr sz="1400" b="0" i="0" u="none">
                <a:solidFill>
                  <a:schemeClr val="lt1"/>
                </a:solidFill>
                <a:latin typeface="Arial"/>
                <a:ea typeface="Arial"/>
                <a:cs typeface="Arial"/>
                <a:sym typeface="Arial"/>
              </a:defRPr>
            </a:lvl1pPr>
            <a:lvl2pPr marL="0" marR="0" lvl="1" indent="0" algn="r">
              <a:lnSpc>
                <a:spcPct val="100000"/>
              </a:lnSpc>
              <a:spcBef>
                <a:spcPts val="0"/>
              </a:spcBef>
              <a:spcAft>
                <a:spcPts val="0"/>
              </a:spcAft>
              <a:buClr>
                <a:schemeClr val="lt1"/>
              </a:buClr>
              <a:buSzPts val="1400"/>
              <a:buFont typeface="Arial"/>
              <a:buNone/>
              <a:defRPr sz="1400" b="0" i="0" u="none">
                <a:solidFill>
                  <a:schemeClr val="lt1"/>
                </a:solidFill>
                <a:latin typeface="Arial"/>
                <a:ea typeface="Arial"/>
                <a:cs typeface="Arial"/>
                <a:sym typeface="Arial"/>
              </a:defRPr>
            </a:lvl2pPr>
            <a:lvl3pPr marL="0" marR="0" lvl="2" indent="0" algn="r">
              <a:lnSpc>
                <a:spcPct val="100000"/>
              </a:lnSpc>
              <a:spcBef>
                <a:spcPts val="0"/>
              </a:spcBef>
              <a:spcAft>
                <a:spcPts val="0"/>
              </a:spcAft>
              <a:buClr>
                <a:schemeClr val="lt1"/>
              </a:buClr>
              <a:buSzPts val="1400"/>
              <a:buFont typeface="Arial"/>
              <a:buNone/>
              <a:defRPr sz="1400" b="0" i="0" u="none">
                <a:solidFill>
                  <a:schemeClr val="lt1"/>
                </a:solidFill>
                <a:latin typeface="Arial"/>
                <a:ea typeface="Arial"/>
                <a:cs typeface="Arial"/>
                <a:sym typeface="Arial"/>
              </a:defRPr>
            </a:lvl3pPr>
            <a:lvl4pPr marL="0" marR="0" lvl="3" indent="0" algn="r">
              <a:lnSpc>
                <a:spcPct val="100000"/>
              </a:lnSpc>
              <a:spcBef>
                <a:spcPts val="0"/>
              </a:spcBef>
              <a:spcAft>
                <a:spcPts val="0"/>
              </a:spcAft>
              <a:buClr>
                <a:schemeClr val="lt1"/>
              </a:buClr>
              <a:buSzPts val="1400"/>
              <a:buFont typeface="Arial"/>
              <a:buNone/>
              <a:defRPr sz="1400" b="0" i="0" u="none">
                <a:solidFill>
                  <a:schemeClr val="lt1"/>
                </a:solidFill>
                <a:latin typeface="Arial"/>
                <a:ea typeface="Arial"/>
                <a:cs typeface="Arial"/>
                <a:sym typeface="Arial"/>
              </a:defRPr>
            </a:lvl4pPr>
            <a:lvl5pPr marL="0" marR="0" lvl="4" indent="0" algn="r">
              <a:lnSpc>
                <a:spcPct val="100000"/>
              </a:lnSpc>
              <a:spcBef>
                <a:spcPts val="0"/>
              </a:spcBef>
              <a:spcAft>
                <a:spcPts val="0"/>
              </a:spcAft>
              <a:buClr>
                <a:schemeClr val="lt1"/>
              </a:buClr>
              <a:buSzPts val="1400"/>
              <a:buFont typeface="Arial"/>
              <a:buNone/>
              <a:defRPr sz="1400" b="0" i="0" u="none">
                <a:solidFill>
                  <a:schemeClr val="lt1"/>
                </a:solidFill>
                <a:latin typeface="Arial"/>
                <a:ea typeface="Arial"/>
                <a:cs typeface="Arial"/>
                <a:sym typeface="Arial"/>
              </a:defRPr>
            </a:lvl5pPr>
            <a:lvl6pPr marL="0" marR="0" lvl="5" indent="0" algn="r">
              <a:lnSpc>
                <a:spcPct val="100000"/>
              </a:lnSpc>
              <a:spcBef>
                <a:spcPts val="0"/>
              </a:spcBef>
              <a:spcAft>
                <a:spcPts val="0"/>
              </a:spcAft>
              <a:buClr>
                <a:schemeClr val="lt1"/>
              </a:buClr>
              <a:buSzPts val="1400"/>
              <a:buFont typeface="Arial"/>
              <a:buNone/>
              <a:defRPr sz="1400" b="0" i="0" u="none">
                <a:solidFill>
                  <a:schemeClr val="lt1"/>
                </a:solidFill>
                <a:latin typeface="Arial"/>
                <a:ea typeface="Arial"/>
                <a:cs typeface="Arial"/>
                <a:sym typeface="Arial"/>
              </a:defRPr>
            </a:lvl6pPr>
            <a:lvl7pPr marL="0" marR="0" lvl="6" indent="0" algn="r">
              <a:lnSpc>
                <a:spcPct val="100000"/>
              </a:lnSpc>
              <a:spcBef>
                <a:spcPts val="0"/>
              </a:spcBef>
              <a:spcAft>
                <a:spcPts val="0"/>
              </a:spcAft>
              <a:buClr>
                <a:schemeClr val="lt1"/>
              </a:buClr>
              <a:buSzPts val="1400"/>
              <a:buFont typeface="Arial"/>
              <a:buNone/>
              <a:defRPr sz="1400" b="0" i="0" u="none">
                <a:solidFill>
                  <a:schemeClr val="lt1"/>
                </a:solidFill>
                <a:latin typeface="Arial"/>
                <a:ea typeface="Arial"/>
                <a:cs typeface="Arial"/>
                <a:sym typeface="Arial"/>
              </a:defRPr>
            </a:lvl7pPr>
            <a:lvl8pPr marL="0" marR="0" lvl="7" indent="0" algn="r">
              <a:lnSpc>
                <a:spcPct val="100000"/>
              </a:lnSpc>
              <a:spcBef>
                <a:spcPts val="0"/>
              </a:spcBef>
              <a:spcAft>
                <a:spcPts val="0"/>
              </a:spcAft>
              <a:buClr>
                <a:schemeClr val="lt1"/>
              </a:buClr>
              <a:buSzPts val="1400"/>
              <a:buFont typeface="Arial"/>
              <a:buNone/>
              <a:defRPr sz="1400" b="0" i="0" u="none">
                <a:solidFill>
                  <a:schemeClr val="lt1"/>
                </a:solidFill>
                <a:latin typeface="Arial"/>
                <a:ea typeface="Arial"/>
                <a:cs typeface="Arial"/>
                <a:sym typeface="Arial"/>
              </a:defRPr>
            </a:lvl8pPr>
            <a:lvl9pPr marL="0" marR="0" lvl="8" indent="0" algn="r">
              <a:lnSpc>
                <a:spcPct val="100000"/>
              </a:lnSpc>
              <a:spcBef>
                <a:spcPts val="0"/>
              </a:spcBef>
              <a:spcAft>
                <a:spcPts val="0"/>
              </a:spcAft>
              <a:buClr>
                <a:schemeClr val="lt1"/>
              </a:buClr>
              <a:buSzPts val="1400"/>
              <a:buFont typeface="Arial"/>
              <a:buNone/>
              <a:defRPr sz="1400" b="0" i="0" u="none">
                <a:solidFill>
                  <a:schemeClr val="lt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matchingName="Picture with Caption">
  <p:cSld name="Picture with Caption">
    <p:spTree>
      <p:nvGrpSpPr>
        <p:cNvPr id="1" name="Shape 332"/>
        <p:cNvGrpSpPr/>
        <p:nvPr/>
      </p:nvGrpSpPr>
      <p:grpSpPr>
        <a:xfrm>
          <a:off x="0" y="0"/>
          <a:ext cx="0" cy="0"/>
          <a:chOff x="0" y="0"/>
          <a:chExt cx="0" cy="0"/>
        </a:xfrm>
      </p:grpSpPr>
      <p:sp>
        <p:nvSpPr>
          <p:cNvPr id="333" name="Google Shape;333;p189"/>
          <p:cNvSpPr txBox="1">
            <a:spLocks noGrp="1"/>
          </p:cNvSpPr>
          <p:nvPr>
            <p:ph type="title"/>
          </p:nvPr>
        </p:nvSpPr>
        <p:spPr>
          <a:xfrm>
            <a:off x="630238" y="457200"/>
            <a:ext cx="2949575" cy="1600200"/>
          </a:xfrm>
          <a:prstGeom prst="rect">
            <a:avLst/>
          </a:prstGeom>
          <a:noFill/>
          <a:ln>
            <a:noFill/>
          </a:ln>
        </p:spPr>
        <p:txBody>
          <a:bodyPr spcFirstLastPara="1" wrap="square" lIns="91425" tIns="45700" rIns="91425" bIns="45700" anchor="b" anchorCtr="0">
            <a:noAutofit/>
          </a:bodyPr>
          <a:lstStyle>
            <a:lvl1pPr lvl="0" algn="ctr">
              <a:spcBef>
                <a:spcPts val="0"/>
              </a:spcBef>
              <a:spcAft>
                <a:spcPts val="0"/>
              </a:spcAft>
              <a:buSzPts val="1400"/>
              <a:buNone/>
              <a:defRPr sz="3200"/>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a:endParaRPr/>
          </a:p>
        </p:txBody>
      </p:sp>
      <p:sp>
        <p:nvSpPr>
          <p:cNvPr id="334" name="Google Shape;334;p189"/>
          <p:cNvSpPr>
            <a:spLocks noGrp="1"/>
          </p:cNvSpPr>
          <p:nvPr>
            <p:ph type="pic" idx="2"/>
          </p:nvPr>
        </p:nvSpPr>
        <p:spPr>
          <a:xfrm>
            <a:off x="3887788" y="987425"/>
            <a:ext cx="4629150" cy="4873625"/>
          </a:xfrm>
          <a:prstGeom prst="rect">
            <a:avLst/>
          </a:prstGeom>
          <a:noFill/>
          <a:ln>
            <a:noFill/>
          </a:ln>
        </p:spPr>
      </p:sp>
      <p:sp>
        <p:nvSpPr>
          <p:cNvPr id="335" name="Google Shape;335;p189"/>
          <p:cNvSpPr txBox="1">
            <a:spLocks noGrp="1"/>
          </p:cNvSpPr>
          <p:nvPr>
            <p:ph type="body" idx="1"/>
          </p:nvPr>
        </p:nvSpPr>
        <p:spPr>
          <a:xfrm>
            <a:off x="630238" y="2057400"/>
            <a:ext cx="2949575" cy="3811588"/>
          </a:xfrm>
          <a:prstGeom prst="rect">
            <a:avLst/>
          </a:prstGeom>
          <a:noFill/>
          <a:ln>
            <a:noFill/>
          </a:ln>
        </p:spPr>
        <p:txBody>
          <a:bodyPr spcFirstLastPara="1" wrap="square" lIns="91425" tIns="45700" rIns="91425" bIns="45700" anchor="t" anchorCtr="0">
            <a:noAutofit/>
          </a:bodyPr>
          <a:lstStyle>
            <a:lvl1pPr marL="457200" lvl="0" indent="-228600" algn="l">
              <a:spcBef>
                <a:spcPts val="320"/>
              </a:spcBef>
              <a:spcAft>
                <a:spcPts val="0"/>
              </a:spcAft>
              <a:buClr>
                <a:schemeClr val="lt1"/>
              </a:buClr>
              <a:buSzPts val="1600"/>
              <a:buFont typeface="Arial"/>
              <a:buNone/>
              <a:defRPr sz="1600"/>
            </a:lvl1pPr>
            <a:lvl2pPr marL="914400" lvl="1" indent="-228600" algn="l">
              <a:spcBef>
                <a:spcPts val="280"/>
              </a:spcBef>
              <a:spcAft>
                <a:spcPts val="0"/>
              </a:spcAft>
              <a:buClr>
                <a:schemeClr val="lt1"/>
              </a:buClr>
              <a:buSzPts val="1400"/>
              <a:buFont typeface="Arial"/>
              <a:buNone/>
              <a:defRPr sz="1400"/>
            </a:lvl2pPr>
            <a:lvl3pPr marL="1371600" lvl="2" indent="-228600" algn="l">
              <a:spcBef>
                <a:spcPts val="240"/>
              </a:spcBef>
              <a:spcAft>
                <a:spcPts val="0"/>
              </a:spcAft>
              <a:buClr>
                <a:schemeClr val="lt1"/>
              </a:buClr>
              <a:buSzPts val="1200"/>
              <a:buFont typeface="Arial"/>
              <a:buNone/>
              <a:defRPr sz="1200"/>
            </a:lvl3pPr>
            <a:lvl4pPr marL="1828800" lvl="3" indent="-228600" algn="l">
              <a:spcBef>
                <a:spcPts val="200"/>
              </a:spcBef>
              <a:spcAft>
                <a:spcPts val="0"/>
              </a:spcAft>
              <a:buClr>
                <a:schemeClr val="lt1"/>
              </a:buClr>
              <a:buSzPts val="1000"/>
              <a:buFont typeface="Arial"/>
              <a:buNone/>
              <a:defRPr sz="1000"/>
            </a:lvl4pPr>
            <a:lvl5pPr marL="2286000" lvl="4" indent="-228600" algn="l">
              <a:spcBef>
                <a:spcPts val="200"/>
              </a:spcBef>
              <a:spcAft>
                <a:spcPts val="0"/>
              </a:spcAft>
              <a:buClr>
                <a:schemeClr val="lt1"/>
              </a:buClr>
              <a:buSzPts val="1000"/>
              <a:buFont typeface="Arial"/>
              <a:buNone/>
              <a:defRPr sz="1000"/>
            </a:lvl5pPr>
            <a:lvl6pPr marL="2743200" lvl="5" indent="-228600" algn="l">
              <a:lnSpc>
                <a:spcPct val="90000"/>
              </a:lnSpc>
              <a:spcBef>
                <a:spcPts val="500"/>
              </a:spcBef>
              <a:spcAft>
                <a:spcPts val="0"/>
              </a:spcAft>
              <a:buClr>
                <a:schemeClr val="lt1"/>
              </a:buClr>
              <a:buSzPts val="1000"/>
              <a:buNone/>
              <a:defRPr sz="1000"/>
            </a:lvl6pPr>
            <a:lvl7pPr marL="3200400" lvl="6" indent="-228600" algn="l">
              <a:lnSpc>
                <a:spcPct val="90000"/>
              </a:lnSpc>
              <a:spcBef>
                <a:spcPts val="500"/>
              </a:spcBef>
              <a:spcAft>
                <a:spcPts val="0"/>
              </a:spcAft>
              <a:buClr>
                <a:schemeClr val="lt1"/>
              </a:buClr>
              <a:buSzPts val="1000"/>
              <a:buNone/>
              <a:defRPr sz="1000"/>
            </a:lvl7pPr>
            <a:lvl8pPr marL="3657600" lvl="7" indent="-228600" algn="l">
              <a:lnSpc>
                <a:spcPct val="90000"/>
              </a:lnSpc>
              <a:spcBef>
                <a:spcPts val="500"/>
              </a:spcBef>
              <a:spcAft>
                <a:spcPts val="0"/>
              </a:spcAft>
              <a:buClr>
                <a:schemeClr val="lt1"/>
              </a:buClr>
              <a:buSzPts val="1000"/>
              <a:buNone/>
              <a:defRPr sz="1000"/>
            </a:lvl8pPr>
            <a:lvl9pPr marL="4114800" lvl="8" indent="-228600" algn="l">
              <a:lnSpc>
                <a:spcPct val="90000"/>
              </a:lnSpc>
              <a:spcBef>
                <a:spcPts val="500"/>
              </a:spcBef>
              <a:spcAft>
                <a:spcPts val="0"/>
              </a:spcAft>
              <a:buClr>
                <a:schemeClr val="lt1"/>
              </a:buClr>
              <a:buSzPts val="1000"/>
              <a:buNone/>
              <a:defRPr sz="1000"/>
            </a:lvl9pPr>
          </a:lstStyle>
          <a:p>
            <a:endParaRPr/>
          </a:p>
        </p:txBody>
      </p:sp>
      <p:sp>
        <p:nvSpPr>
          <p:cNvPr id="336" name="Google Shape;336;p189"/>
          <p:cNvSpPr txBox="1">
            <a:spLocks noGrp="1"/>
          </p:cNvSpPr>
          <p:nvPr>
            <p:ph type="dt" idx="10"/>
          </p:nvPr>
        </p:nvSpPr>
        <p:spPr>
          <a:xfrm>
            <a:off x="457200" y="6245225"/>
            <a:ext cx="2133600" cy="476250"/>
          </a:xfrm>
          <a:prstGeom prst="rect">
            <a:avLst/>
          </a:prstGeom>
          <a:noFill/>
          <a:ln>
            <a:noFill/>
          </a:ln>
        </p:spPr>
        <p:txBody>
          <a:bodyPr spcFirstLastPara="1" wrap="square" lIns="91425" tIns="45700" rIns="91425" bIns="45700" anchor="t"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37" name="Google Shape;337;p189"/>
          <p:cNvSpPr txBox="1">
            <a:spLocks noGrp="1"/>
          </p:cNvSpPr>
          <p:nvPr>
            <p:ph type="ftr" idx="11"/>
          </p:nvPr>
        </p:nvSpPr>
        <p:spPr>
          <a:xfrm>
            <a:off x="3124200" y="6245225"/>
            <a:ext cx="2895600" cy="476250"/>
          </a:xfrm>
          <a:prstGeom prst="rect">
            <a:avLst/>
          </a:prstGeom>
          <a:noFill/>
          <a:ln>
            <a:noFill/>
          </a:ln>
        </p:spPr>
        <p:txBody>
          <a:bodyPr spcFirstLastPara="1" wrap="square" lIns="91425" tIns="45700" rIns="91425" bIns="45700" anchor="t"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38" name="Google Shape;338;p189"/>
          <p:cNvSpPr txBox="1">
            <a:spLocks noGrp="1"/>
          </p:cNvSpPr>
          <p:nvPr>
            <p:ph type="sldNum" idx="12"/>
          </p:nvPr>
        </p:nvSpPr>
        <p:spPr>
          <a:xfrm>
            <a:off x="6553200" y="6245225"/>
            <a:ext cx="2133600" cy="476250"/>
          </a:xfrm>
          <a:prstGeom prst="rect">
            <a:avLst/>
          </a:prstGeom>
          <a:noFill/>
          <a:ln>
            <a:noFill/>
          </a:ln>
        </p:spPr>
        <p:txBody>
          <a:bodyPr spcFirstLastPara="1" wrap="square" lIns="91425" tIns="45700" rIns="91425" bIns="45700" anchor="t" anchorCtr="0">
            <a:noAutofit/>
          </a:bodyPr>
          <a:lstStyle>
            <a:lvl1pPr marL="0" marR="0" lvl="0" indent="0" algn="r">
              <a:lnSpc>
                <a:spcPct val="100000"/>
              </a:lnSpc>
              <a:spcBef>
                <a:spcPts val="0"/>
              </a:spcBef>
              <a:spcAft>
                <a:spcPts val="0"/>
              </a:spcAft>
              <a:buClr>
                <a:schemeClr val="lt1"/>
              </a:buClr>
              <a:buSzPts val="1400"/>
              <a:buFont typeface="Arial"/>
              <a:buNone/>
              <a:defRPr sz="1400" b="0" i="0" u="none">
                <a:solidFill>
                  <a:schemeClr val="lt1"/>
                </a:solidFill>
                <a:latin typeface="Arial"/>
                <a:ea typeface="Arial"/>
                <a:cs typeface="Arial"/>
                <a:sym typeface="Arial"/>
              </a:defRPr>
            </a:lvl1pPr>
            <a:lvl2pPr marL="0" marR="0" lvl="1" indent="0" algn="r">
              <a:lnSpc>
                <a:spcPct val="100000"/>
              </a:lnSpc>
              <a:spcBef>
                <a:spcPts val="0"/>
              </a:spcBef>
              <a:spcAft>
                <a:spcPts val="0"/>
              </a:spcAft>
              <a:buClr>
                <a:schemeClr val="lt1"/>
              </a:buClr>
              <a:buSzPts val="1400"/>
              <a:buFont typeface="Arial"/>
              <a:buNone/>
              <a:defRPr sz="1400" b="0" i="0" u="none">
                <a:solidFill>
                  <a:schemeClr val="lt1"/>
                </a:solidFill>
                <a:latin typeface="Arial"/>
                <a:ea typeface="Arial"/>
                <a:cs typeface="Arial"/>
                <a:sym typeface="Arial"/>
              </a:defRPr>
            </a:lvl2pPr>
            <a:lvl3pPr marL="0" marR="0" lvl="2" indent="0" algn="r">
              <a:lnSpc>
                <a:spcPct val="100000"/>
              </a:lnSpc>
              <a:spcBef>
                <a:spcPts val="0"/>
              </a:spcBef>
              <a:spcAft>
                <a:spcPts val="0"/>
              </a:spcAft>
              <a:buClr>
                <a:schemeClr val="lt1"/>
              </a:buClr>
              <a:buSzPts val="1400"/>
              <a:buFont typeface="Arial"/>
              <a:buNone/>
              <a:defRPr sz="1400" b="0" i="0" u="none">
                <a:solidFill>
                  <a:schemeClr val="lt1"/>
                </a:solidFill>
                <a:latin typeface="Arial"/>
                <a:ea typeface="Arial"/>
                <a:cs typeface="Arial"/>
                <a:sym typeface="Arial"/>
              </a:defRPr>
            </a:lvl3pPr>
            <a:lvl4pPr marL="0" marR="0" lvl="3" indent="0" algn="r">
              <a:lnSpc>
                <a:spcPct val="100000"/>
              </a:lnSpc>
              <a:spcBef>
                <a:spcPts val="0"/>
              </a:spcBef>
              <a:spcAft>
                <a:spcPts val="0"/>
              </a:spcAft>
              <a:buClr>
                <a:schemeClr val="lt1"/>
              </a:buClr>
              <a:buSzPts val="1400"/>
              <a:buFont typeface="Arial"/>
              <a:buNone/>
              <a:defRPr sz="1400" b="0" i="0" u="none">
                <a:solidFill>
                  <a:schemeClr val="lt1"/>
                </a:solidFill>
                <a:latin typeface="Arial"/>
                <a:ea typeface="Arial"/>
                <a:cs typeface="Arial"/>
                <a:sym typeface="Arial"/>
              </a:defRPr>
            </a:lvl4pPr>
            <a:lvl5pPr marL="0" marR="0" lvl="4" indent="0" algn="r">
              <a:lnSpc>
                <a:spcPct val="100000"/>
              </a:lnSpc>
              <a:spcBef>
                <a:spcPts val="0"/>
              </a:spcBef>
              <a:spcAft>
                <a:spcPts val="0"/>
              </a:spcAft>
              <a:buClr>
                <a:schemeClr val="lt1"/>
              </a:buClr>
              <a:buSzPts val="1400"/>
              <a:buFont typeface="Arial"/>
              <a:buNone/>
              <a:defRPr sz="1400" b="0" i="0" u="none">
                <a:solidFill>
                  <a:schemeClr val="lt1"/>
                </a:solidFill>
                <a:latin typeface="Arial"/>
                <a:ea typeface="Arial"/>
                <a:cs typeface="Arial"/>
                <a:sym typeface="Arial"/>
              </a:defRPr>
            </a:lvl5pPr>
            <a:lvl6pPr marL="0" marR="0" lvl="5" indent="0" algn="r">
              <a:lnSpc>
                <a:spcPct val="100000"/>
              </a:lnSpc>
              <a:spcBef>
                <a:spcPts val="0"/>
              </a:spcBef>
              <a:spcAft>
                <a:spcPts val="0"/>
              </a:spcAft>
              <a:buClr>
                <a:schemeClr val="lt1"/>
              </a:buClr>
              <a:buSzPts val="1400"/>
              <a:buFont typeface="Arial"/>
              <a:buNone/>
              <a:defRPr sz="1400" b="0" i="0" u="none">
                <a:solidFill>
                  <a:schemeClr val="lt1"/>
                </a:solidFill>
                <a:latin typeface="Arial"/>
                <a:ea typeface="Arial"/>
                <a:cs typeface="Arial"/>
                <a:sym typeface="Arial"/>
              </a:defRPr>
            </a:lvl6pPr>
            <a:lvl7pPr marL="0" marR="0" lvl="6" indent="0" algn="r">
              <a:lnSpc>
                <a:spcPct val="100000"/>
              </a:lnSpc>
              <a:spcBef>
                <a:spcPts val="0"/>
              </a:spcBef>
              <a:spcAft>
                <a:spcPts val="0"/>
              </a:spcAft>
              <a:buClr>
                <a:schemeClr val="lt1"/>
              </a:buClr>
              <a:buSzPts val="1400"/>
              <a:buFont typeface="Arial"/>
              <a:buNone/>
              <a:defRPr sz="1400" b="0" i="0" u="none">
                <a:solidFill>
                  <a:schemeClr val="lt1"/>
                </a:solidFill>
                <a:latin typeface="Arial"/>
                <a:ea typeface="Arial"/>
                <a:cs typeface="Arial"/>
                <a:sym typeface="Arial"/>
              </a:defRPr>
            </a:lvl7pPr>
            <a:lvl8pPr marL="0" marR="0" lvl="7" indent="0" algn="r">
              <a:lnSpc>
                <a:spcPct val="100000"/>
              </a:lnSpc>
              <a:spcBef>
                <a:spcPts val="0"/>
              </a:spcBef>
              <a:spcAft>
                <a:spcPts val="0"/>
              </a:spcAft>
              <a:buClr>
                <a:schemeClr val="lt1"/>
              </a:buClr>
              <a:buSzPts val="1400"/>
              <a:buFont typeface="Arial"/>
              <a:buNone/>
              <a:defRPr sz="1400" b="0" i="0" u="none">
                <a:solidFill>
                  <a:schemeClr val="lt1"/>
                </a:solidFill>
                <a:latin typeface="Arial"/>
                <a:ea typeface="Arial"/>
                <a:cs typeface="Arial"/>
                <a:sym typeface="Arial"/>
              </a:defRPr>
            </a:lvl8pPr>
            <a:lvl9pPr marL="0" marR="0" lvl="8" indent="0" algn="r">
              <a:lnSpc>
                <a:spcPct val="100000"/>
              </a:lnSpc>
              <a:spcBef>
                <a:spcPts val="0"/>
              </a:spcBef>
              <a:spcAft>
                <a:spcPts val="0"/>
              </a:spcAft>
              <a:buClr>
                <a:schemeClr val="lt1"/>
              </a:buClr>
              <a:buSzPts val="1400"/>
              <a:buFont typeface="Arial"/>
              <a:buNone/>
              <a:defRPr sz="1400" b="0" i="0" u="none">
                <a:solidFill>
                  <a:schemeClr val="lt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matchingName="Content with Caption">
  <p:cSld name="Content with Caption">
    <p:spTree>
      <p:nvGrpSpPr>
        <p:cNvPr id="1" name="Shape 339"/>
        <p:cNvGrpSpPr/>
        <p:nvPr/>
      </p:nvGrpSpPr>
      <p:grpSpPr>
        <a:xfrm>
          <a:off x="0" y="0"/>
          <a:ext cx="0" cy="0"/>
          <a:chOff x="0" y="0"/>
          <a:chExt cx="0" cy="0"/>
        </a:xfrm>
      </p:grpSpPr>
      <p:sp>
        <p:nvSpPr>
          <p:cNvPr id="340" name="Google Shape;340;p190"/>
          <p:cNvSpPr txBox="1">
            <a:spLocks noGrp="1"/>
          </p:cNvSpPr>
          <p:nvPr>
            <p:ph type="title"/>
          </p:nvPr>
        </p:nvSpPr>
        <p:spPr>
          <a:xfrm>
            <a:off x="630238" y="457200"/>
            <a:ext cx="2949575" cy="1600200"/>
          </a:xfrm>
          <a:prstGeom prst="rect">
            <a:avLst/>
          </a:prstGeom>
          <a:noFill/>
          <a:ln>
            <a:noFill/>
          </a:ln>
        </p:spPr>
        <p:txBody>
          <a:bodyPr spcFirstLastPara="1" wrap="square" lIns="91425" tIns="45700" rIns="91425" bIns="45700" anchor="b" anchorCtr="0">
            <a:noAutofit/>
          </a:bodyPr>
          <a:lstStyle>
            <a:lvl1pPr lvl="0" algn="ctr">
              <a:spcBef>
                <a:spcPts val="0"/>
              </a:spcBef>
              <a:spcAft>
                <a:spcPts val="0"/>
              </a:spcAft>
              <a:buSzPts val="1400"/>
              <a:buNone/>
              <a:defRPr sz="3200"/>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a:endParaRPr/>
          </a:p>
        </p:txBody>
      </p:sp>
      <p:sp>
        <p:nvSpPr>
          <p:cNvPr id="341" name="Google Shape;341;p190"/>
          <p:cNvSpPr txBox="1">
            <a:spLocks noGrp="1"/>
          </p:cNvSpPr>
          <p:nvPr>
            <p:ph type="body" idx="1"/>
          </p:nvPr>
        </p:nvSpPr>
        <p:spPr>
          <a:xfrm>
            <a:off x="3887788" y="987425"/>
            <a:ext cx="4629150" cy="4873625"/>
          </a:xfrm>
          <a:prstGeom prst="rect">
            <a:avLst/>
          </a:prstGeom>
          <a:noFill/>
          <a:ln>
            <a:noFill/>
          </a:ln>
        </p:spPr>
        <p:txBody>
          <a:bodyPr spcFirstLastPara="1" wrap="square" lIns="91425" tIns="45700" rIns="91425" bIns="45700" anchor="t" anchorCtr="0">
            <a:noAutofit/>
          </a:bodyPr>
          <a:lstStyle>
            <a:lvl1pPr marL="457200" lvl="0" indent="-431800" algn="l">
              <a:spcBef>
                <a:spcPts val="640"/>
              </a:spcBef>
              <a:spcAft>
                <a:spcPts val="0"/>
              </a:spcAft>
              <a:buClr>
                <a:schemeClr val="lt1"/>
              </a:buClr>
              <a:buSzPts val="3200"/>
              <a:buFont typeface="Arial"/>
              <a:buChar char="•"/>
              <a:defRPr sz="3200"/>
            </a:lvl1pPr>
            <a:lvl2pPr marL="914400" lvl="1" indent="-406400" algn="l">
              <a:spcBef>
                <a:spcPts val="560"/>
              </a:spcBef>
              <a:spcAft>
                <a:spcPts val="0"/>
              </a:spcAft>
              <a:buClr>
                <a:schemeClr val="lt1"/>
              </a:buClr>
              <a:buSzPts val="2800"/>
              <a:buFont typeface="Arial"/>
              <a:buChar char="–"/>
              <a:defRPr sz="2800"/>
            </a:lvl2pPr>
            <a:lvl3pPr marL="1371600" lvl="2" indent="-381000" algn="l">
              <a:spcBef>
                <a:spcPts val="480"/>
              </a:spcBef>
              <a:spcAft>
                <a:spcPts val="0"/>
              </a:spcAft>
              <a:buClr>
                <a:schemeClr val="lt1"/>
              </a:buClr>
              <a:buSzPts val="2400"/>
              <a:buFont typeface="Arial"/>
              <a:buChar char="•"/>
              <a:defRPr sz="2400"/>
            </a:lvl3pPr>
            <a:lvl4pPr marL="1828800" lvl="3" indent="-355600" algn="l">
              <a:spcBef>
                <a:spcPts val="400"/>
              </a:spcBef>
              <a:spcAft>
                <a:spcPts val="0"/>
              </a:spcAft>
              <a:buClr>
                <a:schemeClr val="lt1"/>
              </a:buClr>
              <a:buSzPts val="2000"/>
              <a:buFont typeface="Arial"/>
              <a:buChar char="–"/>
              <a:defRPr sz="2000"/>
            </a:lvl4pPr>
            <a:lvl5pPr marL="2286000" lvl="4" indent="-355600" algn="l">
              <a:spcBef>
                <a:spcPts val="400"/>
              </a:spcBef>
              <a:spcAft>
                <a:spcPts val="0"/>
              </a:spcAft>
              <a:buClr>
                <a:schemeClr val="lt1"/>
              </a:buClr>
              <a:buSzPts val="2000"/>
              <a:buFont typeface="Arial"/>
              <a:buChar char="»"/>
              <a:defRPr sz="2000"/>
            </a:lvl5pPr>
            <a:lvl6pPr marL="2743200" lvl="5" indent="-355600" algn="l">
              <a:lnSpc>
                <a:spcPct val="90000"/>
              </a:lnSpc>
              <a:spcBef>
                <a:spcPts val="500"/>
              </a:spcBef>
              <a:spcAft>
                <a:spcPts val="0"/>
              </a:spcAft>
              <a:buClr>
                <a:schemeClr val="lt1"/>
              </a:buClr>
              <a:buSzPts val="2000"/>
              <a:buChar char="•"/>
              <a:defRPr sz="2000"/>
            </a:lvl6pPr>
            <a:lvl7pPr marL="3200400" lvl="6" indent="-355600" algn="l">
              <a:lnSpc>
                <a:spcPct val="90000"/>
              </a:lnSpc>
              <a:spcBef>
                <a:spcPts val="500"/>
              </a:spcBef>
              <a:spcAft>
                <a:spcPts val="0"/>
              </a:spcAft>
              <a:buClr>
                <a:schemeClr val="lt1"/>
              </a:buClr>
              <a:buSzPts val="2000"/>
              <a:buChar char="•"/>
              <a:defRPr sz="2000"/>
            </a:lvl7pPr>
            <a:lvl8pPr marL="3657600" lvl="7" indent="-355600" algn="l">
              <a:lnSpc>
                <a:spcPct val="90000"/>
              </a:lnSpc>
              <a:spcBef>
                <a:spcPts val="500"/>
              </a:spcBef>
              <a:spcAft>
                <a:spcPts val="0"/>
              </a:spcAft>
              <a:buClr>
                <a:schemeClr val="lt1"/>
              </a:buClr>
              <a:buSzPts val="2000"/>
              <a:buChar char="•"/>
              <a:defRPr sz="2000"/>
            </a:lvl8pPr>
            <a:lvl9pPr marL="4114800" lvl="8" indent="-355600" algn="l">
              <a:lnSpc>
                <a:spcPct val="90000"/>
              </a:lnSpc>
              <a:spcBef>
                <a:spcPts val="500"/>
              </a:spcBef>
              <a:spcAft>
                <a:spcPts val="0"/>
              </a:spcAft>
              <a:buClr>
                <a:schemeClr val="lt1"/>
              </a:buClr>
              <a:buSzPts val="2000"/>
              <a:buChar char="•"/>
              <a:defRPr sz="2000"/>
            </a:lvl9pPr>
          </a:lstStyle>
          <a:p>
            <a:endParaRPr/>
          </a:p>
        </p:txBody>
      </p:sp>
      <p:sp>
        <p:nvSpPr>
          <p:cNvPr id="342" name="Google Shape;342;p190"/>
          <p:cNvSpPr txBox="1">
            <a:spLocks noGrp="1"/>
          </p:cNvSpPr>
          <p:nvPr>
            <p:ph type="body" idx="2"/>
          </p:nvPr>
        </p:nvSpPr>
        <p:spPr>
          <a:xfrm>
            <a:off x="630238" y="2057400"/>
            <a:ext cx="2949575" cy="3811588"/>
          </a:xfrm>
          <a:prstGeom prst="rect">
            <a:avLst/>
          </a:prstGeom>
          <a:noFill/>
          <a:ln>
            <a:noFill/>
          </a:ln>
        </p:spPr>
        <p:txBody>
          <a:bodyPr spcFirstLastPara="1" wrap="square" lIns="91425" tIns="45700" rIns="91425" bIns="45700" anchor="t" anchorCtr="0">
            <a:noAutofit/>
          </a:bodyPr>
          <a:lstStyle>
            <a:lvl1pPr marL="457200" lvl="0" indent="-228600" algn="l">
              <a:spcBef>
                <a:spcPts val="320"/>
              </a:spcBef>
              <a:spcAft>
                <a:spcPts val="0"/>
              </a:spcAft>
              <a:buClr>
                <a:schemeClr val="lt1"/>
              </a:buClr>
              <a:buSzPts val="1600"/>
              <a:buFont typeface="Arial"/>
              <a:buNone/>
              <a:defRPr sz="1600"/>
            </a:lvl1pPr>
            <a:lvl2pPr marL="914400" lvl="1" indent="-228600" algn="l">
              <a:spcBef>
                <a:spcPts val="280"/>
              </a:spcBef>
              <a:spcAft>
                <a:spcPts val="0"/>
              </a:spcAft>
              <a:buClr>
                <a:schemeClr val="lt1"/>
              </a:buClr>
              <a:buSzPts val="1400"/>
              <a:buFont typeface="Arial"/>
              <a:buNone/>
              <a:defRPr sz="1400"/>
            </a:lvl2pPr>
            <a:lvl3pPr marL="1371600" lvl="2" indent="-228600" algn="l">
              <a:spcBef>
                <a:spcPts val="240"/>
              </a:spcBef>
              <a:spcAft>
                <a:spcPts val="0"/>
              </a:spcAft>
              <a:buClr>
                <a:schemeClr val="lt1"/>
              </a:buClr>
              <a:buSzPts val="1200"/>
              <a:buFont typeface="Arial"/>
              <a:buNone/>
              <a:defRPr sz="1200"/>
            </a:lvl3pPr>
            <a:lvl4pPr marL="1828800" lvl="3" indent="-228600" algn="l">
              <a:spcBef>
                <a:spcPts val="200"/>
              </a:spcBef>
              <a:spcAft>
                <a:spcPts val="0"/>
              </a:spcAft>
              <a:buClr>
                <a:schemeClr val="lt1"/>
              </a:buClr>
              <a:buSzPts val="1000"/>
              <a:buFont typeface="Arial"/>
              <a:buNone/>
              <a:defRPr sz="1000"/>
            </a:lvl4pPr>
            <a:lvl5pPr marL="2286000" lvl="4" indent="-228600" algn="l">
              <a:spcBef>
                <a:spcPts val="200"/>
              </a:spcBef>
              <a:spcAft>
                <a:spcPts val="0"/>
              </a:spcAft>
              <a:buClr>
                <a:schemeClr val="lt1"/>
              </a:buClr>
              <a:buSzPts val="1000"/>
              <a:buFont typeface="Arial"/>
              <a:buNone/>
              <a:defRPr sz="1000"/>
            </a:lvl5pPr>
            <a:lvl6pPr marL="2743200" lvl="5" indent="-228600" algn="l">
              <a:lnSpc>
                <a:spcPct val="90000"/>
              </a:lnSpc>
              <a:spcBef>
                <a:spcPts val="500"/>
              </a:spcBef>
              <a:spcAft>
                <a:spcPts val="0"/>
              </a:spcAft>
              <a:buClr>
                <a:schemeClr val="lt1"/>
              </a:buClr>
              <a:buSzPts val="1000"/>
              <a:buNone/>
              <a:defRPr sz="1000"/>
            </a:lvl6pPr>
            <a:lvl7pPr marL="3200400" lvl="6" indent="-228600" algn="l">
              <a:lnSpc>
                <a:spcPct val="90000"/>
              </a:lnSpc>
              <a:spcBef>
                <a:spcPts val="500"/>
              </a:spcBef>
              <a:spcAft>
                <a:spcPts val="0"/>
              </a:spcAft>
              <a:buClr>
                <a:schemeClr val="lt1"/>
              </a:buClr>
              <a:buSzPts val="1000"/>
              <a:buNone/>
              <a:defRPr sz="1000"/>
            </a:lvl7pPr>
            <a:lvl8pPr marL="3657600" lvl="7" indent="-228600" algn="l">
              <a:lnSpc>
                <a:spcPct val="90000"/>
              </a:lnSpc>
              <a:spcBef>
                <a:spcPts val="500"/>
              </a:spcBef>
              <a:spcAft>
                <a:spcPts val="0"/>
              </a:spcAft>
              <a:buClr>
                <a:schemeClr val="lt1"/>
              </a:buClr>
              <a:buSzPts val="1000"/>
              <a:buNone/>
              <a:defRPr sz="1000"/>
            </a:lvl8pPr>
            <a:lvl9pPr marL="4114800" lvl="8" indent="-228600" algn="l">
              <a:lnSpc>
                <a:spcPct val="90000"/>
              </a:lnSpc>
              <a:spcBef>
                <a:spcPts val="500"/>
              </a:spcBef>
              <a:spcAft>
                <a:spcPts val="0"/>
              </a:spcAft>
              <a:buClr>
                <a:schemeClr val="lt1"/>
              </a:buClr>
              <a:buSzPts val="1000"/>
              <a:buNone/>
              <a:defRPr sz="1000"/>
            </a:lvl9pPr>
          </a:lstStyle>
          <a:p>
            <a:endParaRPr/>
          </a:p>
        </p:txBody>
      </p:sp>
      <p:sp>
        <p:nvSpPr>
          <p:cNvPr id="343" name="Google Shape;343;p190"/>
          <p:cNvSpPr txBox="1">
            <a:spLocks noGrp="1"/>
          </p:cNvSpPr>
          <p:nvPr>
            <p:ph type="dt" idx="10"/>
          </p:nvPr>
        </p:nvSpPr>
        <p:spPr>
          <a:xfrm>
            <a:off x="457200" y="6245225"/>
            <a:ext cx="2133600" cy="476250"/>
          </a:xfrm>
          <a:prstGeom prst="rect">
            <a:avLst/>
          </a:prstGeom>
          <a:noFill/>
          <a:ln>
            <a:noFill/>
          </a:ln>
        </p:spPr>
        <p:txBody>
          <a:bodyPr spcFirstLastPara="1" wrap="square" lIns="91425" tIns="45700" rIns="91425" bIns="45700" anchor="t"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44" name="Google Shape;344;p190"/>
          <p:cNvSpPr txBox="1">
            <a:spLocks noGrp="1"/>
          </p:cNvSpPr>
          <p:nvPr>
            <p:ph type="ftr" idx="11"/>
          </p:nvPr>
        </p:nvSpPr>
        <p:spPr>
          <a:xfrm>
            <a:off x="3124200" y="6245225"/>
            <a:ext cx="2895600" cy="476250"/>
          </a:xfrm>
          <a:prstGeom prst="rect">
            <a:avLst/>
          </a:prstGeom>
          <a:noFill/>
          <a:ln>
            <a:noFill/>
          </a:ln>
        </p:spPr>
        <p:txBody>
          <a:bodyPr spcFirstLastPara="1" wrap="square" lIns="91425" tIns="45700" rIns="91425" bIns="45700" anchor="t"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45" name="Google Shape;345;p190"/>
          <p:cNvSpPr txBox="1">
            <a:spLocks noGrp="1"/>
          </p:cNvSpPr>
          <p:nvPr>
            <p:ph type="sldNum" idx="12"/>
          </p:nvPr>
        </p:nvSpPr>
        <p:spPr>
          <a:xfrm>
            <a:off x="6553200" y="6245225"/>
            <a:ext cx="2133600" cy="476250"/>
          </a:xfrm>
          <a:prstGeom prst="rect">
            <a:avLst/>
          </a:prstGeom>
          <a:noFill/>
          <a:ln>
            <a:noFill/>
          </a:ln>
        </p:spPr>
        <p:txBody>
          <a:bodyPr spcFirstLastPara="1" wrap="square" lIns="91425" tIns="45700" rIns="91425" bIns="45700" anchor="t" anchorCtr="0">
            <a:noAutofit/>
          </a:bodyPr>
          <a:lstStyle>
            <a:lvl1pPr marL="0" marR="0" lvl="0" indent="0" algn="r">
              <a:lnSpc>
                <a:spcPct val="100000"/>
              </a:lnSpc>
              <a:spcBef>
                <a:spcPts val="0"/>
              </a:spcBef>
              <a:spcAft>
                <a:spcPts val="0"/>
              </a:spcAft>
              <a:buClr>
                <a:schemeClr val="lt1"/>
              </a:buClr>
              <a:buSzPts val="1400"/>
              <a:buFont typeface="Arial"/>
              <a:buNone/>
              <a:defRPr sz="1400" b="0" i="0" u="none">
                <a:solidFill>
                  <a:schemeClr val="lt1"/>
                </a:solidFill>
                <a:latin typeface="Arial"/>
                <a:ea typeface="Arial"/>
                <a:cs typeface="Arial"/>
                <a:sym typeface="Arial"/>
              </a:defRPr>
            </a:lvl1pPr>
            <a:lvl2pPr marL="0" marR="0" lvl="1" indent="0" algn="r">
              <a:lnSpc>
                <a:spcPct val="100000"/>
              </a:lnSpc>
              <a:spcBef>
                <a:spcPts val="0"/>
              </a:spcBef>
              <a:spcAft>
                <a:spcPts val="0"/>
              </a:spcAft>
              <a:buClr>
                <a:schemeClr val="lt1"/>
              </a:buClr>
              <a:buSzPts val="1400"/>
              <a:buFont typeface="Arial"/>
              <a:buNone/>
              <a:defRPr sz="1400" b="0" i="0" u="none">
                <a:solidFill>
                  <a:schemeClr val="lt1"/>
                </a:solidFill>
                <a:latin typeface="Arial"/>
                <a:ea typeface="Arial"/>
                <a:cs typeface="Arial"/>
                <a:sym typeface="Arial"/>
              </a:defRPr>
            </a:lvl2pPr>
            <a:lvl3pPr marL="0" marR="0" lvl="2" indent="0" algn="r">
              <a:lnSpc>
                <a:spcPct val="100000"/>
              </a:lnSpc>
              <a:spcBef>
                <a:spcPts val="0"/>
              </a:spcBef>
              <a:spcAft>
                <a:spcPts val="0"/>
              </a:spcAft>
              <a:buClr>
                <a:schemeClr val="lt1"/>
              </a:buClr>
              <a:buSzPts val="1400"/>
              <a:buFont typeface="Arial"/>
              <a:buNone/>
              <a:defRPr sz="1400" b="0" i="0" u="none">
                <a:solidFill>
                  <a:schemeClr val="lt1"/>
                </a:solidFill>
                <a:latin typeface="Arial"/>
                <a:ea typeface="Arial"/>
                <a:cs typeface="Arial"/>
                <a:sym typeface="Arial"/>
              </a:defRPr>
            </a:lvl3pPr>
            <a:lvl4pPr marL="0" marR="0" lvl="3" indent="0" algn="r">
              <a:lnSpc>
                <a:spcPct val="100000"/>
              </a:lnSpc>
              <a:spcBef>
                <a:spcPts val="0"/>
              </a:spcBef>
              <a:spcAft>
                <a:spcPts val="0"/>
              </a:spcAft>
              <a:buClr>
                <a:schemeClr val="lt1"/>
              </a:buClr>
              <a:buSzPts val="1400"/>
              <a:buFont typeface="Arial"/>
              <a:buNone/>
              <a:defRPr sz="1400" b="0" i="0" u="none">
                <a:solidFill>
                  <a:schemeClr val="lt1"/>
                </a:solidFill>
                <a:latin typeface="Arial"/>
                <a:ea typeface="Arial"/>
                <a:cs typeface="Arial"/>
                <a:sym typeface="Arial"/>
              </a:defRPr>
            </a:lvl4pPr>
            <a:lvl5pPr marL="0" marR="0" lvl="4" indent="0" algn="r">
              <a:lnSpc>
                <a:spcPct val="100000"/>
              </a:lnSpc>
              <a:spcBef>
                <a:spcPts val="0"/>
              </a:spcBef>
              <a:spcAft>
                <a:spcPts val="0"/>
              </a:spcAft>
              <a:buClr>
                <a:schemeClr val="lt1"/>
              </a:buClr>
              <a:buSzPts val="1400"/>
              <a:buFont typeface="Arial"/>
              <a:buNone/>
              <a:defRPr sz="1400" b="0" i="0" u="none">
                <a:solidFill>
                  <a:schemeClr val="lt1"/>
                </a:solidFill>
                <a:latin typeface="Arial"/>
                <a:ea typeface="Arial"/>
                <a:cs typeface="Arial"/>
                <a:sym typeface="Arial"/>
              </a:defRPr>
            </a:lvl5pPr>
            <a:lvl6pPr marL="0" marR="0" lvl="5" indent="0" algn="r">
              <a:lnSpc>
                <a:spcPct val="100000"/>
              </a:lnSpc>
              <a:spcBef>
                <a:spcPts val="0"/>
              </a:spcBef>
              <a:spcAft>
                <a:spcPts val="0"/>
              </a:spcAft>
              <a:buClr>
                <a:schemeClr val="lt1"/>
              </a:buClr>
              <a:buSzPts val="1400"/>
              <a:buFont typeface="Arial"/>
              <a:buNone/>
              <a:defRPr sz="1400" b="0" i="0" u="none">
                <a:solidFill>
                  <a:schemeClr val="lt1"/>
                </a:solidFill>
                <a:latin typeface="Arial"/>
                <a:ea typeface="Arial"/>
                <a:cs typeface="Arial"/>
                <a:sym typeface="Arial"/>
              </a:defRPr>
            </a:lvl6pPr>
            <a:lvl7pPr marL="0" marR="0" lvl="6" indent="0" algn="r">
              <a:lnSpc>
                <a:spcPct val="100000"/>
              </a:lnSpc>
              <a:spcBef>
                <a:spcPts val="0"/>
              </a:spcBef>
              <a:spcAft>
                <a:spcPts val="0"/>
              </a:spcAft>
              <a:buClr>
                <a:schemeClr val="lt1"/>
              </a:buClr>
              <a:buSzPts val="1400"/>
              <a:buFont typeface="Arial"/>
              <a:buNone/>
              <a:defRPr sz="1400" b="0" i="0" u="none">
                <a:solidFill>
                  <a:schemeClr val="lt1"/>
                </a:solidFill>
                <a:latin typeface="Arial"/>
                <a:ea typeface="Arial"/>
                <a:cs typeface="Arial"/>
                <a:sym typeface="Arial"/>
              </a:defRPr>
            </a:lvl7pPr>
            <a:lvl8pPr marL="0" marR="0" lvl="7" indent="0" algn="r">
              <a:lnSpc>
                <a:spcPct val="100000"/>
              </a:lnSpc>
              <a:spcBef>
                <a:spcPts val="0"/>
              </a:spcBef>
              <a:spcAft>
                <a:spcPts val="0"/>
              </a:spcAft>
              <a:buClr>
                <a:schemeClr val="lt1"/>
              </a:buClr>
              <a:buSzPts val="1400"/>
              <a:buFont typeface="Arial"/>
              <a:buNone/>
              <a:defRPr sz="1400" b="0" i="0" u="none">
                <a:solidFill>
                  <a:schemeClr val="lt1"/>
                </a:solidFill>
                <a:latin typeface="Arial"/>
                <a:ea typeface="Arial"/>
                <a:cs typeface="Arial"/>
                <a:sym typeface="Arial"/>
              </a:defRPr>
            </a:lvl8pPr>
            <a:lvl9pPr marL="0" marR="0" lvl="8" indent="0" algn="r">
              <a:lnSpc>
                <a:spcPct val="100000"/>
              </a:lnSpc>
              <a:spcBef>
                <a:spcPts val="0"/>
              </a:spcBef>
              <a:spcAft>
                <a:spcPts val="0"/>
              </a:spcAft>
              <a:buClr>
                <a:schemeClr val="lt1"/>
              </a:buClr>
              <a:buSzPts val="1400"/>
              <a:buFont typeface="Arial"/>
              <a:buNone/>
              <a:defRPr sz="1400" b="0" i="0" u="none">
                <a:solidFill>
                  <a:schemeClr val="lt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matchingName="Blank">
  <p:cSld name="Blank">
    <p:spTree>
      <p:nvGrpSpPr>
        <p:cNvPr id="1" name="Shape 346"/>
        <p:cNvGrpSpPr/>
        <p:nvPr/>
      </p:nvGrpSpPr>
      <p:grpSpPr>
        <a:xfrm>
          <a:off x="0" y="0"/>
          <a:ext cx="0" cy="0"/>
          <a:chOff x="0" y="0"/>
          <a:chExt cx="0" cy="0"/>
        </a:xfrm>
      </p:grpSpPr>
      <p:sp>
        <p:nvSpPr>
          <p:cNvPr id="347" name="Google Shape;347;p191"/>
          <p:cNvSpPr txBox="1">
            <a:spLocks noGrp="1"/>
          </p:cNvSpPr>
          <p:nvPr>
            <p:ph type="dt" idx="10"/>
          </p:nvPr>
        </p:nvSpPr>
        <p:spPr>
          <a:xfrm>
            <a:off x="457200" y="6245225"/>
            <a:ext cx="2133600" cy="476250"/>
          </a:xfrm>
          <a:prstGeom prst="rect">
            <a:avLst/>
          </a:prstGeom>
          <a:noFill/>
          <a:ln>
            <a:noFill/>
          </a:ln>
        </p:spPr>
        <p:txBody>
          <a:bodyPr spcFirstLastPara="1" wrap="square" lIns="91425" tIns="45700" rIns="91425" bIns="45700" anchor="t"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48" name="Google Shape;348;p191"/>
          <p:cNvSpPr txBox="1">
            <a:spLocks noGrp="1"/>
          </p:cNvSpPr>
          <p:nvPr>
            <p:ph type="ftr" idx="11"/>
          </p:nvPr>
        </p:nvSpPr>
        <p:spPr>
          <a:xfrm>
            <a:off x="3124200" y="6245225"/>
            <a:ext cx="2895600" cy="476250"/>
          </a:xfrm>
          <a:prstGeom prst="rect">
            <a:avLst/>
          </a:prstGeom>
          <a:noFill/>
          <a:ln>
            <a:noFill/>
          </a:ln>
        </p:spPr>
        <p:txBody>
          <a:bodyPr spcFirstLastPara="1" wrap="square" lIns="91425" tIns="45700" rIns="91425" bIns="45700" anchor="t"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49" name="Google Shape;349;p191"/>
          <p:cNvSpPr txBox="1">
            <a:spLocks noGrp="1"/>
          </p:cNvSpPr>
          <p:nvPr>
            <p:ph type="sldNum" idx="12"/>
          </p:nvPr>
        </p:nvSpPr>
        <p:spPr>
          <a:xfrm>
            <a:off x="6553200" y="6245225"/>
            <a:ext cx="2133600" cy="476250"/>
          </a:xfrm>
          <a:prstGeom prst="rect">
            <a:avLst/>
          </a:prstGeom>
          <a:noFill/>
          <a:ln>
            <a:noFill/>
          </a:ln>
        </p:spPr>
        <p:txBody>
          <a:bodyPr spcFirstLastPara="1" wrap="square" lIns="91425" tIns="45700" rIns="91425" bIns="45700" anchor="t" anchorCtr="0">
            <a:noAutofit/>
          </a:bodyPr>
          <a:lstStyle>
            <a:lvl1pPr marL="0" marR="0" lvl="0" indent="0" algn="r">
              <a:lnSpc>
                <a:spcPct val="100000"/>
              </a:lnSpc>
              <a:spcBef>
                <a:spcPts val="0"/>
              </a:spcBef>
              <a:spcAft>
                <a:spcPts val="0"/>
              </a:spcAft>
              <a:buClr>
                <a:schemeClr val="lt1"/>
              </a:buClr>
              <a:buSzPts val="1400"/>
              <a:buFont typeface="Arial"/>
              <a:buNone/>
              <a:defRPr sz="1400" b="0" i="0" u="none">
                <a:solidFill>
                  <a:schemeClr val="lt1"/>
                </a:solidFill>
                <a:latin typeface="Arial"/>
                <a:ea typeface="Arial"/>
                <a:cs typeface="Arial"/>
                <a:sym typeface="Arial"/>
              </a:defRPr>
            </a:lvl1pPr>
            <a:lvl2pPr marL="0" marR="0" lvl="1" indent="0" algn="r">
              <a:lnSpc>
                <a:spcPct val="100000"/>
              </a:lnSpc>
              <a:spcBef>
                <a:spcPts val="0"/>
              </a:spcBef>
              <a:spcAft>
                <a:spcPts val="0"/>
              </a:spcAft>
              <a:buClr>
                <a:schemeClr val="lt1"/>
              </a:buClr>
              <a:buSzPts val="1400"/>
              <a:buFont typeface="Arial"/>
              <a:buNone/>
              <a:defRPr sz="1400" b="0" i="0" u="none">
                <a:solidFill>
                  <a:schemeClr val="lt1"/>
                </a:solidFill>
                <a:latin typeface="Arial"/>
                <a:ea typeface="Arial"/>
                <a:cs typeface="Arial"/>
                <a:sym typeface="Arial"/>
              </a:defRPr>
            </a:lvl2pPr>
            <a:lvl3pPr marL="0" marR="0" lvl="2" indent="0" algn="r">
              <a:lnSpc>
                <a:spcPct val="100000"/>
              </a:lnSpc>
              <a:spcBef>
                <a:spcPts val="0"/>
              </a:spcBef>
              <a:spcAft>
                <a:spcPts val="0"/>
              </a:spcAft>
              <a:buClr>
                <a:schemeClr val="lt1"/>
              </a:buClr>
              <a:buSzPts val="1400"/>
              <a:buFont typeface="Arial"/>
              <a:buNone/>
              <a:defRPr sz="1400" b="0" i="0" u="none">
                <a:solidFill>
                  <a:schemeClr val="lt1"/>
                </a:solidFill>
                <a:latin typeface="Arial"/>
                <a:ea typeface="Arial"/>
                <a:cs typeface="Arial"/>
                <a:sym typeface="Arial"/>
              </a:defRPr>
            </a:lvl3pPr>
            <a:lvl4pPr marL="0" marR="0" lvl="3" indent="0" algn="r">
              <a:lnSpc>
                <a:spcPct val="100000"/>
              </a:lnSpc>
              <a:spcBef>
                <a:spcPts val="0"/>
              </a:spcBef>
              <a:spcAft>
                <a:spcPts val="0"/>
              </a:spcAft>
              <a:buClr>
                <a:schemeClr val="lt1"/>
              </a:buClr>
              <a:buSzPts val="1400"/>
              <a:buFont typeface="Arial"/>
              <a:buNone/>
              <a:defRPr sz="1400" b="0" i="0" u="none">
                <a:solidFill>
                  <a:schemeClr val="lt1"/>
                </a:solidFill>
                <a:latin typeface="Arial"/>
                <a:ea typeface="Arial"/>
                <a:cs typeface="Arial"/>
                <a:sym typeface="Arial"/>
              </a:defRPr>
            </a:lvl4pPr>
            <a:lvl5pPr marL="0" marR="0" lvl="4" indent="0" algn="r">
              <a:lnSpc>
                <a:spcPct val="100000"/>
              </a:lnSpc>
              <a:spcBef>
                <a:spcPts val="0"/>
              </a:spcBef>
              <a:spcAft>
                <a:spcPts val="0"/>
              </a:spcAft>
              <a:buClr>
                <a:schemeClr val="lt1"/>
              </a:buClr>
              <a:buSzPts val="1400"/>
              <a:buFont typeface="Arial"/>
              <a:buNone/>
              <a:defRPr sz="1400" b="0" i="0" u="none">
                <a:solidFill>
                  <a:schemeClr val="lt1"/>
                </a:solidFill>
                <a:latin typeface="Arial"/>
                <a:ea typeface="Arial"/>
                <a:cs typeface="Arial"/>
                <a:sym typeface="Arial"/>
              </a:defRPr>
            </a:lvl5pPr>
            <a:lvl6pPr marL="0" marR="0" lvl="5" indent="0" algn="r">
              <a:lnSpc>
                <a:spcPct val="100000"/>
              </a:lnSpc>
              <a:spcBef>
                <a:spcPts val="0"/>
              </a:spcBef>
              <a:spcAft>
                <a:spcPts val="0"/>
              </a:spcAft>
              <a:buClr>
                <a:schemeClr val="lt1"/>
              </a:buClr>
              <a:buSzPts val="1400"/>
              <a:buFont typeface="Arial"/>
              <a:buNone/>
              <a:defRPr sz="1400" b="0" i="0" u="none">
                <a:solidFill>
                  <a:schemeClr val="lt1"/>
                </a:solidFill>
                <a:latin typeface="Arial"/>
                <a:ea typeface="Arial"/>
                <a:cs typeface="Arial"/>
                <a:sym typeface="Arial"/>
              </a:defRPr>
            </a:lvl6pPr>
            <a:lvl7pPr marL="0" marR="0" lvl="6" indent="0" algn="r">
              <a:lnSpc>
                <a:spcPct val="100000"/>
              </a:lnSpc>
              <a:spcBef>
                <a:spcPts val="0"/>
              </a:spcBef>
              <a:spcAft>
                <a:spcPts val="0"/>
              </a:spcAft>
              <a:buClr>
                <a:schemeClr val="lt1"/>
              </a:buClr>
              <a:buSzPts val="1400"/>
              <a:buFont typeface="Arial"/>
              <a:buNone/>
              <a:defRPr sz="1400" b="0" i="0" u="none">
                <a:solidFill>
                  <a:schemeClr val="lt1"/>
                </a:solidFill>
                <a:latin typeface="Arial"/>
                <a:ea typeface="Arial"/>
                <a:cs typeface="Arial"/>
                <a:sym typeface="Arial"/>
              </a:defRPr>
            </a:lvl7pPr>
            <a:lvl8pPr marL="0" marR="0" lvl="7" indent="0" algn="r">
              <a:lnSpc>
                <a:spcPct val="100000"/>
              </a:lnSpc>
              <a:spcBef>
                <a:spcPts val="0"/>
              </a:spcBef>
              <a:spcAft>
                <a:spcPts val="0"/>
              </a:spcAft>
              <a:buClr>
                <a:schemeClr val="lt1"/>
              </a:buClr>
              <a:buSzPts val="1400"/>
              <a:buFont typeface="Arial"/>
              <a:buNone/>
              <a:defRPr sz="1400" b="0" i="0" u="none">
                <a:solidFill>
                  <a:schemeClr val="lt1"/>
                </a:solidFill>
                <a:latin typeface="Arial"/>
                <a:ea typeface="Arial"/>
                <a:cs typeface="Arial"/>
                <a:sym typeface="Arial"/>
              </a:defRPr>
            </a:lvl8pPr>
            <a:lvl9pPr marL="0" marR="0" lvl="8" indent="0" algn="r">
              <a:lnSpc>
                <a:spcPct val="100000"/>
              </a:lnSpc>
              <a:spcBef>
                <a:spcPts val="0"/>
              </a:spcBef>
              <a:spcAft>
                <a:spcPts val="0"/>
              </a:spcAft>
              <a:buClr>
                <a:schemeClr val="lt1"/>
              </a:buClr>
              <a:buSzPts val="1400"/>
              <a:buFont typeface="Arial"/>
              <a:buNone/>
              <a:defRPr sz="1400" b="0" i="0" u="none">
                <a:solidFill>
                  <a:schemeClr val="lt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matchingName="Comparison">
  <p:cSld name="Comparison">
    <p:spTree>
      <p:nvGrpSpPr>
        <p:cNvPr id="1" name="Shape 350"/>
        <p:cNvGrpSpPr/>
        <p:nvPr/>
      </p:nvGrpSpPr>
      <p:grpSpPr>
        <a:xfrm>
          <a:off x="0" y="0"/>
          <a:ext cx="0" cy="0"/>
          <a:chOff x="0" y="0"/>
          <a:chExt cx="0" cy="0"/>
        </a:xfrm>
      </p:grpSpPr>
      <p:sp>
        <p:nvSpPr>
          <p:cNvPr id="351" name="Google Shape;351;p192"/>
          <p:cNvSpPr txBox="1">
            <a:spLocks noGrp="1"/>
          </p:cNvSpPr>
          <p:nvPr>
            <p:ph type="title"/>
          </p:nvPr>
        </p:nvSpPr>
        <p:spPr>
          <a:xfrm>
            <a:off x="630238" y="365125"/>
            <a:ext cx="7886700" cy="1325563"/>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a:endParaRPr/>
          </a:p>
        </p:txBody>
      </p:sp>
      <p:sp>
        <p:nvSpPr>
          <p:cNvPr id="352" name="Google Shape;352;p192"/>
          <p:cNvSpPr txBox="1">
            <a:spLocks noGrp="1"/>
          </p:cNvSpPr>
          <p:nvPr>
            <p:ph type="body" idx="1"/>
          </p:nvPr>
        </p:nvSpPr>
        <p:spPr>
          <a:xfrm>
            <a:off x="630238" y="1681163"/>
            <a:ext cx="3868737" cy="823912"/>
          </a:xfrm>
          <a:prstGeom prst="rect">
            <a:avLst/>
          </a:prstGeom>
          <a:noFill/>
          <a:ln>
            <a:noFill/>
          </a:ln>
        </p:spPr>
        <p:txBody>
          <a:bodyPr spcFirstLastPara="1" wrap="square" lIns="91425" tIns="45700" rIns="91425" bIns="45700" anchor="b" anchorCtr="0">
            <a:noAutofit/>
          </a:bodyPr>
          <a:lstStyle>
            <a:lvl1pPr marL="457200" lvl="0" indent="-228600" algn="l">
              <a:spcBef>
                <a:spcPts val="480"/>
              </a:spcBef>
              <a:spcAft>
                <a:spcPts val="0"/>
              </a:spcAft>
              <a:buClr>
                <a:schemeClr val="lt1"/>
              </a:buClr>
              <a:buSzPts val="2400"/>
              <a:buFont typeface="Arial"/>
              <a:buNone/>
              <a:defRPr sz="2400" b="1"/>
            </a:lvl1pPr>
            <a:lvl2pPr marL="914400" lvl="1" indent="-228600" algn="l">
              <a:spcBef>
                <a:spcPts val="400"/>
              </a:spcBef>
              <a:spcAft>
                <a:spcPts val="0"/>
              </a:spcAft>
              <a:buClr>
                <a:schemeClr val="lt1"/>
              </a:buClr>
              <a:buSzPts val="2000"/>
              <a:buFont typeface="Arial"/>
              <a:buNone/>
              <a:defRPr sz="2000" b="1"/>
            </a:lvl2pPr>
            <a:lvl3pPr marL="1371600" lvl="2" indent="-228600" algn="l">
              <a:spcBef>
                <a:spcPts val="360"/>
              </a:spcBef>
              <a:spcAft>
                <a:spcPts val="0"/>
              </a:spcAft>
              <a:buClr>
                <a:schemeClr val="lt1"/>
              </a:buClr>
              <a:buSzPts val="1800"/>
              <a:buFont typeface="Arial"/>
              <a:buNone/>
              <a:defRPr sz="1800" b="1"/>
            </a:lvl3pPr>
            <a:lvl4pPr marL="1828800" lvl="3" indent="-228600" algn="l">
              <a:spcBef>
                <a:spcPts val="320"/>
              </a:spcBef>
              <a:spcAft>
                <a:spcPts val="0"/>
              </a:spcAft>
              <a:buClr>
                <a:schemeClr val="lt1"/>
              </a:buClr>
              <a:buSzPts val="1600"/>
              <a:buFont typeface="Arial"/>
              <a:buNone/>
              <a:defRPr sz="1600" b="1"/>
            </a:lvl4pPr>
            <a:lvl5pPr marL="2286000" lvl="4" indent="-228600" algn="l">
              <a:spcBef>
                <a:spcPts val="320"/>
              </a:spcBef>
              <a:spcAft>
                <a:spcPts val="0"/>
              </a:spcAft>
              <a:buClr>
                <a:schemeClr val="lt1"/>
              </a:buClr>
              <a:buSzPts val="1600"/>
              <a:buFont typeface="Arial"/>
              <a:buNone/>
              <a:defRPr sz="1600" b="1"/>
            </a:lvl5pPr>
            <a:lvl6pPr marL="2743200" lvl="5" indent="-228600" algn="l">
              <a:lnSpc>
                <a:spcPct val="90000"/>
              </a:lnSpc>
              <a:spcBef>
                <a:spcPts val="500"/>
              </a:spcBef>
              <a:spcAft>
                <a:spcPts val="0"/>
              </a:spcAft>
              <a:buClr>
                <a:schemeClr val="lt1"/>
              </a:buClr>
              <a:buSzPts val="1600"/>
              <a:buNone/>
              <a:defRPr sz="1600" b="1"/>
            </a:lvl6pPr>
            <a:lvl7pPr marL="3200400" lvl="6" indent="-228600" algn="l">
              <a:lnSpc>
                <a:spcPct val="90000"/>
              </a:lnSpc>
              <a:spcBef>
                <a:spcPts val="500"/>
              </a:spcBef>
              <a:spcAft>
                <a:spcPts val="0"/>
              </a:spcAft>
              <a:buClr>
                <a:schemeClr val="lt1"/>
              </a:buClr>
              <a:buSzPts val="1600"/>
              <a:buNone/>
              <a:defRPr sz="1600" b="1"/>
            </a:lvl7pPr>
            <a:lvl8pPr marL="3657600" lvl="7" indent="-228600" algn="l">
              <a:lnSpc>
                <a:spcPct val="90000"/>
              </a:lnSpc>
              <a:spcBef>
                <a:spcPts val="500"/>
              </a:spcBef>
              <a:spcAft>
                <a:spcPts val="0"/>
              </a:spcAft>
              <a:buClr>
                <a:schemeClr val="lt1"/>
              </a:buClr>
              <a:buSzPts val="1600"/>
              <a:buNone/>
              <a:defRPr sz="1600" b="1"/>
            </a:lvl8pPr>
            <a:lvl9pPr marL="4114800" lvl="8" indent="-228600" algn="l">
              <a:lnSpc>
                <a:spcPct val="90000"/>
              </a:lnSpc>
              <a:spcBef>
                <a:spcPts val="500"/>
              </a:spcBef>
              <a:spcAft>
                <a:spcPts val="0"/>
              </a:spcAft>
              <a:buClr>
                <a:schemeClr val="lt1"/>
              </a:buClr>
              <a:buSzPts val="1600"/>
              <a:buNone/>
              <a:defRPr sz="1600" b="1"/>
            </a:lvl9pPr>
          </a:lstStyle>
          <a:p>
            <a:endParaRPr/>
          </a:p>
        </p:txBody>
      </p:sp>
      <p:sp>
        <p:nvSpPr>
          <p:cNvPr id="353" name="Google Shape;353;p192"/>
          <p:cNvSpPr txBox="1">
            <a:spLocks noGrp="1"/>
          </p:cNvSpPr>
          <p:nvPr>
            <p:ph type="body" idx="2"/>
          </p:nvPr>
        </p:nvSpPr>
        <p:spPr>
          <a:xfrm>
            <a:off x="630238" y="2505075"/>
            <a:ext cx="3868737" cy="3684588"/>
          </a:xfrm>
          <a:prstGeom prst="rect">
            <a:avLst/>
          </a:prstGeom>
          <a:noFill/>
          <a:ln>
            <a:noFill/>
          </a:ln>
        </p:spPr>
        <p:txBody>
          <a:bodyPr spcFirstLastPara="1" wrap="square" lIns="91425" tIns="45700" rIns="91425" bIns="45700" anchor="t" anchorCtr="0">
            <a:noAutofit/>
          </a:bodyPr>
          <a:lstStyle>
            <a:lvl1pPr marL="457200" lvl="0" indent="-342900" algn="l">
              <a:spcBef>
                <a:spcPts val="360"/>
              </a:spcBef>
              <a:spcAft>
                <a:spcPts val="0"/>
              </a:spcAft>
              <a:buClr>
                <a:schemeClr val="lt1"/>
              </a:buClr>
              <a:buSzPts val="1800"/>
              <a:buChar char="•"/>
              <a:defRPr/>
            </a:lvl1pPr>
            <a:lvl2pPr marL="914400" lvl="1" indent="-342900" algn="l">
              <a:spcBef>
                <a:spcPts val="360"/>
              </a:spcBef>
              <a:spcAft>
                <a:spcPts val="0"/>
              </a:spcAft>
              <a:buClr>
                <a:schemeClr val="lt1"/>
              </a:buClr>
              <a:buSzPts val="1800"/>
              <a:buChar char="–"/>
              <a:defRPr/>
            </a:lvl2pPr>
            <a:lvl3pPr marL="1371600" lvl="2" indent="-342900" algn="l">
              <a:spcBef>
                <a:spcPts val="360"/>
              </a:spcBef>
              <a:spcAft>
                <a:spcPts val="0"/>
              </a:spcAft>
              <a:buClr>
                <a:schemeClr val="lt1"/>
              </a:buClr>
              <a:buSzPts val="1800"/>
              <a:buChar char="•"/>
              <a:defRPr/>
            </a:lvl3pPr>
            <a:lvl4pPr marL="1828800" lvl="3" indent="-342900" algn="l">
              <a:spcBef>
                <a:spcPts val="360"/>
              </a:spcBef>
              <a:spcAft>
                <a:spcPts val="0"/>
              </a:spcAft>
              <a:buClr>
                <a:schemeClr val="lt1"/>
              </a:buClr>
              <a:buSzPts val="1800"/>
              <a:buChar char="–"/>
              <a:defRPr/>
            </a:lvl4pPr>
            <a:lvl5pPr marL="2286000" lvl="4" indent="-342900" algn="l">
              <a:spcBef>
                <a:spcPts val="360"/>
              </a:spcBef>
              <a:spcAft>
                <a:spcPts val="0"/>
              </a:spcAft>
              <a:buClr>
                <a:schemeClr val="lt1"/>
              </a:buClr>
              <a:buSzPts val="1800"/>
              <a:buChar char="»"/>
              <a:defRPr/>
            </a:lvl5pPr>
            <a:lvl6pPr marL="2743200" lvl="5" indent="-342900" algn="l">
              <a:lnSpc>
                <a:spcPct val="90000"/>
              </a:lnSpc>
              <a:spcBef>
                <a:spcPts val="500"/>
              </a:spcBef>
              <a:spcAft>
                <a:spcPts val="0"/>
              </a:spcAft>
              <a:buClr>
                <a:schemeClr val="lt1"/>
              </a:buClr>
              <a:buSzPts val="1800"/>
              <a:buChar char="•"/>
              <a:defRPr/>
            </a:lvl6pPr>
            <a:lvl7pPr marL="3200400" lvl="6" indent="-342900" algn="l">
              <a:lnSpc>
                <a:spcPct val="90000"/>
              </a:lnSpc>
              <a:spcBef>
                <a:spcPts val="500"/>
              </a:spcBef>
              <a:spcAft>
                <a:spcPts val="0"/>
              </a:spcAft>
              <a:buClr>
                <a:schemeClr val="lt1"/>
              </a:buClr>
              <a:buSzPts val="1800"/>
              <a:buChar char="•"/>
              <a:defRPr/>
            </a:lvl7pPr>
            <a:lvl8pPr marL="3657600" lvl="7" indent="-342900" algn="l">
              <a:lnSpc>
                <a:spcPct val="90000"/>
              </a:lnSpc>
              <a:spcBef>
                <a:spcPts val="500"/>
              </a:spcBef>
              <a:spcAft>
                <a:spcPts val="0"/>
              </a:spcAft>
              <a:buClr>
                <a:schemeClr val="lt1"/>
              </a:buClr>
              <a:buSzPts val="1800"/>
              <a:buChar char="•"/>
              <a:defRPr/>
            </a:lvl8pPr>
            <a:lvl9pPr marL="4114800" lvl="8" indent="-342900" algn="l">
              <a:lnSpc>
                <a:spcPct val="90000"/>
              </a:lnSpc>
              <a:spcBef>
                <a:spcPts val="500"/>
              </a:spcBef>
              <a:spcAft>
                <a:spcPts val="0"/>
              </a:spcAft>
              <a:buClr>
                <a:schemeClr val="lt1"/>
              </a:buClr>
              <a:buSzPts val="1800"/>
              <a:buChar char="•"/>
              <a:defRPr/>
            </a:lvl9pPr>
          </a:lstStyle>
          <a:p>
            <a:endParaRPr/>
          </a:p>
        </p:txBody>
      </p:sp>
      <p:sp>
        <p:nvSpPr>
          <p:cNvPr id="354" name="Google Shape;354;p192"/>
          <p:cNvSpPr txBox="1">
            <a:spLocks noGrp="1"/>
          </p:cNvSpPr>
          <p:nvPr>
            <p:ph type="body" idx="3"/>
          </p:nvPr>
        </p:nvSpPr>
        <p:spPr>
          <a:xfrm>
            <a:off x="4629150" y="1681163"/>
            <a:ext cx="3887788" cy="823912"/>
          </a:xfrm>
          <a:prstGeom prst="rect">
            <a:avLst/>
          </a:prstGeom>
          <a:noFill/>
          <a:ln>
            <a:noFill/>
          </a:ln>
        </p:spPr>
        <p:txBody>
          <a:bodyPr spcFirstLastPara="1" wrap="square" lIns="91425" tIns="45700" rIns="91425" bIns="45700" anchor="b" anchorCtr="0">
            <a:noAutofit/>
          </a:bodyPr>
          <a:lstStyle>
            <a:lvl1pPr marL="457200" lvl="0" indent="-228600" algn="l">
              <a:spcBef>
                <a:spcPts val="480"/>
              </a:spcBef>
              <a:spcAft>
                <a:spcPts val="0"/>
              </a:spcAft>
              <a:buClr>
                <a:schemeClr val="lt1"/>
              </a:buClr>
              <a:buSzPts val="2400"/>
              <a:buFont typeface="Arial"/>
              <a:buNone/>
              <a:defRPr sz="2400" b="1"/>
            </a:lvl1pPr>
            <a:lvl2pPr marL="914400" lvl="1" indent="-228600" algn="l">
              <a:spcBef>
                <a:spcPts val="400"/>
              </a:spcBef>
              <a:spcAft>
                <a:spcPts val="0"/>
              </a:spcAft>
              <a:buClr>
                <a:schemeClr val="lt1"/>
              </a:buClr>
              <a:buSzPts val="2000"/>
              <a:buFont typeface="Arial"/>
              <a:buNone/>
              <a:defRPr sz="2000" b="1"/>
            </a:lvl2pPr>
            <a:lvl3pPr marL="1371600" lvl="2" indent="-228600" algn="l">
              <a:spcBef>
                <a:spcPts val="360"/>
              </a:spcBef>
              <a:spcAft>
                <a:spcPts val="0"/>
              </a:spcAft>
              <a:buClr>
                <a:schemeClr val="lt1"/>
              </a:buClr>
              <a:buSzPts val="1800"/>
              <a:buFont typeface="Arial"/>
              <a:buNone/>
              <a:defRPr sz="1800" b="1"/>
            </a:lvl3pPr>
            <a:lvl4pPr marL="1828800" lvl="3" indent="-228600" algn="l">
              <a:spcBef>
                <a:spcPts val="320"/>
              </a:spcBef>
              <a:spcAft>
                <a:spcPts val="0"/>
              </a:spcAft>
              <a:buClr>
                <a:schemeClr val="lt1"/>
              </a:buClr>
              <a:buSzPts val="1600"/>
              <a:buFont typeface="Arial"/>
              <a:buNone/>
              <a:defRPr sz="1600" b="1"/>
            </a:lvl4pPr>
            <a:lvl5pPr marL="2286000" lvl="4" indent="-228600" algn="l">
              <a:spcBef>
                <a:spcPts val="320"/>
              </a:spcBef>
              <a:spcAft>
                <a:spcPts val="0"/>
              </a:spcAft>
              <a:buClr>
                <a:schemeClr val="lt1"/>
              </a:buClr>
              <a:buSzPts val="1600"/>
              <a:buFont typeface="Arial"/>
              <a:buNone/>
              <a:defRPr sz="1600" b="1"/>
            </a:lvl5pPr>
            <a:lvl6pPr marL="2743200" lvl="5" indent="-228600" algn="l">
              <a:lnSpc>
                <a:spcPct val="90000"/>
              </a:lnSpc>
              <a:spcBef>
                <a:spcPts val="500"/>
              </a:spcBef>
              <a:spcAft>
                <a:spcPts val="0"/>
              </a:spcAft>
              <a:buClr>
                <a:schemeClr val="lt1"/>
              </a:buClr>
              <a:buSzPts val="1600"/>
              <a:buNone/>
              <a:defRPr sz="1600" b="1"/>
            </a:lvl6pPr>
            <a:lvl7pPr marL="3200400" lvl="6" indent="-228600" algn="l">
              <a:lnSpc>
                <a:spcPct val="90000"/>
              </a:lnSpc>
              <a:spcBef>
                <a:spcPts val="500"/>
              </a:spcBef>
              <a:spcAft>
                <a:spcPts val="0"/>
              </a:spcAft>
              <a:buClr>
                <a:schemeClr val="lt1"/>
              </a:buClr>
              <a:buSzPts val="1600"/>
              <a:buNone/>
              <a:defRPr sz="1600" b="1"/>
            </a:lvl7pPr>
            <a:lvl8pPr marL="3657600" lvl="7" indent="-228600" algn="l">
              <a:lnSpc>
                <a:spcPct val="90000"/>
              </a:lnSpc>
              <a:spcBef>
                <a:spcPts val="500"/>
              </a:spcBef>
              <a:spcAft>
                <a:spcPts val="0"/>
              </a:spcAft>
              <a:buClr>
                <a:schemeClr val="lt1"/>
              </a:buClr>
              <a:buSzPts val="1600"/>
              <a:buNone/>
              <a:defRPr sz="1600" b="1"/>
            </a:lvl8pPr>
            <a:lvl9pPr marL="4114800" lvl="8" indent="-228600" algn="l">
              <a:lnSpc>
                <a:spcPct val="90000"/>
              </a:lnSpc>
              <a:spcBef>
                <a:spcPts val="500"/>
              </a:spcBef>
              <a:spcAft>
                <a:spcPts val="0"/>
              </a:spcAft>
              <a:buClr>
                <a:schemeClr val="lt1"/>
              </a:buClr>
              <a:buSzPts val="1600"/>
              <a:buNone/>
              <a:defRPr sz="1600" b="1"/>
            </a:lvl9pPr>
          </a:lstStyle>
          <a:p>
            <a:endParaRPr/>
          </a:p>
        </p:txBody>
      </p:sp>
      <p:sp>
        <p:nvSpPr>
          <p:cNvPr id="355" name="Google Shape;355;p192"/>
          <p:cNvSpPr txBox="1">
            <a:spLocks noGrp="1"/>
          </p:cNvSpPr>
          <p:nvPr>
            <p:ph type="body" idx="4"/>
          </p:nvPr>
        </p:nvSpPr>
        <p:spPr>
          <a:xfrm>
            <a:off x="4629150" y="2505075"/>
            <a:ext cx="3887788" cy="3684588"/>
          </a:xfrm>
          <a:prstGeom prst="rect">
            <a:avLst/>
          </a:prstGeom>
          <a:noFill/>
          <a:ln>
            <a:noFill/>
          </a:ln>
        </p:spPr>
        <p:txBody>
          <a:bodyPr spcFirstLastPara="1" wrap="square" lIns="91425" tIns="45700" rIns="91425" bIns="45700" anchor="t" anchorCtr="0">
            <a:noAutofit/>
          </a:bodyPr>
          <a:lstStyle>
            <a:lvl1pPr marL="457200" lvl="0" indent="-342900" algn="l">
              <a:spcBef>
                <a:spcPts val="360"/>
              </a:spcBef>
              <a:spcAft>
                <a:spcPts val="0"/>
              </a:spcAft>
              <a:buClr>
                <a:schemeClr val="lt1"/>
              </a:buClr>
              <a:buSzPts val="1800"/>
              <a:buChar char="•"/>
              <a:defRPr/>
            </a:lvl1pPr>
            <a:lvl2pPr marL="914400" lvl="1" indent="-342900" algn="l">
              <a:spcBef>
                <a:spcPts val="360"/>
              </a:spcBef>
              <a:spcAft>
                <a:spcPts val="0"/>
              </a:spcAft>
              <a:buClr>
                <a:schemeClr val="lt1"/>
              </a:buClr>
              <a:buSzPts val="1800"/>
              <a:buChar char="–"/>
              <a:defRPr/>
            </a:lvl2pPr>
            <a:lvl3pPr marL="1371600" lvl="2" indent="-342900" algn="l">
              <a:spcBef>
                <a:spcPts val="360"/>
              </a:spcBef>
              <a:spcAft>
                <a:spcPts val="0"/>
              </a:spcAft>
              <a:buClr>
                <a:schemeClr val="lt1"/>
              </a:buClr>
              <a:buSzPts val="1800"/>
              <a:buChar char="•"/>
              <a:defRPr/>
            </a:lvl3pPr>
            <a:lvl4pPr marL="1828800" lvl="3" indent="-342900" algn="l">
              <a:spcBef>
                <a:spcPts val="360"/>
              </a:spcBef>
              <a:spcAft>
                <a:spcPts val="0"/>
              </a:spcAft>
              <a:buClr>
                <a:schemeClr val="lt1"/>
              </a:buClr>
              <a:buSzPts val="1800"/>
              <a:buChar char="–"/>
              <a:defRPr/>
            </a:lvl4pPr>
            <a:lvl5pPr marL="2286000" lvl="4" indent="-342900" algn="l">
              <a:spcBef>
                <a:spcPts val="360"/>
              </a:spcBef>
              <a:spcAft>
                <a:spcPts val="0"/>
              </a:spcAft>
              <a:buClr>
                <a:schemeClr val="lt1"/>
              </a:buClr>
              <a:buSzPts val="1800"/>
              <a:buChar char="»"/>
              <a:defRPr/>
            </a:lvl5pPr>
            <a:lvl6pPr marL="2743200" lvl="5" indent="-342900" algn="l">
              <a:lnSpc>
                <a:spcPct val="90000"/>
              </a:lnSpc>
              <a:spcBef>
                <a:spcPts val="500"/>
              </a:spcBef>
              <a:spcAft>
                <a:spcPts val="0"/>
              </a:spcAft>
              <a:buClr>
                <a:schemeClr val="lt1"/>
              </a:buClr>
              <a:buSzPts val="1800"/>
              <a:buChar char="•"/>
              <a:defRPr/>
            </a:lvl6pPr>
            <a:lvl7pPr marL="3200400" lvl="6" indent="-342900" algn="l">
              <a:lnSpc>
                <a:spcPct val="90000"/>
              </a:lnSpc>
              <a:spcBef>
                <a:spcPts val="500"/>
              </a:spcBef>
              <a:spcAft>
                <a:spcPts val="0"/>
              </a:spcAft>
              <a:buClr>
                <a:schemeClr val="lt1"/>
              </a:buClr>
              <a:buSzPts val="1800"/>
              <a:buChar char="•"/>
              <a:defRPr/>
            </a:lvl7pPr>
            <a:lvl8pPr marL="3657600" lvl="7" indent="-342900" algn="l">
              <a:lnSpc>
                <a:spcPct val="90000"/>
              </a:lnSpc>
              <a:spcBef>
                <a:spcPts val="500"/>
              </a:spcBef>
              <a:spcAft>
                <a:spcPts val="0"/>
              </a:spcAft>
              <a:buClr>
                <a:schemeClr val="lt1"/>
              </a:buClr>
              <a:buSzPts val="1800"/>
              <a:buChar char="•"/>
              <a:defRPr/>
            </a:lvl8pPr>
            <a:lvl9pPr marL="4114800" lvl="8" indent="-342900" algn="l">
              <a:lnSpc>
                <a:spcPct val="90000"/>
              </a:lnSpc>
              <a:spcBef>
                <a:spcPts val="500"/>
              </a:spcBef>
              <a:spcAft>
                <a:spcPts val="0"/>
              </a:spcAft>
              <a:buClr>
                <a:schemeClr val="lt1"/>
              </a:buClr>
              <a:buSzPts val="1800"/>
              <a:buChar char="•"/>
              <a:defRPr/>
            </a:lvl9pPr>
          </a:lstStyle>
          <a:p>
            <a:endParaRPr/>
          </a:p>
        </p:txBody>
      </p:sp>
      <p:sp>
        <p:nvSpPr>
          <p:cNvPr id="356" name="Google Shape;356;p192"/>
          <p:cNvSpPr txBox="1">
            <a:spLocks noGrp="1"/>
          </p:cNvSpPr>
          <p:nvPr>
            <p:ph type="dt" idx="10"/>
          </p:nvPr>
        </p:nvSpPr>
        <p:spPr>
          <a:xfrm>
            <a:off x="457200" y="6245225"/>
            <a:ext cx="2133600" cy="476250"/>
          </a:xfrm>
          <a:prstGeom prst="rect">
            <a:avLst/>
          </a:prstGeom>
          <a:noFill/>
          <a:ln>
            <a:noFill/>
          </a:ln>
        </p:spPr>
        <p:txBody>
          <a:bodyPr spcFirstLastPara="1" wrap="square" lIns="91425" tIns="45700" rIns="91425" bIns="45700" anchor="t"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57" name="Google Shape;357;p192"/>
          <p:cNvSpPr txBox="1">
            <a:spLocks noGrp="1"/>
          </p:cNvSpPr>
          <p:nvPr>
            <p:ph type="ftr" idx="11"/>
          </p:nvPr>
        </p:nvSpPr>
        <p:spPr>
          <a:xfrm>
            <a:off x="3124200" y="6245225"/>
            <a:ext cx="2895600" cy="476250"/>
          </a:xfrm>
          <a:prstGeom prst="rect">
            <a:avLst/>
          </a:prstGeom>
          <a:noFill/>
          <a:ln>
            <a:noFill/>
          </a:ln>
        </p:spPr>
        <p:txBody>
          <a:bodyPr spcFirstLastPara="1" wrap="square" lIns="91425" tIns="45700" rIns="91425" bIns="45700" anchor="t"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58" name="Google Shape;358;p192"/>
          <p:cNvSpPr txBox="1">
            <a:spLocks noGrp="1"/>
          </p:cNvSpPr>
          <p:nvPr>
            <p:ph type="sldNum" idx="12"/>
          </p:nvPr>
        </p:nvSpPr>
        <p:spPr>
          <a:xfrm>
            <a:off x="6553200" y="6245225"/>
            <a:ext cx="2133600" cy="476250"/>
          </a:xfrm>
          <a:prstGeom prst="rect">
            <a:avLst/>
          </a:prstGeom>
          <a:noFill/>
          <a:ln>
            <a:noFill/>
          </a:ln>
        </p:spPr>
        <p:txBody>
          <a:bodyPr spcFirstLastPara="1" wrap="square" lIns="91425" tIns="45700" rIns="91425" bIns="45700" anchor="t" anchorCtr="0">
            <a:noAutofit/>
          </a:bodyPr>
          <a:lstStyle>
            <a:lvl1pPr marL="0" marR="0" lvl="0" indent="0" algn="r">
              <a:lnSpc>
                <a:spcPct val="100000"/>
              </a:lnSpc>
              <a:spcBef>
                <a:spcPts val="0"/>
              </a:spcBef>
              <a:spcAft>
                <a:spcPts val="0"/>
              </a:spcAft>
              <a:buClr>
                <a:schemeClr val="lt1"/>
              </a:buClr>
              <a:buSzPts val="1400"/>
              <a:buFont typeface="Arial"/>
              <a:buNone/>
              <a:defRPr sz="1400" b="0" i="0" u="none">
                <a:solidFill>
                  <a:schemeClr val="lt1"/>
                </a:solidFill>
                <a:latin typeface="Arial"/>
                <a:ea typeface="Arial"/>
                <a:cs typeface="Arial"/>
                <a:sym typeface="Arial"/>
              </a:defRPr>
            </a:lvl1pPr>
            <a:lvl2pPr marL="0" marR="0" lvl="1" indent="0" algn="r">
              <a:lnSpc>
                <a:spcPct val="100000"/>
              </a:lnSpc>
              <a:spcBef>
                <a:spcPts val="0"/>
              </a:spcBef>
              <a:spcAft>
                <a:spcPts val="0"/>
              </a:spcAft>
              <a:buClr>
                <a:schemeClr val="lt1"/>
              </a:buClr>
              <a:buSzPts val="1400"/>
              <a:buFont typeface="Arial"/>
              <a:buNone/>
              <a:defRPr sz="1400" b="0" i="0" u="none">
                <a:solidFill>
                  <a:schemeClr val="lt1"/>
                </a:solidFill>
                <a:latin typeface="Arial"/>
                <a:ea typeface="Arial"/>
                <a:cs typeface="Arial"/>
                <a:sym typeface="Arial"/>
              </a:defRPr>
            </a:lvl2pPr>
            <a:lvl3pPr marL="0" marR="0" lvl="2" indent="0" algn="r">
              <a:lnSpc>
                <a:spcPct val="100000"/>
              </a:lnSpc>
              <a:spcBef>
                <a:spcPts val="0"/>
              </a:spcBef>
              <a:spcAft>
                <a:spcPts val="0"/>
              </a:spcAft>
              <a:buClr>
                <a:schemeClr val="lt1"/>
              </a:buClr>
              <a:buSzPts val="1400"/>
              <a:buFont typeface="Arial"/>
              <a:buNone/>
              <a:defRPr sz="1400" b="0" i="0" u="none">
                <a:solidFill>
                  <a:schemeClr val="lt1"/>
                </a:solidFill>
                <a:latin typeface="Arial"/>
                <a:ea typeface="Arial"/>
                <a:cs typeface="Arial"/>
                <a:sym typeface="Arial"/>
              </a:defRPr>
            </a:lvl3pPr>
            <a:lvl4pPr marL="0" marR="0" lvl="3" indent="0" algn="r">
              <a:lnSpc>
                <a:spcPct val="100000"/>
              </a:lnSpc>
              <a:spcBef>
                <a:spcPts val="0"/>
              </a:spcBef>
              <a:spcAft>
                <a:spcPts val="0"/>
              </a:spcAft>
              <a:buClr>
                <a:schemeClr val="lt1"/>
              </a:buClr>
              <a:buSzPts val="1400"/>
              <a:buFont typeface="Arial"/>
              <a:buNone/>
              <a:defRPr sz="1400" b="0" i="0" u="none">
                <a:solidFill>
                  <a:schemeClr val="lt1"/>
                </a:solidFill>
                <a:latin typeface="Arial"/>
                <a:ea typeface="Arial"/>
                <a:cs typeface="Arial"/>
                <a:sym typeface="Arial"/>
              </a:defRPr>
            </a:lvl4pPr>
            <a:lvl5pPr marL="0" marR="0" lvl="4" indent="0" algn="r">
              <a:lnSpc>
                <a:spcPct val="100000"/>
              </a:lnSpc>
              <a:spcBef>
                <a:spcPts val="0"/>
              </a:spcBef>
              <a:spcAft>
                <a:spcPts val="0"/>
              </a:spcAft>
              <a:buClr>
                <a:schemeClr val="lt1"/>
              </a:buClr>
              <a:buSzPts val="1400"/>
              <a:buFont typeface="Arial"/>
              <a:buNone/>
              <a:defRPr sz="1400" b="0" i="0" u="none">
                <a:solidFill>
                  <a:schemeClr val="lt1"/>
                </a:solidFill>
                <a:latin typeface="Arial"/>
                <a:ea typeface="Arial"/>
                <a:cs typeface="Arial"/>
                <a:sym typeface="Arial"/>
              </a:defRPr>
            </a:lvl5pPr>
            <a:lvl6pPr marL="0" marR="0" lvl="5" indent="0" algn="r">
              <a:lnSpc>
                <a:spcPct val="100000"/>
              </a:lnSpc>
              <a:spcBef>
                <a:spcPts val="0"/>
              </a:spcBef>
              <a:spcAft>
                <a:spcPts val="0"/>
              </a:spcAft>
              <a:buClr>
                <a:schemeClr val="lt1"/>
              </a:buClr>
              <a:buSzPts val="1400"/>
              <a:buFont typeface="Arial"/>
              <a:buNone/>
              <a:defRPr sz="1400" b="0" i="0" u="none">
                <a:solidFill>
                  <a:schemeClr val="lt1"/>
                </a:solidFill>
                <a:latin typeface="Arial"/>
                <a:ea typeface="Arial"/>
                <a:cs typeface="Arial"/>
                <a:sym typeface="Arial"/>
              </a:defRPr>
            </a:lvl6pPr>
            <a:lvl7pPr marL="0" marR="0" lvl="6" indent="0" algn="r">
              <a:lnSpc>
                <a:spcPct val="100000"/>
              </a:lnSpc>
              <a:spcBef>
                <a:spcPts val="0"/>
              </a:spcBef>
              <a:spcAft>
                <a:spcPts val="0"/>
              </a:spcAft>
              <a:buClr>
                <a:schemeClr val="lt1"/>
              </a:buClr>
              <a:buSzPts val="1400"/>
              <a:buFont typeface="Arial"/>
              <a:buNone/>
              <a:defRPr sz="1400" b="0" i="0" u="none">
                <a:solidFill>
                  <a:schemeClr val="lt1"/>
                </a:solidFill>
                <a:latin typeface="Arial"/>
                <a:ea typeface="Arial"/>
                <a:cs typeface="Arial"/>
                <a:sym typeface="Arial"/>
              </a:defRPr>
            </a:lvl7pPr>
            <a:lvl8pPr marL="0" marR="0" lvl="7" indent="0" algn="r">
              <a:lnSpc>
                <a:spcPct val="100000"/>
              </a:lnSpc>
              <a:spcBef>
                <a:spcPts val="0"/>
              </a:spcBef>
              <a:spcAft>
                <a:spcPts val="0"/>
              </a:spcAft>
              <a:buClr>
                <a:schemeClr val="lt1"/>
              </a:buClr>
              <a:buSzPts val="1400"/>
              <a:buFont typeface="Arial"/>
              <a:buNone/>
              <a:defRPr sz="1400" b="0" i="0" u="none">
                <a:solidFill>
                  <a:schemeClr val="lt1"/>
                </a:solidFill>
                <a:latin typeface="Arial"/>
                <a:ea typeface="Arial"/>
                <a:cs typeface="Arial"/>
                <a:sym typeface="Arial"/>
              </a:defRPr>
            </a:lvl8pPr>
            <a:lvl9pPr marL="0" marR="0" lvl="8" indent="0" algn="r">
              <a:lnSpc>
                <a:spcPct val="100000"/>
              </a:lnSpc>
              <a:spcBef>
                <a:spcPts val="0"/>
              </a:spcBef>
              <a:spcAft>
                <a:spcPts val="0"/>
              </a:spcAft>
              <a:buClr>
                <a:schemeClr val="lt1"/>
              </a:buClr>
              <a:buSzPts val="1400"/>
              <a:buFont typeface="Arial"/>
              <a:buNone/>
              <a:defRPr sz="1400" b="0" i="0" u="none">
                <a:solidFill>
                  <a:schemeClr val="lt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标题和竖排文字" type="vertTx">
  <p:cSld name="VERTICAL_TEXT">
    <p:spTree>
      <p:nvGrpSpPr>
        <p:cNvPr id="1" name="Shape 27"/>
        <p:cNvGrpSpPr/>
        <p:nvPr/>
      </p:nvGrpSpPr>
      <p:grpSpPr>
        <a:xfrm>
          <a:off x="0" y="0"/>
          <a:ext cx="0" cy="0"/>
          <a:chOff x="0" y="0"/>
          <a:chExt cx="0" cy="0"/>
        </a:xfrm>
      </p:grpSpPr>
      <p:sp>
        <p:nvSpPr>
          <p:cNvPr id="28" name="Google Shape;28;p218"/>
          <p:cNvSpPr txBox="1">
            <a:spLocks noGrp="1"/>
          </p:cNvSpPr>
          <p:nvPr>
            <p:ph type="title"/>
          </p:nvPr>
        </p:nvSpPr>
        <p:spPr>
          <a:xfrm>
            <a:off x="628650" y="365125"/>
            <a:ext cx="7886700" cy="1325562"/>
          </a:xfrm>
          <a:prstGeom prst="rect">
            <a:avLst/>
          </a:prstGeom>
          <a:noFill/>
          <a:ln>
            <a:noFill/>
          </a:ln>
        </p:spPr>
        <p:txBody>
          <a:bodyPr spcFirstLastPara="1" wrap="square" lIns="91425" tIns="45700" rIns="91425" bIns="45700" anchor="ctr" anchorCtr="0">
            <a:no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9" name="Google Shape;29;p218"/>
          <p:cNvSpPr txBox="1">
            <a:spLocks noGrp="1"/>
          </p:cNvSpPr>
          <p:nvPr>
            <p:ph type="body" idx="1"/>
          </p:nvPr>
        </p:nvSpPr>
        <p:spPr>
          <a:xfrm rot="5400000">
            <a:off x="2396332" y="57943"/>
            <a:ext cx="4351337" cy="7886700"/>
          </a:xfrm>
          <a:prstGeom prst="rect">
            <a:avLst/>
          </a:prstGeom>
          <a:noFill/>
          <a:ln>
            <a:noFill/>
          </a:ln>
        </p:spPr>
        <p:txBody>
          <a:bodyPr spcFirstLastPara="1" wrap="square" lIns="91425" tIns="45700" rIns="91425" bIns="45700" anchor="t" anchorCtr="0">
            <a:no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0" name="Google Shape;30;p218"/>
          <p:cNvSpPr txBox="1">
            <a:spLocks noGrp="1"/>
          </p:cNvSpPr>
          <p:nvPr>
            <p:ph type="dt" idx="10"/>
          </p:nvPr>
        </p:nvSpPr>
        <p:spPr>
          <a:xfrm>
            <a:off x="628650" y="6356350"/>
            <a:ext cx="20574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sz="1200">
                <a:solidFill>
                  <a:srgbClr val="898989"/>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1" name="Google Shape;31;p218"/>
          <p:cNvSpPr txBox="1">
            <a:spLocks noGrp="1"/>
          </p:cNvSpPr>
          <p:nvPr>
            <p:ph type="ftr" idx="11"/>
          </p:nvPr>
        </p:nvSpPr>
        <p:spPr>
          <a:xfrm>
            <a:off x="3028950" y="6356350"/>
            <a:ext cx="30861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2" name="Google Shape;32;p218"/>
          <p:cNvSpPr txBox="1">
            <a:spLocks noGrp="1"/>
          </p:cNvSpPr>
          <p:nvPr>
            <p:ph type="sldNum" idx="12"/>
          </p:nvPr>
        </p:nvSpPr>
        <p:spPr>
          <a:xfrm>
            <a:off x="6457950" y="6356350"/>
            <a:ext cx="20574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1pPr>
            <a:lvl2pPr marL="0" marR="0" lvl="1"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2pPr>
            <a:lvl3pPr marL="0" marR="0" lvl="2"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3pPr>
            <a:lvl4pPr marL="0" marR="0" lvl="3"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4pPr>
            <a:lvl5pPr marL="0" marR="0" lvl="4"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5pPr>
            <a:lvl6pPr marL="0" marR="0" lvl="5"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6pPr>
            <a:lvl7pPr marL="0" marR="0" lvl="6"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7pPr>
            <a:lvl8pPr marL="0" marR="0" lvl="7"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8pPr>
            <a:lvl9pPr marL="0" marR="0" lvl="8"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matchingName="Two Content">
  <p:cSld name="Two Content">
    <p:spTree>
      <p:nvGrpSpPr>
        <p:cNvPr id="1" name="Shape 359"/>
        <p:cNvGrpSpPr/>
        <p:nvPr/>
      </p:nvGrpSpPr>
      <p:grpSpPr>
        <a:xfrm>
          <a:off x="0" y="0"/>
          <a:ext cx="0" cy="0"/>
          <a:chOff x="0" y="0"/>
          <a:chExt cx="0" cy="0"/>
        </a:xfrm>
      </p:grpSpPr>
      <p:sp>
        <p:nvSpPr>
          <p:cNvPr id="360" name="Google Shape;360;p193"/>
          <p:cNvSpPr txBox="1">
            <a:spLocks noGrp="1"/>
          </p:cNvSpPr>
          <p:nvPr>
            <p:ph type="title"/>
          </p:nvPr>
        </p:nvSpPr>
        <p:spPr>
          <a:xfrm>
            <a:off x="457200" y="274637"/>
            <a:ext cx="8229600" cy="1143000"/>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a:endParaRPr/>
          </a:p>
        </p:txBody>
      </p:sp>
      <p:sp>
        <p:nvSpPr>
          <p:cNvPr id="361" name="Google Shape;361;p193"/>
          <p:cNvSpPr txBox="1">
            <a:spLocks noGrp="1"/>
          </p:cNvSpPr>
          <p:nvPr>
            <p:ph type="body" idx="1"/>
          </p:nvPr>
        </p:nvSpPr>
        <p:spPr>
          <a:xfrm>
            <a:off x="457200" y="1600200"/>
            <a:ext cx="4038600" cy="4525963"/>
          </a:xfrm>
          <a:prstGeom prst="rect">
            <a:avLst/>
          </a:prstGeom>
          <a:noFill/>
          <a:ln>
            <a:noFill/>
          </a:ln>
        </p:spPr>
        <p:txBody>
          <a:bodyPr spcFirstLastPara="1" wrap="square" lIns="91425" tIns="45700" rIns="91425" bIns="45700" anchor="t" anchorCtr="0">
            <a:noAutofit/>
          </a:bodyPr>
          <a:lstStyle>
            <a:lvl1pPr marL="457200" lvl="0" indent="-342900" algn="l">
              <a:spcBef>
                <a:spcPts val="360"/>
              </a:spcBef>
              <a:spcAft>
                <a:spcPts val="0"/>
              </a:spcAft>
              <a:buClr>
                <a:schemeClr val="lt1"/>
              </a:buClr>
              <a:buSzPts val="1800"/>
              <a:buChar char="•"/>
              <a:defRPr/>
            </a:lvl1pPr>
            <a:lvl2pPr marL="914400" lvl="1" indent="-342900" algn="l">
              <a:spcBef>
                <a:spcPts val="360"/>
              </a:spcBef>
              <a:spcAft>
                <a:spcPts val="0"/>
              </a:spcAft>
              <a:buClr>
                <a:schemeClr val="lt1"/>
              </a:buClr>
              <a:buSzPts val="1800"/>
              <a:buChar char="–"/>
              <a:defRPr/>
            </a:lvl2pPr>
            <a:lvl3pPr marL="1371600" lvl="2" indent="-342900" algn="l">
              <a:spcBef>
                <a:spcPts val="360"/>
              </a:spcBef>
              <a:spcAft>
                <a:spcPts val="0"/>
              </a:spcAft>
              <a:buClr>
                <a:schemeClr val="lt1"/>
              </a:buClr>
              <a:buSzPts val="1800"/>
              <a:buChar char="•"/>
              <a:defRPr/>
            </a:lvl3pPr>
            <a:lvl4pPr marL="1828800" lvl="3" indent="-342900" algn="l">
              <a:spcBef>
                <a:spcPts val="360"/>
              </a:spcBef>
              <a:spcAft>
                <a:spcPts val="0"/>
              </a:spcAft>
              <a:buClr>
                <a:schemeClr val="lt1"/>
              </a:buClr>
              <a:buSzPts val="1800"/>
              <a:buChar char="–"/>
              <a:defRPr/>
            </a:lvl4pPr>
            <a:lvl5pPr marL="2286000" lvl="4" indent="-342900" algn="l">
              <a:spcBef>
                <a:spcPts val="360"/>
              </a:spcBef>
              <a:spcAft>
                <a:spcPts val="0"/>
              </a:spcAft>
              <a:buClr>
                <a:schemeClr val="lt1"/>
              </a:buClr>
              <a:buSzPts val="1800"/>
              <a:buChar char="»"/>
              <a:defRPr/>
            </a:lvl5pPr>
            <a:lvl6pPr marL="2743200" lvl="5" indent="-342900" algn="l">
              <a:lnSpc>
                <a:spcPct val="90000"/>
              </a:lnSpc>
              <a:spcBef>
                <a:spcPts val="500"/>
              </a:spcBef>
              <a:spcAft>
                <a:spcPts val="0"/>
              </a:spcAft>
              <a:buClr>
                <a:schemeClr val="lt1"/>
              </a:buClr>
              <a:buSzPts val="1800"/>
              <a:buChar char="•"/>
              <a:defRPr/>
            </a:lvl6pPr>
            <a:lvl7pPr marL="3200400" lvl="6" indent="-342900" algn="l">
              <a:lnSpc>
                <a:spcPct val="90000"/>
              </a:lnSpc>
              <a:spcBef>
                <a:spcPts val="500"/>
              </a:spcBef>
              <a:spcAft>
                <a:spcPts val="0"/>
              </a:spcAft>
              <a:buClr>
                <a:schemeClr val="lt1"/>
              </a:buClr>
              <a:buSzPts val="1800"/>
              <a:buChar char="•"/>
              <a:defRPr/>
            </a:lvl7pPr>
            <a:lvl8pPr marL="3657600" lvl="7" indent="-342900" algn="l">
              <a:lnSpc>
                <a:spcPct val="90000"/>
              </a:lnSpc>
              <a:spcBef>
                <a:spcPts val="500"/>
              </a:spcBef>
              <a:spcAft>
                <a:spcPts val="0"/>
              </a:spcAft>
              <a:buClr>
                <a:schemeClr val="lt1"/>
              </a:buClr>
              <a:buSzPts val="1800"/>
              <a:buChar char="•"/>
              <a:defRPr/>
            </a:lvl8pPr>
            <a:lvl9pPr marL="4114800" lvl="8" indent="-342900" algn="l">
              <a:lnSpc>
                <a:spcPct val="90000"/>
              </a:lnSpc>
              <a:spcBef>
                <a:spcPts val="500"/>
              </a:spcBef>
              <a:spcAft>
                <a:spcPts val="0"/>
              </a:spcAft>
              <a:buClr>
                <a:schemeClr val="lt1"/>
              </a:buClr>
              <a:buSzPts val="1800"/>
              <a:buChar char="•"/>
              <a:defRPr/>
            </a:lvl9pPr>
          </a:lstStyle>
          <a:p>
            <a:endParaRPr/>
          </a:p>
        </p:txBody>
      </p:sp>
      <p:sp>
        <p:nvSpPr>
          <p:cNvPr id="362" name="Google Shape;362;p193"/>
          <p:cNvSpPr txBox="1">
            <a:spLocks noGrp="1"/>
          </p:cNvSpPr>
          <p:nvPr>
            <p:ph type="body" idx="2"/>
          </p:nvPr>
        </p:nvSpPr>
        <p:spPr>
          <a:xfrm>
            <a:off x="4648200" y="1600200"/>
            <a:ext cx="4038600" cy="4525963"/>
          </a:xfrm>
          <a:prstGeom prst="rect">
            <a:avLst/>
          </a:prstGeom>
          <a:noFill/>
          <a:ln>
            <a:noFill/>
          </a:ln>
        </p:spPr>
        <p:txBody>
          <a:bodyPr spcFirstLastPara="1" wrap="square" lIns="91425" tIns="45700" rIns="91425" bIns="45700" anchor="t" anchorCtr="0">
            <a:noAutofit/>
          </a:bodyPr>
          <a:lstStyle>
            <a:lvl1pPr marL="457200" lvl="0" indent="-342900" algn="l">
              <a:spcBef>
                <a:spcPts val="360"/>
              </a:spcBef>
              <a:spcAft>
                <a:spcPts val="0"/>
              </a:spcAft>
              <a:buClr>
                <a:schemeClr val="lt1"/>
              </a:buClr>
              <a:buSzPts val="1800"/>
              <a:buChar char="•"/>
              <a:defRPr/>
            </a:lvl1pPr>
            <a:lvl2pPr marL="914400" lvl="1" indent="-342900" algn="l">
              <a:spcBef>
                <a:spcPts val="360"/>
              </a:spcBef>
              <a:spcAft>
                <a:spcPts val="0"/>
              </a:spcAft>
              <a:buClr>
                <a:schemeClr val="lt1"/>
              </a:buClr>
              <a:buSzPts val="1800"/>
              <a:buChar char="–"/>
              <a:defRPr/>
            </a:lvl2pPr>
            <a:lvl3pPr marL="1371600" lvl="2" indent="-342900" algn="l">
              <a:spcBef>
                <a:spcPts val="360"/>
              </a:spcBef>
              <a:spcAft>
                <a:spcPts val="0"/>
              </a:spcAft>
              <a:buClr>
                <a:schemeClr val="lt1"/>
              </a:buClr>
              <a:buSzPts val="1800"/>
              <a:buChar char="•"/>
              <a:defRPr/>
            </a:lvl3pPr>
            <a:lvl4pPr marL="1828800" lvl="3" indent="-342900" algn="l">
              <a:spcBef>
                <a:spcPts val="360"/>
              </a:spcBef>
              <a:spcAft>
                <a:spcPts val="0"/>
              </a:spcAft>
              <a:buClr>
                <a:schemeClr val="lt1"/>
              </a:buClr>
              <a:buSzPts val="1800"/>
              <a:buChar char="–"/>
              <a:defRPr/>
            </a:lvl4pPr>
            <a:lvl5pPr marL="2286000" lvl="4" indent="-342900" algn="l">
              <a:spcBef>
                <a:spcPts val="360"/>
              </a:spcBef>
              <a:spcAft>
                <a:spcPts val="0"/>
              </a:spcAft>
              <a:buClr>
                <a:schemeClr val="lt1"/>
              </a:buClr>
              <a:buSzPts val="1800"/>
              <a:buChar char="»"/>
              <a:defRPr/>
            </a:lvl5pPr>
            <a:lvl6pPr marL="2743200" lvl="5" indent="-342900" algn="l">
              <a:lnSpc>
                <a:spcPct val="90000"/>
              </a:lnSpc>
              <a:spcBef>
                <a:spcPts val="500"/>
              </a:spcBef>
              <a:spcAft>
                <a:spcPts val="0"/>
              </a:spcAft>
              <a:buClr>
                <a:schemeClr val="lt1"/>
              </a:buClr>
              <a:buSzPts val="1800"/>
              <a:buChar char="•"/>
              <a:defRPr/>
            </a:lvl6pPr>
            <a:lvl7pPr marL="3200400" lvl="6" indent="-342900" algn="l">
              <a:lnSpc>
                <a:spcPct val="90000"/>
              </a:lnSpc>
              <a:spcBef>
                <a:spcPts val="500"/>
              </a:spcBef>
              <a:spcAft>
                <a:spcPts val="0"/>
              </a:spcAft>
              <a:buClr>
                <a:schemeClr val="lt1"/>
              </a:buClr>
              <a:buSzPts val="1800"/>
              <a:buChar char="•"/>
              <a:defRPr/>
            </a:lvl7pPr>
            <a:lvl8pPr marL="3657600" lvl="7" indent="-342900" algn="l">
              <a:lnSpc>
                <a:spcPct val="90000"/>
              </a:lnSpc>
              <a:spcBef>
                <a:spcPts val="500"/>
              </a:spcBef>
              <a:spcAft>
                <a:spcPts val="0"/>
              </a:spcAft>
              <a:buClr>
                <a:schemeClr val="lt1"/>
              </a:buClr>
              <a:buSzPts val="1800"/>
              <a:buChar char="•"/>
              <a:defRPr/>
            </a:lvl8pPr>
            <a:lvl9pPr marL="4114800" lvl="8" indent="-342900" algn="l">
              <a:lnSpc>
                <a:spcPct val="90000"/>
              </a:lnSpc>
              <a:spcBef>
                <a:spcPts val="500"/>
              </a:spcBef>
              <a:spcAft>
                <a:spcPts val="0"/>
              </a:spcAft>
              <a:buClr>
                <a:schemeClr val="lt1"/>
              </a:buClr>
              <a:buSzPts val="1800"/>
              <a:buChar char="•"/>
              <a:defRPr/>
            </a:lvl9pPr>
          </a:lstStyle>
          <a:p>
            <a:endParaRPr/>
          </a:p>
        </p:txBody>
      </p:sp>
      <p:sp>
        <p:nvSpPr>
          <p:cNvPr id="363" name="Google Shape;363;p193"/>
          <p:cNvSpPr txBox="1">
            <a:spLocks noGrp="1"/>
          </p:cNvSpPr>
          <p:nvPr>
            <p:ph type="dt" idx="10"/>
          </p:nvPr>
        </p:nvSpPr>
        <p:spPr>
          <a:xfrm>
            <a:off x="457200" y="6245225"/>
            <a:ext cx="2133600" cy="476250"/>
          </a:xfrm>
          <a:prstGeom prst="rect">
            <a:avLst/>
          </a:prstGeom>
          <a:noFill/>
          <a:ln>
            <a:noFill/>
          </a:ln>
        </p:spPr>
        <p:txBody>
          <a:bodyPr spcFirstLastPara="1" wrap="square" lIns="91425" tIns="45700" rIns="91425" bIns="45700" anchor="t"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64" name="Google Shape;364;p193"/>
          <p:cNvSpPr txBox="1">
            <a:spLocks noGrp="1"/>
          </p:cNvSpPr>
          <p:nvPr>
            <p:ph type="ftr" idx="11"/>
          </p:nvPr>
        </p:nvSpPr>
        <p:spPr>
          <a:xfrm>
            <a:off x="3124200" y="6245225"/>
            <a:ext cx="2895600" cy="476250"/>
          </a:xfrm>
          <a:prstGeom prst="rect">
            <a:avLst/>
          </a:prstGeom>
          <a:noFill/>
          <a:ln>
            <a:noFill/>
          </a:ln>
        </p:spPr>
        <p:txBody>
          <a:bodyPr spcFirstLastPara="1" wrap="square" lIns="91425" tIns="45700" rIns="91425" bIns="45700" anchor="t"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65" name="Google Shape;365;p193"/>
          <p:cNvSpPr txBox="1">
            <a:spLocks noGrp="1"/>
          </p:cNvSpPr>
          <p:nvPr>
            <p:ph type="sldNum" idx="12"/>
          </p:nvPr>
        </p:nvSpPr>
        <p:spPr>
          <a:xfrm>
            <a:off x="6553200" y="6245225"/>
            <a:ext cx="2133600" cy="476250"/>
          </a:xfrm>
          <a:prstGeom prst="rect">
            <a:avLst/>
          </a:prstGeom>
          <a:noFill/>
          <a:ln>
            <a:noFill/>
          </a:ln>
        </p:spPr>
        <p:txBody>
          <a:bodyPr spcFirstLastPara="1" wrap="square" lIns="91425" tIns="45700" rIns="91425" bIns="45700" anchor="t" anchorCtr="0">
            <a:noAutofit/>
          </a:bodyPr>
          <a:lstStyle>
            <a:lvl1pPr marL="0" marR="0" lvl="0" indent="0" algn="r">
              <a:lnSpc>
                <a:spcPct val="100000"/>
              </a:lnSpc>
              <a:spcBef>
                <a:spcPts val="0"/>
              </a:spcBef>
              <a:spcAft>
                <a:spcPts val="0"/>
              </a:spcAft>
              <a:buClr>
                <a:schemeClr val="lt1"/>
              </a:buClr>
              <a:buSzPts val="1400"/>
              <a:buFont typeface="Arial"/>
              <a:buNone/>
              <a:defRPr sz="1400" b="0" i="0" u="none">
                <a:solidFill>
                  <a:schemeClr val="lt1"/>
                </a:solidFill>
                <a:latin typeface="Arial"/>
                <a:ea typeface="Arial"/>
                <a:cs typeface="Arial"/>
                <a:sym typeface="Arial"/>
              </a:defRPr>
            </a:lvl1pPr>
            <a:lvl2pPr marL="0" marR="0" lvl="1" indent="0" algn="r">
              <a:lnSpc>
                <a:spcPct val="100000"/>
              </a:lnSpc>
              <a:spcBef>
                <a:spcPts val="0"/>
              </a:spcBef>
              <a:spcAft>
                <a:spcPts val="0"/>
              </a:spcAft>
              <a:buClr>
                <a:schemeClr val="lt1"/>
              </a:buClr>
              <a:buSzPts val="1400"/>
              <a:buFont typeface="Arial"/>
              <a:buNone/>
              <a:defRPr sz="1400" b="0" i="0" u="none">
                <a:solidFill>
                  <a:schemeClr val="lt1"/>
                </a:solidFill>
                <a:latin typeface="Arial"/>
                <a:ea typeface="Arial"/>
                <a:cs typeface="Arial"/>
                <a:sym typeface="Arial"/>
              </a:defRPr>
            </a:lvl2pPr>
            <a:lvl3pPr marL="0" marR="0" lvl="2" indent="0" algn="r">
              <a:lnSpc>
                <a:spcPct val="100000"/>
              </a:lnSpc>
              <a:spcBef>
                <a:spcPts val="0"/>
              </a:spcBef>
              <a:spcAft>
                <a:spcPts val="0"/>
              </a:spcAft>
              <a:buClr>
                <a:schemeClr val="lt1"/>
              </a:buClr>
              <a:buSzPts val="1400"/>
              <a:buFont typeface="Arial"/>
              <a:buNone/>
              <a:defRPr sz="1400" b="0" i="0" u="none">
                <a:solidFill>
                  <a:schemeClr val="lt1"/>
                </a:solidFill>
                <a:latin typeface="Arial"/>
                <a:ea typeface="Arial"/>
                <a:cs typeface="Arial"/>
                <a:sym typeface="Arial"/>
              </a:defRPr>
            </a:lvl3pPr>
            <a:lvl4pPr marL="0" marR="0" lvl="3" indent="0" algn="r">
              <a:lnSpc>
                <a:spcPct val="100000"/>
              </a:lnSpc>
              <a:spcBef>
                <a:spcPts val="0"/>
              </a:spcBef>
              <a:spcAft>
                <a:spcPts val="0"/>
              </a:spcAft>
              <a:buClr>
                <a:schemeClr val="lt1"/>
              </a:buClr>
              <a:buSzPts val="1400"/>
              <a:buFont typeface="Arial"/>
              <a:buNone/>
              <a:defRPr sz="1400" b="0" i="0" u="none">
                <a:solidFill>
                  <a:schemeClr val="lt1"/>
                </a:solidFill>
                <a:latin typeface="Arial"/>
                <a:ea typeface="Arial"/>
                <a:cs typeface="Arial"/>
                <a:sym typeface="Arial"/>
              </a:defRPr>
            </a:lvl4pPr>
            <a:lvl5pPr marL="0" marR="0" lvl="4" indent="0" algn="r">
              <a:lnSpc>
                <a:spcPct val="100000"/>
              </a:lnSpc>
              <a:spcBef>
                <a:spcPts val="0"/>
              </a:spcBef>
              <a:spcAft>
                <a:spcPts val="0"/>
              </a:spcAft>
              <a:buClr>
                <a:schemeClr val="lt1"/>
              </a:buClr>
              <a:buSzPts val="1400"/>
              <a:buFont typeface="Arial"/>
              <a:buNone/>
              <a:defRPr sz="1400" b="0" i="0" u="none">
                <a:solidFill>
                  <a:schemeClr val="lt1"/>
                </a:solidFill>
                <a:latin typeface="Arial"/>
                <a:ea typeface="Arial"/>
                <a:cs typeface="Arial"/>
                <a:sym typeface="Arial"/>
              </a:defRPr>
            </a:lvl5pPr>
            <a:lvl6pPr marL="0" marR="0" lvl="5" indent="0" algn="r">
              <a:lnSpc>
                <a:spcPct val="100000"/>
              </a:lnSpc>
              <a:spcBef>
                <a:spcPts val="0"/>
              </a:spcBef>
              <a:spcAft>
                <a:spcPts val="0"/>
              </a:spcAft>
              <a:buClr>
                <a:schemeClr val="lt1"/>
              </a:buClr>
              <a:buSzPts val="1400"/>
              <a:buFont typeface="Arial"/>
              <a:buNone/>
              <a:defRPr sz="1400" b="0" i="0" u="none">
                <a:solidFill>
                  <a:schemeClr val="lt1"/>
                </a:solidFill>
                <a:latin typeface="Arial"/>
                <a:ea typeface="Arial"/>
                <a:cs typeface="Arial"/>
                <a:sym typeface="Arial"/>
              </a:defRPr>
            </a:lvl6pPr>
            <a:lvl7pPr marL="0" marR="0" lvl="6" indent="0" algn="r">
              <a:lnSpc>
                <a:spcPct val="100000"/>
              </a:lnSpc>
              <a:spcBef>
                <a:spcPts val="0"/>
              </a:spcBef>
              <a:spcAft>
                <a:spcPts val="0"/>
              </a:spcAft>
              <a:buClr>
                <a:schemeClr val="lt1"/>
              </a:buClr>
              <a:buSzPts val="1400"/>
              <a:buFont typeface="Arial"/>
              <a:buNone/>
              <a:defRPr sz="1400" b="0" i="0" u="none">
                <a:solidFill>
                  <a:schemeClr val="lt1"/>
                </a:solidFill>
                <a:latin typeface="Arial"/>
                <a:ea typeface="Arial"/>
                <a:cs typeface="Arial"/>
                <a:sym typeface="Arial"/>
              </a:defRPr>
            </a:lvl7pPr>
            <a:lvl8pPr marL="0" marR="0" lvl="7" indent="0" algn="r">
              <a:lnSpc>
                <a:spcPct val="100000"/>
              </a:lnSpc>
              <a:spcBef>
                <a:spcPts val="0"/>
              </a:spcBef>
              <a:spcAft>
                <a:spcPts val="0"/>
              </a:spcAft>
              <a:buClr>
                <a:schemeClr val="lt1"/>
              </a:buClr>
              <a:buSzPts val="1400"/>
              <a:buFont typeface="Arial"/>
              <a:buNone/>
              <a:defRPr sz="1400" b="0" i="0" u="none">
                <a:solidFill>
                  <a:schemeClr val="lt1"/>
                </a:solidFill>
                <a:latin typeface="Arial"/>
                <a:ea typeface="Arial"/>
                <a:cs typeface="Arial"/>
                <a:sym typeface="Arial"/>
              </a:defRPr>
            </a:lvl8pPr>
            <a:lvl9pPr marL="0" marR="0" lvl="8" indent="0" algn="r">
              <a:lnSpc>
                <a:spcPct val="100000"/>
              </a:lnSpc>
              <a:spcBef>
                <a:spcPts val="0"/>
              </a:spcBef>
              <a:spcAft>
                <a:spcPts val="0"/>
              </a:spcAft>
              <a:buClr>
                <a:schemeClr val="lt1"/>
              </a:buClr>
              <a:buSzPts val="1400"/>
              <a:buFont typeface="Arial"/>
              <a:buNone/>
              <a:defRPr sz="1400" b="0" i="0" u="none">
                <a:solidFill>
                  <a:schemeClr val="lt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matchingName="Section Header">
  <p:cSld name="Section Header">
    <p:spTree>
      <p:nvGrpSpPr>
        <p:cNvPr id="1" name="Shape 366"/>
        <p:cNvGrpSpPr/>
        <p:nvPr/>
      </p:nvGrpSpPr>
      <p:grpSpPr>
        <a:xfrm>
          <a:off x="0" y="0"/>
          <a:ext cx="0" cy="0"/>
          <a:chOff x="0" y="0"/>
          <a:chExt cx="0" cy="0"/>
        </a:xfrm>
      </p:grpSpPr>
      <p:sp>
        <p:nvSpPr>
          <p:cNvPr id="367" name="Google Shape;367;p194"/>
          <p:cNvSpPr txBox="1">
            <a:spLocks noGrp="1"/>
          </p:cNvSpPr>
          <p:nvPr>
            <p:ph type="title"/>
          </p:nvPr>
        </p:nvSpPr>
        <p:spPr>
          <a:xfrm>
            <a:off x="623888" y="1709738"/>
            <a:ext cx="7886700" cy="2852737"/>
          </a:xfrm>
          <a:prstGeom prst="rect">
            <a:avLst/>
          </a:prstGeom>
          <a:noFill/>
          <a:ln>
            <a:noFill/>
          </a:ln>
        </p:spPr>
        <p:txBody>
          <a:bodyPr spcFirstLastPara="1" wrap="square" lIns="91425" tIns="45700" rIns="91425" bIns="45700" anchor="b" anchorCtr="0">
            <a:noAutofit/>
          </a:bodyPr>
          <a:lstStyle>
            <a:lvl1pPr lvl="0" algn="ctr">
              <a:spcBef>
                <a:spcPts val="0"/>
              </a:spcBef>
              <a:spcAft>
                <a:spcPts val="0"/>
              </a:spcAft>
              <a:buSzPts val="1400"/>
              <a:buNone/>
              <a:defRPr sz="6000"/>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a:endParaRPr/>
          </a:p>
        </p:txBody>
      </p:sp>
      <p:sp>
        <p:nvSpPr>
          <p:cNvPr id="368" name="Google Shape;368;p194"/>
          <p:cNvSpPr txBox="1">
            <a:spLocks noGrp="1"/>
          </p:cNvSpPr>
          <p:nvPr>
            <p:ph type="body" idx="1"/>
          </p:nvPr>
        </p:nvSpPr>
        <p:spPr>
          <a:xfrm>
            <a:off x="623888" y="4589463"/>
            <a:ext cx="7886700" cy="1500187"/>
          </a:xfrm>
          <a:prstGeom prst="rect">
            <a:avLst/>
          </a:prstGeom>
          <a:noFill/>
          <a:ln>
            <a:noFill/>
          </a:ln>
        </p:spPr>
        <p:txBody>
          <a:bodyPr spcFirstLastPara="1" wrap="square" lIns="91425" tIns="45700" rIns="91425" bIns="45700" anchor="t" anchorCtr="0">
            <a:noAutofit/>
          </a:bodyPr>
          <a:lstStyle>
            <a:lvl1pPr marL="457200" lvl="0" indent="-228600" algn="l">
              <a:spcBef>
                <a:spcPts val="480"/>
              </a:spcBef>
              <a:spcAft>
                <a:spcPts val="0"/>
              </a:spcAft>
              <a:buClr>
                <a:schemeClr val="lt1"/>
              </a:buClr>
              <a:buSzPts val="2400"/>
              <a:buFont typeface="Arial"/>
              <a:buNone/>
              <a:defRPr sz="2400"/>
            </a:lvl1pPr>
            <a:lvl2pPr marL="914400" lvl="1" indent="-228600" algn="l">
              <a:spcBef>
                <a:spcPts val="400"/>
              </a:spcBef>
              <a:spcAft>
                <a:spcPts val="0"/>
              </a:spcAft>
              <a:buClr>
                <a:schemeClr val="lt1"/>
              </a:buClr>
              <a:buSzPts val="2000"/>
              <a:buFont typeface="Arial"/>
              <a:buNone/>
              <a:defRPr sz="2000"/>
            </a:lvl2pPr>
            <a:lvl3pPr marL="1371600" lvl="2" indent="-228600" algn="l">
              <a:spcBef>
                <a:spcPts val="360"/>
              </a:spcBef>
              <a:spcAft>
                <a:spcPts val="0"/>
              </a:spcAft>
              <a:buClr>
                <a:schemeClr val="lt1"/>
              </a:buClr>
              <a:buSzPts val="1800"/>
              <a:buFont typeface="Arial"/>
              <a:buNone/>
              <a:defRPr sz="1800"/>
            </a:lvl3pPr>
            <a:lvl4pPr marL="1828800" lvl="3" indent="-228600" algn="l">
              <a:spcBef>
                <a:spcPts val="320"/>
              </a:spcBef>
              <a:spcAft>
                <a:spcPts val="0"/>
              </a:spcAft>
              <a:buClr>
                <a:schemeClr val="lt1"/>
              </a:buClr>
              <a:buSzPts val="1600"/>
              <a:buFont typeface="Arial"/>
              <a:buNone/>
              <a:defRPr sz="1600"/>
            </a:lvl4pPr>
            <a:lvl5pPr marL="2286000" lvl="4" indent="-228600" algn="l">
              <a:spcBef>
                <a:spcPts val="320"/>
              </a:spcBef>
              <a:spcAft>
                <a:spcPts val="0"/>
              </a:spcAft>
              <a:buClr>
                <a:schemeClr val="lt1"/>
              </a:buClr>
              <a:buSzPts val="1600"/>
              <a:buFont typeface="Arial"/>
              <a:buNone/>
              <a:defRPr sz="1600"/>
            </a:lvl5pPr>
            <a:lvl6pPr marL="2743200" lvl="5" indent="-228600" algn="l">
              <a:lnSpc>
                <a:spcPct val="90000"/>
              </a:lnSpc>
              <a:spcBef>
                <a:spcPts val="500"/>
              </a:spcBef>
              <a:spcAft>
                <a:spcPts val="0"/>
              </a:spcAft>
              <a:buClr>
                <a:schemeClr val="lt1"/>
              </a:buClr>
              <a:buSzPts val="1600"/>
              <a:buNone/>
              <a:defRPr sz="1600"/>
            </a:lvl6pPr>
            <a:lvl7pPr marL="3200400" lvl="6" indent="-228600" algn="l">
              <a:lnSpc>
                <a:spcPct val="90000"/>
              </a:lnSpc>
              <a:spcBef>
                <a:spcPts val="500"/>
              </a:spcBef>
              <a:spcAft>
                <a:spcPts val="0"/>
              </a:spcAft>
              <a:buClr>
                <a:schemeClr val="lt1"/>
              </a:buClr>
              <a:buSzPts val="1600"/>
              <a:buNone/>
              <a:defRPr sz="1600"/>
            </a:lvl7pPr>
            <a:lvl8pPr marL="3657600" lvl="7" indent="-228600" algn="l">
              <a:lnSpc>
                <a:spcPct val="90000"/>
              </a:lnSpc>
              <a:spcBef>
                <a:spcPts val="500"/>
              </a:spcBef>
              <a:spcAft>
                <a:spcPts val="0"/>
              </a:spcAft>
              <a:buClr>
                <a:schemeClr val="lt1"/>
              </a:buClr>
              <a:buSzPts val="1600"/>
              <a:buNone/>
              <a:defRPr sz="1600"/>
            </a:lvl8pPr>
            <a:lvl9pPr marL="4114800" lvl="8" indent="-228600" algn="l">
              <a:lnSpc>
                <a:spcPct val="90000"/>
              </a:lnSpc>
              <a:spcBef>
                <a:spcPts val="500"/>
              </a:spcBef>
              <a:spcAft>
                <a:spcPts val="0"/>
              </a:spcAft>
              <a:buClr>
                <a:schemeClr val="lt1"/>
              </a:buClr>
              <a:buSzPts val="1600"/>
              <a:buNone/>
              <a:defRPr sz="1600"/>
            </a:lvl9pPr>
          </a:lstStyle>
          <a:p>
            <a:endParaRPr/>
          </a:p>
        </p:txBody>
      </p:sp>
      <p:sp>
        <p:nvSpPr>
          <p:cNvPr id="369" name="Google Shape;369;p194"/>
          <p:cNvSpPr txBox="1">
            <a:spLocks noGrp="1"/>
          </p:cNvSpPr>
          <p:nvPr>
            <p:ph type="dt" idx="10"/>
          </p:nvPr>
        </p:nvSpPr>
        <p:spPr>
          <a:xfrm>
            <a:off x="457200" y="6245225"/>
            <a:ext cx="2133600" cy="476250"/>
          </a:xfrm>
          <a:prstGeom prst="rect">
            <a:avLst/>
          </a:prstGeom>
          <a:noFill/>
          <a:ln>
            <a:noFill/>
          </a:ln>
        </p:spPr>
        <p:txBody>
          <a:bodyPr spcFirstLastPara="1" wrap="square" lIns="91425" tIns="45700" rIns="91425" bIns="45700" anchor="t"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70" name="Google Shape;370;p194"/>
          <p:cNvSpPr txBox="1">
            <a:spLocks noGrp="1"/>
          </p:cNvSpPr>
          <p:nvPr>
            <p:ph type="ftr" idx="11"/>
          </p:nvPr>
        </p:nvSpPr>
        <p:spPr>
          <a:xfrm>
            <a:off x="3124200" y="6245225"/>
            <a:ext cx="2895600" cy="476250"/>
          </a:xfrm>
          <a:prstGeom prst="rect">
            <a:avLst/>
          </a:prstGeom>
          <a:noFill/>
          <a:ln>
            <a:noFill/>
          </a:ln>
        </p:spPr>
        <p:txBody>
          <a:bodyPr spcFirstLastPara="1" wrap="square" lIns="91425" tIns="45700" rIns="91425" bIns="45700" anchor="t"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71" name="Google Shape;371;p194"/>
          <p:cNvSpPr txBox="1">
            <a:spLocks noGrp="1"/>
          </p:cNvSpPr>
          <p:nvPr>
            <p:ph type="sldNum" idx="12"/>
          </p:nvPr>
        </p:nvSpPr>
        <p:spPr>
          <a:xfrm>
            <a:off x="6553200" y="6245225"/>
            <a:ext cx="2133600" cy="476250"/>
          </a:xfrm>
          <a:prstGeom prst="rect">
            <a:avLst/>
          </a:prstGeom>
          <a:noFill/>
          <a:ln>
            <a:noFill/>
          </a:ln>
        </p:spPr>
        <p:txBody>
          <a:bodyPr spcFirstLastPara="1" wrap="square" lIns="91425" tIns="45700" rIns="91425" bIns="45700" anchor="t" anchorCtr="0">
            <a:noAutofit/>
          </a:bodyPr>
          <a:lstStyle>
            <a:lvl1pPr marL="0" marR="0" lvl="0" indent="0" algn="r">
              <a:lnSpc>
                <a:spcPct val="100000"/>
              </a:lnSpc>
              <a:spcBef>
                <a:spcPts val="0"/>
              </a:spcBef>
              <a:spcAft>
                <a:spcPts val="0"/>
              </a:spcAft>
              <a:buClr>
                <a:schemeClr val="lt1"/>
              </a:buClr>
              <a:buSzPts val="1400"/>
              <a:buFont typeface="Arial"/>
              <a:buNone/>
              <a:defRPr sz="1400" b="0" i="0" u="none">
                <a:solidFill>
                  <a:schemeClr val="lt1"/>
                </a:solidFill>
                <a:latin typeface="Arial"/>
                <a:ea typeface="Arial"/>
                <a:cs typeface="Arial"/>
                <a:sym typeface="Arial"/>
              </a:defRPr>
            </a:lvl1pPr>
            <a:lvl2pPr marL="0" marR="0" lvl="1" indent="0" algn="r">
              <a:lnSpc>
                <a:spcPct val="100000"/>
              </a:lnSpc>
              <a:spcBef>
                <a:spcPts val="0"/>
              </a:spcBef>
              <a:spcAft>
                <a:spcPts val="0"/>
              </a:spcAft>
              <a:buClr>
                <a:schemeClr val="lt1"/>
              </a:buClr>
              <a:buSzPts val="1400"/>
              <a:buFont typeface="Arial"/>
              <a:buNone/>
              <a:defRPr sz="1400" b="0" i="0" u="none">
                <a:solidFill>
                  <a:schemeClr val="lt1"/>
                </a:solidFill>
                <a:latin typeface="Arial"/>
                <a:ea typeface="Arial"/>
                <a:cs typeface="Arial"/>
                <a:sym typeface="Arial"/>
              </a:defRPr>
            </a:lvl2pPr>
            <a:lvl3pPr marL="0" marR="0" lvl="2" indent="0" algn="r">
              <a:lnSpc>
                <a:spcPct val="100000"/>
              </a:lnSpc>
              <a:spcBef>
                <a:spcPts val="0"/>
              </a:spcBef>
              <a:spcAft>
                <a:spcPts val="0"/>
              </a:spcAft>
              <a:buClr>
                <a:schemeClr val="lt1"/>
              </a:buClr>
              <a:buSzPts val="1400"/>
              <a:buFont typeface="Arial"/>
              <a:buNone/>
              <a:defRPr sz="1400" b="0" i="0" u="none">
                <a:solidFill>
                  <a:schemeClr val="lt1"/>
                </a:solidFill>
                <a:latin typeface="Arial"/>
                <a:ea typeface="Arial"/>
                <a:cs typeface="Arial"/>
                <a:sym typeface="Arial"/>
              </a:defRPr>
            </a:lvl3pPr>
            <a:lvl4pPr marL="0" marR="0" lvl="3" indent="0" algn="r">
              <a:lnSpc>
                <a:spcPct val="100000"/>
              </a:lnSpc>
              <a:spcBef>
                <a:spcPts val="0"/>
              </a:spcBef>
              <a:spcAft>
                <a:spcPts val="0"/>
              </a:spcAft>
              <a:buClr>
                <a:schemeClr val="lt1"/>
              </a:buClr>
              <a:buSzPts val="1400"/>
              <a:buFont typeface="Arial"/>
              <a:buNone/>
              <a:defRPr sz="1400" b="0" i="0" u="none">
                <a:solidFill>
                  <a:schemeClr val="lt1"/>
                </a:solidFill>
                <a:latin typeface="Arial"/>
                <a:ea typeface="Arial"/>
                <a:cs typeface="Arial"/>
                <a:sym typeface="Arial"/>
              </a:defRPr>
            </a:lvl4pPr>
            <a:lvl5pPr marL="0" marR="0" lvl="4" indent="0" algn="r">
              <a:lnSpc>
                <a:spcPct val="100000"/>
              </a:lnSpc>
              <a:spcBef>
                <a:spcPts val="0"/>
              </a:spcBef>
              <a:spcAft>
                <a:spcPts val="0"/>
              </a:spcAft>
              <a:buClr>
                <a:schemeClr val="lt1"/>
              </a:buClr>
              <a:buSzPts val="1400"/>
              <a:buFont typeface="Arial"/>
              <a:buNone/>
              <a:defRPr sz="1400" b="0" i="0" u="none">
                <a:solidFill>
                  <a:schemeClr val="lt1"/>
                </a:solidFill>
                <a:latin typeface="Arial"/>
                <a:ea typeface="Arial"/>
                <a:cs typeface="Arial"/>
                <a:sym typeface="Arial"/>
              </a:defRPr>
            </a:lvl5pPr>
            <a:lvl6pPr marL="0" marR="0" lvl="5" indent="0" algn="r">
              <a:lnSpc>
                <a:spcPct val="100000"/>
              </a:lnSpc>
              <a:spcBef>
                <a:spcPts val="0"/>
              </a:spcBef>
              <a:spcAft>
                <a:spcPts val="0"/>
              </a:spcAft>
              <a:buClr>
                <a:schemeClr val="lt1"/>
              </a:buClr>
              <a:buSzPts val="1400"/>
              <a:buFont typeface="Arial"/>
              <a:buNone/>
              <a:defRPr sz="1400" b="0" i="0" u="none">
                <a:solidFill>
                  <a:schemeClr val="lt1"/>
                </a:solidFill>
                <a:latin typeface="Arial"/>
                <a:ea typeface="Arial"/>
                <a:cs typeface="Arial"/>
                <a:sym typeface="Arial"/>
              </a:defRPr>
            </a:lvl6pPr>
            <a:lvl7pPr marL="0" marR="0" lvl="6" indent="0" algn="r">
              <a:lnSpc>
                <a:spcPct val="100000"/>
              </a:lnSpc>
              <a:spcBef>
                <a:spcPts val="0"/>
              </a:spcBef>
              <a:spcAft>
                <a:spcPts val="0"/>
              </a:spcAft>
              <a:buClr>
                <a:schemeClr val="lt1"/>
              </a:buClr>
              <a:buSzPts val="1400"/>
              <a:buFont typeface="Arial"/>
              <a:buNone/>
              <a:defRPr sz="1400" b="0" i="0" u="none">
                <a:solidFill>
                  <a:schemeClr val="lt1"/>
                </a:solidFill>
                <a:latin typeface="Arial"/>
                <a:ea typeface="Arial"/>
                <a:cs typeface="Arial"/>
                <a:sym typeface="Arial"/>
              </a:defRPr>
            </a:lvl7pPr>
            <a:lvl8pPr marL="0" marR="0" lvl="7" indent="0" algn="r">
              <a:lnSpc>
                <a:spcPct val="100000"/>
              </a:lnSpc>
              <a:spcBef>
                <a:spcPts val="0"/>
              </a:spcBef>
              <a:spcAft>
                <a:spcPts val="0"/>
              </a:spcAft>
              <a:buClr>
                <a:schemeClr val="lt1"/>
              </a:buClr>
              <a:buSzPts val="1400"/>
              <a:buFont typeface="Arial"/>
              <a:buNone/>
              <a:defRPr sz="1400" b="0" i="0" u="none">
                <a:solidFill>
                  <a:schemeClr val="lt1"/>
                </a:solidFill>
                <a:latin typeface="Arial"/>
                <a:ea typeface="Arial"/>
                <a:cs typeface="Arial"/>
                <a:sym typeface="Arial"/>
              </a:defRPr>
            </a:lvl8pPr>
            <a:lvl9pPr marL="0" marR="0" lvl="8" indent="0" algn="r">
              <a:lnSpc>
                <a:spcPct val="100000"/>
              </a:lnSpc>
              <a:spcBef>
                <a:spcPts val="0"/>
              </a:spcBef>
              <a:spcAft>
                <a:spcPts val="0"/>
              </a:spcAft>
              <a:buClr>
                <a:schemeClr val="lt1"/>
              </a:buClr>
              <a:buSzPts val="1400"/>
              <a:buFont typeface="Arial"/>
              <a:buNone/>
              <a:defRPr sz="1400" b="0" i="0" u="none">
                <a:solidFill>
                  <a:schemeClr val="lt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matchingName="Title and Content">
  <p:cSld name="Title and Content">
    <p:spTree>
      <p:nvGrpSpPr>
        <p:cNvPr id="1" name="Shape 372"/>
        <p:cNvGrpSpPr/>
        <p:nvPr/>
      </p:nvGrpSpPr>
      <p:grpSpPr>
        <a:xfrm>
          <a:off x="0" y="0"/>
          <a:ext cx="0" cy="0"/>
          <a:chOff x="0" y="0"/>
          <a:chExt cx="0" cy="0"/>
        </a:xfrm>
      </p:grpSpPr>
      <p:sp>
        <p:nvSpPr>
          <p:cNvPr id="373" name="Google Shape;373;p195"/>
          <p:cNvSpPr txBox="1">
            <a:spLocks noGrp="1"/>
          </p:cNvSpPr>
          <p:nvPr>
            <p:ph type="title"/>
          </p:nvPr>
        </p:nvSpPr>
        <p:spPr>
          <a:xfrm>
            <a:off x="457200" y="274637"/>
            <a:ext cx="8229600" cy="1143000"/>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a:endParaRPr/>
          </a:p>
        </p:txBody>
      </p:sp>
      <p:sp>
        <p:nvSpPr>
          <p:cNvPr id="374" name="Google Shape;374;p195"/>
          <p:cNvSpPr txBox="1">
            <a:spLocks noGrp="1"/>
          </p:cNvSpPr>
          <p:nvPr>
            <p:ph type="body" idx="1"/>
          </p:nvPr>
        </p:nvSpPr>
        <p:spPr>
          <a:xfrm>
            <a:off x="457200" y="1600200"/>
            <a:ext cx="8229600" cy="4525962"/>
          </a:xfrm>
          <a:prstGeom prst="rect">
            <a:avLst/>
          </a:prstGeom>
          <a:noFill/>
          <a:ln>
            <a:noFill/>
          </a:ln>
        </p:spPr>
        <p:txBody>
          <a:bodyPr spcFirstLastPara="1" wrap="square" lIns="91425" tIns="45700" rIns="91425" bIns="45700" anchor="t" anchorCtr="0">
            <a:noAutofit/>
          </a:bodyPr>
          <a:lstStyle>
            <a:lvl1pPr marL="457200" lvl="0" indent="-342900" algn="l">
              <a:spcBef>
                <a:spcPts val="360"/>
              </a:spcBef>
              <a:spcAft>
                <a:spcPts val="0"/>
              </a:spcAft>
              <a:buClr>
                <a:schemeClr val="lt1"/>
              </a:buClr>
              <a:buSzPts val="1800"/>
              <a:buChar char="•"/>
              <a:defRPr/>
            </a:lvl1pPr>
            <a:lvl2pPr marL="914400" lvl="1" indent="-342900" algn="l">
              <a:spcBef>
                <a:spcPts val="360"/>
              </a:spcBef>
              <a:spcAft>
                <a:spcPts val="0"/>
              </a:spcAft>
              <a:buClr>
                <a:schemeClr val="lt1"/>
              </a:buClr>
              <a:buSzPts val="1800"/>
              <a:buChar char="–"/>
              <a:defRPr/>
            </a:lvl2pPr>
            <a:lvl3pPr marL="1371600" lvl="2" indent="-342900" algn="l">
              <a:spcBef>
                <a:spcPts val="360"/>
              </a:spcBef>
              <a:spcAft>
                <a:spcPts val="0"/>
              </a:spcAft>
              <a:buClr>
                <a:schemeClr val="lt1"/>
              </a:buClr>
              <a:buSzPts val="1800"/>
              <a:buChar char="•"/>
              <a:defRPr/>
            </a:lvl3pPr>
            <a:lvl4pPr marL="1828800" lvl="3" indent="-342900" algn="l">
              <a:spcBef>
                <a:spcPts val="360"/>
              </a:spcBef>
              <a:spcAft>
                <a:spcPts val="0"/>
              </a:spcAft>
              <a:buClr>
                <a:schemeClr val="lt1"/>
              </a:buClr>
              <a:buSzPts val="1800"/>
              <a:buChar char="–"/>
              <a:defRPr/>
            </a:lvl4pPr>
            <a:lvl5pPr marL="2286000" lvl="4" indent="-342900" algn="l">
              <a:spcBef>
                <a:spcPts val="360"/>
              </a:spcBef>
              <a:spcAft>
                <a:spcPts val="0"/>
              </a:spcAft>
              <a:buClr>
                <a:schemeClr val="lt1"/>
              </a:buClr>
              <a:buSzPts val="1800"/>
              <a:buChar char="»"/>
              <a:defRPr/>
            </a:lvl5pPr>
            <a:lvl6pPr marL="2743200" lvl="5" indent="-342900" algn="l">
              <a:lnSpc>
                <a:spcPct val="90000"/>
              </a:lnSpc>
              <a:spcBef>
                <a:spcPts val="500"/>
              </a:spcBef>
              <a:spcAft>
                <a:spcPts val="0"/>
              </a:spcAft>
              <a:buClr>
                <a:schemeClr val="lt1"/>
              </a:buClr>
              <a:buSzPts val="1800"/>
              <a:buChar char="•"/>
              <a:defRPr/>
            </a:lvl6pPr>
            <a:lvl7pPr marL="3200400" lvl="6" indent="-342900" algn="l">
              <a:lnSpc>
                <a:spcPct val="90000"/>
              </a:lnSpc>
              <a:spcBef>
                <a:spcPts val="500"/>
              </a:spcBef>
              <a:spcAft>
                <a:spcPts val="0"/>
              </a:spcAft>
              <a:buClr>
                <a:schemeClr val="lt1"/>
              </a:buClr>
              <a:buSzPts val="1800"/>
              <a:buChar char="•"/>
              <a:defRPr/>
            </a:lvl7pPr>
            <a:lvl8pPr marL="3657600" lvl="7" indent="-342900" algn="l">
              <a:lnSpc>
                <a:spcPct val="90000"/>
              </a:lnSpc>
              <a:spcBef>
                <a:spcPts val="500"/>
              </a:spcBef>
              <a:spcAft>
                <a:spcPts val="0"/>
              </a:spcAft>
              <a:buClr>
                <a:schemeClr val="lt1"/>
              </a:buClr>
              <a:buSzPts val="1800"/>
              <a:buChar char="•"/>
              <a:defRPr/>
            </a:lvl8pPr>
            <a:lvl9pPr marL="4114800" lvl="8" indent="-342900" algn="l">
              <a:lnSpc>
                <a:spcPct val="90000"/>
              </a:lnSpc>
              <a:spcBef>
                <a:spcPts val="500"/>
              </a:spcBef>
              <a:spcAft>
                <a:spcPts val="0"/>
              </a:spcAft>
              <a:buClr>
                <a:schemeClr val="lt1"/>
              </a:buClr>
              <a:buSzPts val="1800"/>
              <a:buChar char="•"/>
              <a:defRPr/>
            </a:lvl9pPr>
          </a:lstStyle>
          <a:p>
            <a:endParaRPr/>
          </a:p>
        </p:txBody>
      </p:sp>
      <p:sp>
        <p:nvSpPr>
          <p:cNvPr id="375" name="Google Shape;375;p195"/>
          <p:cNvSpPr txBox="1">
            <a:spLocks noGrp="1"/>
          </p:cNvSpPr>
          <p:nvPr>
            <p:ph type="dt" idx="10"/>
          </p:nvPr>
        </p:nvSpPr>
        <p:spPr>
          <a:xfrm>
            <a:off x="457200" y="6245225"/>
            <a:ext cx="2133600" cy="476250"/>
          </a:xfrm>
          <a:prstGeom prst="rect">
            <a:avLst/>
          </a:prstGeom>
          <a:noFill/>
          <a:ln>
            <a:noFill/>
          </a:ln>
        </p:spPr>
        <p:txBody>
          <a:bodyPr spcFirstLastPara="1" wrap="square" lIns="91425" tIns="45700" rIns="91425" bIns="45700" anchor="t"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76" name="Google Shape;376;p195"/>
          <p:cNvSpPr txBox="1">
            <a:spLocks noGrp="1"/>
          </p:cNvSpPr>
          <p:nvPr>
            <p:ph type="ftr" idx="11"/>
          </p:nvPr>
        </p:nvSpPr>
        <p:spPr>
          <a:xfrm>
            <a:off x="3124200" y="6245225"/>
            <a:ext cx="2895600" cy="476250"/>
          </a:xfrm>
          <a:prstGeom prst="rect">
            <a:avLst/>
          </a:prstGeom>
          <a:noFill/>
          <a:ln>
            <a:noFill/>
          </a:ln>
        </p:spPr>
        <p:txBody>
          <a:bodyPr spcFirstLastPara="1" wrap="square" lIns="91425" tIns="45700" rIns="91425" bIns="45700" anchor="t"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77" name="Google Shape;377;p195"/>
          <p:cNvSpPr txBox="1">
            <a:spLocks noGrp="1"/>
          </p:cNvSpPr>
          <p:nvPr>
            <p:ph type="sldNum" idx="12"/>
          </p:nvPr>
        </p:nvSpPr>
        <p:spPr>
          <a:xfrm>
            <a:off x="6553200" y="6245225"/>
            <a:ext cx="2133600" cy="476250"/>
          </a:xfrm>
          <a:prstGeom prst="rect">
            <a:avLst/>
          </a:prstGeom>
          <a:noFill/>
          <a:ln>
            <a:noFill/>
          </a:ln>
        </p:spPr>
        <p:txBody>
          <a:bodyPr spcFirstLastPara="1" wrap="square" lIns="91425" tIns="45700" rIns="91425" bIns="45700" anchor="t" anchorCtr="0">
            <a:noAutofit/>
          </a:bodyPr>
          <a:lstStyle>
            <a:lvl1pPr marL="0" marR="0" lvl="0" indent="0" algn="r">
              <a:lnSpc>
                <a:spcPct val="100000"/>
              </a:lnSpc>
              <a:spcBef>
                <a:spcPts val="0"/>
              </a:spcBef>
              <a:spcAft>
                <a:spcPts val="0"/>
              </a:spcAft>
              <a:buClr>
                <a:schemeClr val="lt1"/>
              </a:buClr>
              <a:buSzPts val="1400"/>
              <a:buFont typeface="Arial"/>
              <a:buNone/>
              <a:defRPr sz="1400" b="0" i="0" u="none">
                <a:solidFill>
                  <a:schemeClr val="lt1"/>
                </a:solidFill>
                <a:latin typeface="Arial"/>
                <a:ea typeface="Arial"/>
                <a:cs typeface="Arial"/>
                <a:sym typeface="Arial"/>
              </a:defRPr>
            </a:lvl1pPr>
            <a:lvl2pPr marL="0" marR="0" lvl="1" indent="0" algn="r">
              <a:lnSpc>
                <a:spcPct val="100000"/>
              </a:lnSpc>
              <a:spcBef>
                <a:spcPts val="0"/>
              </a:spcBef>
              <a:spcAft>
                <a:spcPts val="0"/>
              </a:spcAft>
              <a:buClr>
                <a:schemeClr val="lt1"/>
              </a:buClr>
              <a:buSzPts val="1400"/>
              <a:buFont typeface="Arial"/>
              <a:buNone/>
              <a:defRPr sz="1400" b="0" i="0" u="none">
                <a:solidFill>
                  <a:schemeClr val="lt1"/>
                </a:solidFill>
                <a:latin typeface="Arial"/>
                <a:ea typeface="Arial"/>
                <a:cs typeface="Arial"/>
                <a:sym typeface="Arial"/>
              </a:defRPr>
            </a:lvl2pPr>
            <a:lvl3pPr marL="0" marR="0" lvl="2" indent="0" algn="r">
              <a:lnSpc>
                <a:spcPct val="100000"/>
              </a:lnSpc>
              <a:spcBef>
                <a:spcPts val="0"/>
              </a:spcBef>
              <a:spcAft>
                <a:spcPts val="0"/>
              </a:spcAft>
              <a:buClr>
                <a:schemeClr val="lt1"/>
              </a:buClr>
              <a:buSzPts val="1400"/>
              <a:buFont typeface="Arial"/>
              <a:buNone/>
              <a:defRPr sz="1400" b="0" i="0" u="none">
                <a:solidFill>
                  <a:schemeClr val="lt1"/>
                </a:solidFill>
                <a:latin typeface="Arial"/>
                <a:ea typeface="Arial"/>
                <a:cs typeface="Arial"/>
                <a:sym typeface="Arial"/>
              </a:defRPr>
            </a:lvl3pPr>
            <a:lvl4pPr marL="0" marR="0" lvl="3" indent="0" algn="r">
              <a:lnSpc>
                <a:spcPct val="100000"/>
              </a:lnSpc>
              <a:spcBef>
                <a:spcPts val="0"/>
              </a:spcBef>
              <a:spcAft>
                <a:spcPts val="0"/>
              </a:spcAft>
              <a:buClr>
                <a:schemeClr val="lt1"/>
              </a:buClr>
              <a:buSzPts val="1400"/>
              <a:buFont typeface="Arial"/>
              <a:buNone/>
              <a:defRPr sz="1400" b="0" i="0" u="none">
                <a:solidFill>
                  <a:schemeClr val="lt1"/>
                </a:solidFill>
                <a:latin typeface="Arial"/>
                <a:ea typeface="Arial"/>
                <a:cs typeface="Arial"/>
                <a:sym typeface="Arial"/>
              </a:defRPr>
            </a:lvl4pPr>
            <a:lvl5pPr marL="0" marR="0" lvl="4" indent="0" algn="r">
              <a:lnSpc>
                <a:spcPct val="100000"/>
              </a:lnSpc>
              <a:spcBef>
                <a:spcPts val="0"/>
              </a:spcBef>
              <a:spcAft>
                <a:spcPts val="0"/>
              </a:spcAft>
              <a:buClr>
                <a:schemeClr val="lt1"/>
              </a:buClr>
              <a:buSzPts val="1400"/>
              <a:buFont typeface="Arial"/>
              <a:buNone/>
              <a:defRPr sz="1400" b="0" i="0" u="none">
                <a:solidFill>
                  <a:schemeClr val="lt1"/>
                </a:solidFill>
                <a:latin typeface="Arial"/>
                <a:ea typeface="Arial"/>
                <a:cs typeface="Arial"/>
                <a:sym typeface="Arial"/>
              </a:defRPr>
            </a:lvl5pPr>
            <a:lvl6pPr marL="0" marR="0" lvl="5" indent="0" algn="r">
              <a:lnSpc>
                <a:spcPct val="100000"/>
              </a:lnSpc>
              <a:spcBef>
                <a:spcPts val="0"/>
              </a:spcBef>
              <a:spcAft>
                <a:spcPts val="0"/>
              </a:spcAft>
              <a:buClr>
                <a:schemeClr val="lt1"/>
              </a:buClr>
              <a:buSzPts val="1400"/>
              <a:buFont typeface="Arial"/>
              <a:buNone/>
              <a:defRPr sz="1400" b="0" i="0" u="none">
                <a:solidFill>
                  <a:schemeClr val="lt1"/>
                </a:solidFill>
                <a:latin typeface="Arial"/>
                <a:ea typeface="Arial"/>
                <a:cs typeface="Arial"/>
                <a:sym typeface="Arial"/>
              </a:defRPr>
            </a:lvl6pPr>
            <a:lvl7pPr marL="0" marR="0" lvl="6" indent="0" algn="r">
              <a:lnSpc>
                <a:spcPct val="100000"/>
              </a:lnSpc>
              <a:spcBef>
                <a:spcPts val="0"/>
              </a:spcBef>
              <a:spcAft>
                <a:spcPts val="0"/>
              </a:spcAft>
              <a:buClr>
                <a:schemeClr val="lt1"/>
              </a:buClr>
              <a:buSzPts val="1400"/>
              <a:buFont typeface="Arial"/>
              <a:buNone/>
              <a:defRPr sz="1400" b="0" i="0" u="none">
                <a:solidFill>
                  <a:schemeClr val="lt1"/>
                </a:solidFill>
                <a:latin typeface="Arial"/>
                <a:ea typeface="Arial"/>
                <a:cs typeface="Arial"/>
                <a:sym typeface="Arial"/>
              </a:defRPr>
            </a:lvl7pPr>
            <a:lvl8pPr marL="0" marR="0" lvl="7" indent="0" algn="r">
              <a:lnSpc>
                <a:spcPct val="100000"/>
              </a:lnSpc>
              <a:spcBef>
                <a:spcPts val="0"/>
              </a:spcBef>
              <a:spcAft>
                <a:spcPts val="0"/>
              </a:spcAft>
              <a:buClr>
                <a:schemeClr val="lt1"/>
              </a:buClr>
              <a:buSzPts val="1400"/>
              <a:buFont typeface="Arial"/>
              <a:buNone/>
              <a:defRPr sz="1400" b="0" i="0" u="none">
                <a:solidFill>
                  <a:schemeClr val="lt1"/>
                </a:solidFill>
                <a:latin typeface="Arial"/>
                <a:ea typeface="Arial"/>
                <a:cs typeface="Arial"/>
                <a:sym typeface="Arial"/>
              </a:defRPr>
            </a:lvl8pPr>
            <a:lvl9pPr marL="0" marR="0" lvl="8" indent="0" algn="r">
              <a:lnSpc>
                <a:spcPct val="100000"/>
              </a:lnSpc>
              <a:spcBef>
                <a:spcPts val="0"/>
              </a:spcBef>
              <a:spcAft>
                <a:spcPts val="0"/>
              </a:spcAft>
              <a:buClr>
                <a:schemeClr val="lt1"/>
              </a:buClr>
              <a:buSzPts val="1400"/>
              <a:buFont typeface="Arial"/>
              <a:buNone/>
              <a:defRPr sz="1400" b="0" i="0" u="none">
                <a:solidFill>
                  <a:schemeClr val="lt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matchingName="Title Slide">
  <p:cSld name="Title Slide">
    <p:spTree>
      <p:nvGrpSpPr>
        <p:cNvPr id="1" name="Shape 378"/>
        <p:cNvGrpSpPr/>
        <p:nvPr/>
      </p:nvGrpSpPr>
      <p:grpSpPr>
        <a:xfrm>
          <a:off x="0" y="0"/>
          <a:ext cx="0" cy="0"/>
          <a:chOff x="0" y="0"/>
          <a:chExt cx="0" cy="0"/>
        </a:xfrm>
      </p:grpSpPr>
      <p:sp>
        <p:nvSpPr>
          <p:cNvPr id="379" name="Google Shape;379;p196"/>
          <p:cNvSpPr txBox="1">
            <a:spLocks noGrp="1"/>
          </p:cNvSpPr>
          <p:nvPr>
            <p:ph type="ctrTitle"/>
          </p:nvPr>
        </p:nvSpPr>
        <p:spPr>
          <a:xfrm>
            <a:off x="1143000" y="1122363"/>
            <a:ext cx="6858000" cy="2387600"/>
          </a:xfrm>
          <a:prstGeom prst="rect">
            <a:avLst/>
          </a:prstGeom>
          <a:noFill/>
          <a:ln>
            <a:noFill/>
          </a:ln>
        </p:spPr>
        <p:txBody>
          <a:bodyPr spcFirstLastPara="1" wrap="square" lIns="91425" tIns="45700" rIns="91425" bIns="45700" anchor="b" anchorCtr="0">
            <a:noAutofit/>
          </a:bodyPr>
          <a:lstStyle>
            <a:lvl1pPr lvl="0" algn="ctr">
              <a:spcBef>
                <a:spcPts val="0"/>
              </a:spcBef>
              <a:spcAft>
                <a:spcPts val="0"/>
              </a:spcAft>
              <a:buSzPts val="1400"/>
              <a:buNone/>
              <a:defRPr sz="6000"/>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a:endParaRPr/>
          </a:p>
        </p:txBody>
      </p:sp>
      <p:sp>
        <p:nvSpPr>
          <p:cNvPr id="380" name="Google Shape;380;p196"/>
          <p:cNvSpPr txBox="1">
            <a:spLocks noGrp="1"/>
          </p:cNvSpPr>
          <p:nvPr>
            <p:ph type="subTitle" idx="1"/>
          </p:nvPr>
        </p:nvSpPr>
        <p:spPr>
          <a:xfrm>
            <a:off x="1143000" y="3602038"/>
            <a:ext cx="6858000" cy="1655762"/>
          </a:xfrm>
          <a:prstGeom prst="rect">
            <a:avLst/>
          </a:prstGeom>
          <a:noFill/>
          <a:ln>
            <a:noFill/>
          </a:ln>
        </p:spPr>
        <p:txBody>
          <a:bodyPr spcFirstLastPara="1" wrap="square" lIns="91425" tIns="45700" rIns="91425" bIns="45700" anchor="t" anchorCtr="0">
            <a:noAutofit/>
          </a:bodyPr>
          <a:lstStyle>
            <a:lvl1pPr lvl="0" algn="ctr">
              <a:spcBef>
                <a:spcPts val="480"/>
              </a:spcBef>
              <a:spcAft>
                <a:spcPts val="0"/>
              </a:spcAft>
              <a:buClr>
                <a:schemeClr val="lt1"/>
              </a:buClr>
              <a:buSzPts val="2400"/>
              <a:buFont typeface="Arial"/>
              <a:buNone/>
              <a:defRPr sz="2400"/>
            </a:lvl1pPr>
            <a:lvl2pPr lvl="1" algn="ctr">
              <a:spcBef>
                <a:spcPts val="400"/>
              </a:spcBef>
              <a:spcAft>
                <a:spcPts val="0"/>
              </a:spcAft>
              <a:buClr>
                <a:schemeClr val="lt1"/>
              </a:buClr>
              <a:buSzPts val="2000"/>
              <a:buFont typeface="Arial"/>
              <a:buNone/>
              <a:defRPr sz="2000"/>
            </a:lvl2pPr>
            <a:lvl3pPr lvl="2" algn="ctr">
              <a:spcBef>
                <a:spcPts val="360"/>
              </a:spcBef>
              <a:spcAft>
                <a:spcPts val="0"/>
              </a:spcAft>
              <a:buClr>
                <a:schemeClr val="lt1"/>
              </a:buClr>
              <a:buSzPts val="1800"/>
              <a:buFont typeface="Arial"/>
              <a:buNone/>
              <a:defRPr sz="1800"/>
            </a:lvl3pPr>
            <a:lvl4pPr lvl="3" algn="ctr">
              <a:spcBef>
                <a:spcPts val="320"/>
              </a:spcBef>
              <a:spcAft>
                <a:spcPts val="0"/>
              </a:spcAft>
              <a:buClr>
                <a:schemeClr val="lt1"/>
              </a:buClr>
              <a:buSzPts val="1600"/>
              <a:buFont typeface="Arial"/>
              <a:buNone/>
              <a:defRPr sz="1600"/>
            </a:lvl4pPr>
            <a:lvl5pPr lvl="4" algn="ctr">
              <a:spcBef>
                <a:spcPts val="320"/>
              </a:spcBef>
              <a:spcAft>
                <a:spcPts val="0"/>
              </a:spcAft>
              <a:buClr>
                <a:schemeClr val="lt1"/>
              </a:buClr>
              <a:buSzPts val="1600"/>
              <a:buFont typeface="Arial"/>
              <a:buNone/>
              <a:defRPr sz="1600"/>
            </a:lvl5pPr>
            <a:lvl6pPr lvl="5" algn="ctr">
              <a:lnSpc>
                <a:spcPct val="90000"/>
              </a:lnSpc>
              <a:spcBef>
                <a:spcPts val="500"/>
              </a:spcBef>
              <a:spcAft>
                <a:spcPts val="0"/>
              </a:spcAft>
              <a:buClr>
                <a:schemeClr val="lt1"/>
              </a:buClr>
              <a:buSzPts val="1600"/>
              <a:buNone/>
              <a:defRPr sz="1600"/>
            </a:lvl6pPr>
            <a:lvl7pPr lvl="6" algn="ctr">
              <a:lnSpc>
                <a:spcPct val="90000"/>
              </a:lnSpc>
              <a:spcBef>
                <a:spcPts val="500"/>
              </a:spcBef>
              <a:spcAft>
                <a:spcPts val="0"/>
              </a:spcAft>
              <a:buClr>
                <a:schemeClr val="lt1"/>
              </a:buClr>
              <a:buSzPts val="1600"/>
              <a:buNone/>
              <a:defRPr sz="1600"/>
            </a:lvl7pPr>
            <a:lvl8pPr lvl="7" algn="ctr">
              <a:lnSpc>
                <a:spcPct val="90000"/>
              </a:lnSpc>
              <a:spcBef>
                <a:spcPts val="500"/>
              </a:spcBef>
              <a:spcAft>
                <a:spcPts val="0"/>
              </a:spcAft>
              <a:buClr>
                <a:schemeClr val="lt1"/>
              </a:buClr>
              <a:buSzPts val="1600"/>
              <a:buNone/>
              <a:defRPr sz="1600"/>
            </a:lvl8pPr>
            <a:lvl9pPr lvl="8" algn="ctr">
              <a:lnSpc>
                <a:spcPct val="90000"/>
              </a:lnSpc>
              <a:spcBef>
                <a:spcPts val="500"/>
              </a:spcBef>
              <a:spcAft>
                <a:spcPts val="0"/>
              </a:spcAft>
              <a:buClr>
                <a:schemeClr val="lt1"/>
              </a:buClr>
              <a:buSzPts val="1600"/>
              <a:buNone/>
              <a:defRPr sz="1600"/>
            </a:lvl9pPr>
          </a:lstStyle>
          <a:p>
            <a:endParaRPr/>
          </a:p>
        </p:txBody>
      </p:sp>
      <p:sp>
        <p:nvSpPr>
          <p:cNvPr id="381" name="Google Shape;381;p196"/>
          <p:cNvSpPr txBox="1">
            <a:spLocks noGrp="1"/>
          </p:cNvSpPr>
          <p:nvPr>
            <p:ph type="dt" idx="10"/>
          </p:nvPr>
        </p:nvSpPr>
        <p:spPr>
          <a:xfrm>
            <a:off x="457200" y="6245225"/>
            <a:ext cx="2133600" cy="476250"/>
          </a:xfrm>
          <a:prstGeom prst="rect">
            <a:avLst/>
          </a:prstGeom>
          <a:noFill/>
          <a:ln>
            <a:noFill/>
          </a:ln>
        </p:spPr>
        <p:txBody>
          <a:bodyPr spcFirstLastPara="1" wrap="square" lIns="91425" tIns="45700" rIns="91425" bIns="45700" anchor="t"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82" name="Google Shape;382;p196"/>
          <p:cNvSpPr txBox="1">
            <a:spLocks noGrp="1"/>
          </p:cNvSpPr>
          <p:nvPr>
            <p:ph type="ftr" idx="11"/>
          </p:nvPr>
        </p:nvSpPr>
        <p:spPr>
          <a:xfrm>
            <a:off x="3124200" y="6245225"/>
            <a:ext cx="2895600" cy="476250"/>
          </a:xfrm>
          <a:prstGeom prst="rect">
            <a:avLst/>
          </a:prstGeom>
          <a:noFill/>
          <a:ln>
            <a:noFill/>
          </a:ln>
        </p:spPr>
        <p:txBody>
          <a:bodyPr spcFirstLastPara="1" wrap="square" lIns="91425" tIns="45700" rIns="91425" bIns="45700" anchor="t"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83" name="Google Shape;383;p196"/>
          <p:cNvSpPr txBox="1">
            <a:spLocks noGrp="1"/>
          </p:cNvSpPr>
          <p:nvPr>
            <p:ph type="sldNum" idx="12"/>
          </p:nvPr>
        </p:nvSpPr>
        <p:spPr>
          <a:xfrm>
            <a:off x="6553200" y="6245225"/>
            <a:ext cx="2133600" cy="476250"/>
          </a:xfrm>
          <a:prstGeom prst="rect">
            <a:avLst/>
          </a:prstGeom>
          <a:noFill/>
          <a:ln>
            <a:noFill/>
          </a:ln>
        </p:spPr>
        <p:txBody>
          <a:bodyPr spcFirstLastPara="1" wrap="square" lIns="91425" tIns="45700" rIns="91425" bIns="45700" anchor="t" anchorCtr="0">
            <a:noAutofit/>
          </a:bodyPr>
          <a:lstStyle>
            <a:lvl1pPr marL="0" marR="0" lvl="0" indent="0" algn="r">
              <a:lnSpc>
                <a:spcPct val="100000"/>
              </a:lnSpc>
              <a:spcBef>
                <a:spcPts val="0"/>
              </a:spcBef>
              <a:spcAft>
                <a:spcPts val="0"/>
              </a:spcAft>
              <a:buClr>
                <a:schemeClr val="lt1"/>
              </a:buClr>
              <a:buSzPts val="1400"/>
              <a:buFont typeface="Arial"/>
              <a:buNone/>
              <a:defRPr sz="1400" b="0" i="0" u="none">
                <a:solidFill>
                  <a:schemeClr val="lt1"/>
                </a:solidFill>
                <a:latin typeface="Arial"/>
                <a:ea typeface="Arial"/>
                <a:cs typeface="Arial"/>
                <a:sym typeface="Arial"/>
              </a:defRPr>
            </a:lvl1pPr>
            <a:lvl2pPr marL="0" marR="0" lvl="1" indent="0" algn="r">
              <a:lnSpc>
                <a:spcPct val="100000"/>
              </a:lnSpc>
              <a:spcBef>
                <a:spcPts val="0"/>
              </a:spcBef>
              <a:spcAft>
                <a:spcPts val="0"/>
              </a:spcAft>
              <a:buClr>
                <a:schemeClr val="lt1"/>
              </a:buClr>
              <a:buSzPts val="1400"/>
              <a:buFont typeface="Arial"/>
              <a:buNone/>
              <a:defRPr sz="1400" b="0" i="0" u="none">
                <a:solidFill>
                  <a:schemeClr val="lt1"/>
                </a:solidFill>
                <a:latin typeface="Arial"/>
                <a:ea typeface="Arial"/>
                <a:cs typeface="Arial"/>
                <a:sym typeface="Arial"/>
              </a:defRPr>
            </a:lvl2pPr>
            <a:lvl3pPr marL="0" marR="0" lvl="2" indent="0" algn="r">
              <a:lnSpc>
                <a:spcPct val="100000"/>
              </a:lnSpc>
              <a:spcBef>
                <a:spcPts val="0"/>
              </a:spcBef>
              <a:spcAft>
                <a:spcPts val="0"/>
              </a:spcAft>
              <a:buClr>
                <a:schemeClr val="lt1"/>
              </a:buClr>
              <a:buSzPts val="1400"/>
              <a:buFont typeface="Arial"/>
              <a:buNone/>
              <a:defRPr sz="1400" b="0" i="0" u="none">
                <a:solidFill>
                  <a:schemeClr val="lt1"/>
                </a:solidFill>
                <a:latin typeface="Arial"/>
                <a:ea typeface="Arial"/>
                <a:cs typeface="Arial"/>
                <a:sym typeface="Arial"/>
              </a:defRPr>
            </a:lvl3pPr>
            <a:lvl4pPr marL="0" marR="0" lvl="3" indent="0" algn="r">
              <a:lnSpc>
                <a:spcPct val="100000"/>
              </a:lnSpc>
              <a:spcBef>
                <a:spcPts val="0"/>
              </a:spcBef>
              <a:spcAft>
                <a:spcPts val="0"/>
              </a:spcAft>
              <a:buClr>
                <a:schemeClr val="lt1"/>
              </a:buClr>
              <a:buSzPts val="1400"/>
              <a:buFont typeface="Arial"/>
              <a:buNone/>
              <a:defRPr sz="1400" b="0" i="0" u="none">
                <a:solidFill>
                  <a:schemeClr val="lt1"/>
                </a:solidFill>
                <a:latin typeface="Arial"/>
                <a:ea typeface="Arial"/>
                <a:cs typeface="Arial"/>
                <a:sym typeface="Arial"/>
              </a:defRPr>
            </a:lvl4pPr>
            <a:lvl5pPr marL="0" marR="0" lvl="4" indent="0" algn="r">
              <a:lnSpc>
                <a:spcPct val="100000"/>
              </a:lnSpc>
              <a:spcBef>
                <a:spcPts val="0"/>
              </a:spcBef>
              <a:spcAft>
                <a:spcPts val="0"/>
              </a:spcAft>
              <a:buClr>
                <a:schemeClr val="lt1"/>
              </a:buClr>
              <a:buSzPts val="1400"/>
              <a:buFont typeface="Arial"/>
              <a:buNone/>
              <a:defRPr sz="1400" b="0" i="0" u="none">
                <a:solidFill>
                  <a:schemeClr val="lt1"/>
                </a:solidFill>
                <a:latin typeface="Arial"/>
                <a:ea typeface="Arial"/>
                <a:cs typeface="Arial"/>
                <a:sym typeface="Arial"/>
              </a:defRPr>
            </a:lvl5pPr>
            <a:lvl6pPr marL="0" marR="0" lvl="5" indent="0" algn="r">
              <a:lnSpc>
                <a:spcPct val="100000"/>
              </a:lnSpc>
              <a:spcBef>
                <a:spcPts val="0"/>
              </a:spcBef>
              <a:spcAft>
                <a:spcPts val="0"/>
              </a:spcAft>
              <a:buClr>
                <a:schemeClr val="lt1"/>
              </a:buClr>
              <a:buSzPts val="1400"/>
              <a:buFont typeface="Arial"/>
              <a:buNone/>
              <a:defRPr sz="1400" b="0" i="0" u="none">
                <a:solidFill>
                  <a:schemeClr val="lt1"/>
                </a:solidFill>
                <a:latin typeface="Arial"/>
                <a:ea typeface="Arial"/>
                <a:cs typeface="Arial"/>
                <a:sym typeface="Arial"/>
              </a:defRPr>
            </a:lvl6pPr>
            <a:lvl7pPr marL="0" marR="0" lvl="6" indent="0" algn="r">
              <a:lnSpc>
                <a:spcPct val="100000"/>
              </a:lnSpc>
              <a:spcBef>
                <a:spcPts val="0"/>
              </a:spcBef>
              <a:spcAft>
                <a:spcPts val="0"/>
              </a:spcAft>
              <a:buClr>
                <a:schemeClr val="lt1"/>
              </a:buClr>
              <a:buSzPts val="1400"/>
              <a:buFont typeface="Arial"/>
              <a:buNone/>
              <a:defRPr sz="1400" b="0" i="0" u="none">
                <a:solidFill>
                  <a:schemeClr val="lt1"/>
                </a:solidFill>
                <a:latin typeface="Arial"/>
                <a:ea typeface="Arial"/>
                <a:cs typeface="Arial"/>
                <a:sym typeface="Arial"/>
              </a:defRPr>
            </a:lvl7pPr>
            <a:lvl8pPr marL="0" marR="0" lvl="7" indent="0" algn="r">
              <a:lnSpc>
                <a:spcPct val="100000"/>
              </a:lnSpc>
              <a:spcBef>
                <a:spcPts val="0"/>
              </a:spcBef>
              <a:spcAft>
                <a:spcPts val="0"/>
              </a:spcAft>
              <a:buClr>
                <a:schemeClr val="lt1"/>
              </a:buClr>
              <a:buSzPts val="1400"/>
              <a:buFont typeface="Arial"/>
              <a:buNone/>
              <a:defRPr sz="1400" b="0" i="0" u="none">
                <a:solidFill>
                  <a:schemeClr val="lt1"/>
                </a:solidFill>
                <a:latin typeface="Arial"/>
                <a:ea typeface="Arial"/>
                <a:cs typeface="Arial"/>
                <a:sym typeface="Arial"/>
              </a:defRPr>
            </a:lvl8pPr>
            <a:lvl9pPr marL="0" marR="0" lvl="8" indent="0" algn="r">
              <a:lnSpc>
                <a:spcPct val="100000"/>
              </a:lnSpc>
              <a:spcBef>
                <a:spcPts val="0"/>
              </a:spcBef>
              <a:spcAft>
                <a:spcPts val="0"/>
              </a:spcAft>
              <a:buClr>
                <a:schemeClr val="lt1"/>
              </a:buClr>
              <a:buSzPts val="1400"/>
              <a:buFont typeface="Arial"/>
              <a:buNone/>
              <a:defRPr sz="1400" b="0" i="0" u="none">
                <a:solidFill>
                  <a:schemeClr val="lt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图片与标题" type="picTx">
  <p:cSld name="PICTURE_WITH_CAPTION_TEXT">
    <p:spTree>
      <p:nvGrpSpPr>
        <p:cNvPr id="1" name="Shape 33"/>
        <p:cNvGrpSpPr/>
        <p:nvPr/>
      </p:nvGrpSpPr>
      <p:grpSpPr>
        <a:xfrm>
          <a:off x="0" y="0"/>
          <a:ext cx="0" cy="0"/>
          <a:chOff x="0" y="0"/>
          <a:chExt cx="0" cy="0"/>
        </a:xfrm>
      </p:grpSpPr>
      <p:sp>
        <p:nvSpPr>
          <p:cNvPr id="34" name="Google Shape;34;p219"/>
          <p:cNvSpPr txBox="1">
            <a:spLocks noGrp="1"/>
          </p:cNvSpPr>
          <p:nvPr>
            <p:ph type="title"/>
          </p:nvPr>
        </p:nvSpPr>
        <p:spPr>
          <a:xfrm>
            <a:off x="629841" y="457200"/>
            <a:ext cx="2949178" cy="1600200"/>
          </a:xfrm>
          <a:prstGeom prst="rect">
            <a:avLst/>
          </a:prstGeom>
          <a:noFill/>
          <a:ln>
            <a:noFill/>
          </a:ln>
        </p:spPr>
        <p:txBody>
          <a:bodyPr spcFirstLastPara="1" wrap="square" lIns="91425" tIns="45700" rIns="91425" bIns="45700" anchor="b" anchorCtr="0">
            <a:no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5" name="Google Shape;35;p219"/>
          <p:cNvSpPr>
            <a:spLocks noGrp="1"/>
          </p:cNvSpPr>
          <p:nvPr>
            <p:ph type="pic" idx="2"/>
          </p:nvPr>
        </p:nvSpPr>
        <p:spPr>
          <a:xfrm>
            <a:off x="3887391" y="987426"/>
            <a:ext cx="4629150" cy="4873625"/>
          </a:xfrm>
          <a:prstGeom prst="rect">
            <a:avLst/>
          </a:prstGeom>
          <a:noFill/>
          <a:ln>
            <a:noFill/>
          </a:ln>
        </p:spPr>
      </p:sp>
      <p:sp>
        <p:nvSpPr>
          <p:cNvPr id="36" name="Google Shape;36;p219"/>
          <p:cNvSpPr txBox="1">
            <a:spLocks noGrp="1"/>
          </p:cNvSpPr>
          <p:nvPr>
            <p:ph type="body" idx="1"/>
          </p:nvPr>
        </p:nvSpPr>
        <p:spPr>
          <a:xfrm>
            <a:off x="629841" y="2057400"/>
            <a:ext cx="2949178" cy="3811588"/>
          </a:xfrm>
          <a:prstGeom prst="rect">
            <a:avLst/>
          </a:prstGeom>
          <a:noFill/>
          <a:ln>
            <a:noFill/>
          </a:ln>
        </p:spPr>
        <p:txBody>
          <a:bodyPr spcFirstLastPara="1" wrap="square" lIns="91425" tIns="45700" rIns="91425" bIns="45700" anchor="t" anchorCtr="0">
            <a:no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37" name="Google Shape;37;p219"/>
          <p:cNvSpPr txBox="1">
            <a:spLocks noGrp="1"/>
          </p:cNvSpPr>
          <p:nvPr>
            <p:ph type="dt" idx="10"/>
          </p:nvPr>
        </p:nvSpPr>
        <p:spPr>
          <a:xfrm>
            <a:off x="628650" y="6356350"/>
            <a:ext cx="20574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sz="1200">
                <a:solidFill>
                  <a:srgbClr val="898989"/>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8" name="Google Shape;38;p219"/>
          <p:cNvSpPr txBox="1">
            <a:spLocks noGrp="1"/>
          </p:cNvSpPr>
          <p:nvPr>
            <p:ph type="ftr" idx="11"/>
          </p:nvPr>
        </p:nvSpPr>
        <p:spPr>
          <a:xfrm>
            <a:off x="3028950" y="6356350"/>
            <a:ext cx="30861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9" name="Google Shape;39;p219"/>
          <p:cNvSpPr txBox="1">
            <a:spLocks noGrp="1"/>
          </p:cNvSpPr>
          <p:nvPr>
            <p:ph type="sldNum" idx="12"/>
          </p:nvPr>
        </p:nvSpPr>
        <p:spPr>
          <a:xfrm>
            <a:off x="6457950" y="6356350"/>
            <a:ext cx="20574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1pPr>
            <a:lvl2pPr marL="0" marR="0" lvl="1"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2pPr>
            <a:lvl3pPr marL="0" marR="0" lvl="2"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3pPr>
            <a:lvl4pPr marL="0" marR="0" lvl="3"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4pPr>
            <a:lvl5pPr marL="0" marR="0" lvl="4"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5pPr>
            <a:lvl6pPr marL="0" marR="0" lvl="5"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6pPr>
            <a:lvl7pPr marL="0" marR="0" lvl="6"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7pPr>
            <a:lvl8pPr marL="0" marR="0" lvl="7"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8pPr>
            <a:lvl9pPr marL="0" marR="0" lvl="8"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内容与标题" type="objTx">
  <p:cSld name="OBJECT_WITH_CAPTION_TEXT">
    <p:spTree>
      <p:nvGrpSpPr>
        <p:cNvPr id="1" name="Shape 40"/>
        <p:cNvGrpSpPr/>
        <p:nvPr/>
      </p:nvGrpSpPr>
      <p:grpSpPr>
        <a:xfrm>
          <a:off x="0" y="0"/>
          <a:ext cx="0" cy="0"/>
          <a:chOff x="0" y="0"/>
          <a:chExt cx="0" cy="0"/>
        </a:xfrm>
      </p:grpSpPr>
      <p:sp>
        <p:nvSpPr>
          <p:cNvPr id="41" name="Google Shape;41;p220"/>
          <p:cNvSpPr txBox="1">
            <a:spLocks noGrp="1"/>
          </p:cNvSpPr>
          <p:nvPr>
            <p:ph type="title"/>
          </p:nvPr>
        </p:nvSpPr>
        <p:spPr>
          <a:xfrm>
            <a:off x="629841" y="457200"/>
            <a:ext cx="2949178" cy="1600200"/>
          </a:xfrm>
          <a:prstGeom prst="rect">
            <a:avLst/>
          </a:prstGeom>
          <a:noFill/>
          <a:ln>
            <a:noFill/>
          </a:ln>
        </p:spPr>
        <p:txBody>
          <a:bodyPr spcFirstLastPara="1" wrap="square" lIns="91425" tIns="45700" rIns="91425" bIns="45700" anchor="b" anchorCtr="0">
            <a:no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2" name="Google Shape;42;p220"/>
          <p:cNvSpPr txBox="1">
            <a:spLocks noGrp="1"/>
          </p:cNvSpPr>
          <p:nvPr>
            <p:ph type="body" idx="1"/>
          </p:nvPr>
        </p:nvSpPr>
        <p:spPr>
          <a:xfrm>
            <a:off x="3887391" y="987426"/>
            <a:ext cx="4629150" cy="4873625"/>
          </a:xfrm>
          <a:prstGeom prst="rect">
            <a:avLst/>
          </a:prstGeom>
          <a:noFill/>
          <a:ln>
            <a:noFill/>
          </a:ln>
        </p:spPr>
        <p:txBody>
          <a:bodyPr spcFirstLastPara="1" wrap="square" lIns="91425" tIns="45700" rIns="91425" bIns="45700" anchor="t" anchorCtr="0">
            <a:noAutofit/>
          </a:bodyPr>
          <a:lstStyle>
            <a:lvl1pPr marL="457200" lvl="0" indent="-431800" algn="l">
              <a:lnSpc>
                <a:spcPct val="90000"/>
              </a:lnSpc>
              <a:spcBef>
                <a:spcPts val="1000"/>
              </a:spcBef>
              <a:spcAft>
                <a:spcPts val="0"/>
              </a:spcAft>
              <a:buClr>
                <a:schemeClr val="dk1"/>
              </a:buClr>
              <a:buSzPts val="3200"/>
              <a:buChar char="•"/>
              <a:defRPr sz="3200"/>
            </a:lvl1pPr>
            <a:lvl2pPr marL="914400" lvl="1" indent="-406400" algn="l">
              <a:lnSpc>
                <a:spcPct val="90000"/>
              </a:lnSpc>
              <a:spcBef>
                <a:spcPts val="500"/>
              </a:spcBef>
              <a:spcAft>
                <a:spcPts val="0"/>
              </a:spcAft>
              <a:buClr>
                <a:schemeClr val="dk1"/>
              </a:buClr>
              <a:buSzPts val="2800"/>
              <a:buChar char="•"/>
              <a:defRPr sz="2800"/>
            </a:lvl2pPr>
            <a:lvl3pPr marL="1371600" lvl="2" indent="-381000" algn="l">
              <a:lnSpc>
                <a:spcPct val="90000"/>
              </a:lnSpc>
              <a:spcBef>
                <a:spcPts val="500"/>
              </a:spcBef>
              <a:spcAft>
                <a:spcPts val="0"/>
              </a:spcAft>
              <a:buClr>
                <a:schemeClr val="dk1"/>
              </a:buClr>
              <a:buSzPts val="2400"/>
              <a:buChar char="•"/>
              <a:defRPr sz="2400"/>
            </a:lvl3pPr>
            <a:lvl4pPr marL="1828800" lvl="3" indent="-355600" algn="l">
              <a:lnSpc>
                <a:spcPct val="90000"/>
              </a:lnSpc>
              <a:spcBef>
                <a:spcPts val="500"/>
              </a:spcBef>
              <a:spcAft>
                <a:spcPts val="0"/>
              </a:spcAft>
              <a:buClr>
                <a:schemeClr val="dk1"/>
              </a:buClr>
              <a:buSzPts val="2000"/>
              <a:buChar char="•"/>
              <a:defRPr sz="2000"/>
            </a:lvl4pPr>
            <a:lvl5pPr marL="2286000" lvl="4" indent="-355600" algn="l">
              <a:lnSpc>
                <a:spcPct val="90000"/>
              </a:lnSpc>
              <a:spcBef>
                <a:spcPts val="500"/>
              </a:spcBef>
              <a:spcAft>
                <a:spcPts val="0"/>
              </a:spcAft>
              <a:buClr>
                <a:schemeClr val="dk1"/>
              </a:buClr>
              <a:buSzPts val="2000"/>
              <a:buChar char="•"/>
              <a:defRPr sz="2000"/>
            </a:lvl5pPr>
            <a:lvl6pPr marL="2743200" lvl="5" indent="-355600" algn="l">
              <a:lnSpc>
                <a:spcPct val="90000"/>
              </a:lnSpc>
              <a:spcBef>
                <a:spcPts val="500"/>
              </a:spcBef>
              <a:spcAft>
                <a:spcPts val="0"/>
              </a:spcAft>
              <a:buClr>
                <a:schemeClr val="dk1"/>
              </a:buClr>
              <a:buSzPts val="2000"/>
              <a:buChar char="•"/>
              <a:defRPr sz="2000"/>
            </a:lvl6pPr>
            <a:lvl7pPr marL="3200400" lvl="6" indent="-355600" algn="l">
              <a:lnSpc>
                <a:spcPct val="90000"/>
              </a:lnSpc>
              <a:spcBef>
                <a:spcPts val="500"/>
              </a:spcBef>
              <a:spcAft>
                <a:spcPts val="0"/>
              </a:spcAft>
              <a:buClr>
                <a:schemeClr val="dk1"/>
              </a:buClr>
              <a:buSzPts val="2000"/>
              <a:buChar char="•"/>
              <a:defRPr sz="2000"/>
            </a:lvl7pPr>
            <a:lvl8pPr marL="3657600" lvl="7" indent="-355600" algn="l">
              <a:lnSpc>
                <a:spcPct val="90000"/>
              </a:lnSpc>
              <a:spcBef>
                <a:spcPts val="500"/>
              </a:spcBef>
              <a:spcAft>
                <a:spcPts val="0"/>
              </a:spcAft>
              <a:buClr>
                <a:schemeClr val="dk1"/>
              </a:buClr>
              <a:buSzPts val="2000"/>
              <a:buChar char="•"/>
              <a:defRPr sz="2000"/>
            </a:lvl8pPr>
            <a:lvl9pPr marL="4114800" lvl="8" indent="-355600" algn="l">
              <a:lnSpc>
                <a:spcPct val="90000"/>
              </a:lnSpc>
              <a:spcBef>
                <a:spcPts val="500"/>
              </a:spcBef>
              <a:spcAft>
                <a:spcPts val="0"/>
              </a:spcAft>
              <a:buClr>
                <a:schemeClr val="dk1"/>
              </a:buClr>
              <a:buSzPts val="2000"/>
              <a:buChar char="•"/>
              <a:defRPr sz="2000"/>
            </a:lvl9pPr>
          </a:lstStyle>
          <a:p>
            <a:endParaRPr/>
          </a:p>
        </p:txBody>
      </p:sp>
      <p:sp>
        <p:nvSpPr>
          <p:cNvPr id="43" name="Google Shape;43;p220"/>
          <p:cNvSpPr txBox="1">
            <a:spLocks noGrp="1"/>
          </p:cNvSpPr>
          <p:nvPr>
            <p:ph type="body" idx="2"/>
          </p:nvPr>
        </p:nvSpPr>
        <p:spPr>
          <a:xfrm>
            <a:off x="629841" y="2057400"/>
            <a:ext cx="2949178" cy="3811588"/>
          </a:xfrm>
          <a:prstGeom prst="rect">
            <a:avLst/>
          </a:prstGeom>
          <a:noFill/>
          <a:ln>
            <a:noFill/>
          </a:ln>
        </p:spPr>
        <p:txBody>
          <a:bodyPr spcFirstLastPara="1" wrap="square" lIns="91425" tIns="45700" rIns="91425" bIns="45700" anchor="t" anchorCtr="0">
            <a:no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44" name="Google Shape;44;p220"/>
          <p:cNvSpPr txBox="1">
            <a:spLocks noGrp="1"/>
          </p:cNvSpPr>
          <p:nvPr>
            <p:ph type="dt" idx="10"/>
          </p:nvPr>
        </p:nvSpPr>
        <p:spPr>
          <a:xfrm>
            <a:off x="628650" y="6356350"/>
            <a:ext cx="20574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sz="1200">
                <a:solidFill>
                  <a:srgbClr val="898989"/>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5" name="Google Shape;45;p220"/>
          <p:cNvSpPr txBox="1">
            <a:spLocks noGrp="1"/>
          </p:cNvSpPr>
          <p:nvPr>
            <p:ph type="ftr" idx="11"/>
          </p:nvPr>
        </p:nvSpPr>
        <p:spPr>
          <a:xfrm>
            <a:off x="3028950" y="6356350"/>
            <a:ext cx="30861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6" name="Google Shape;46;p220"/>
          <p:cNvSpPr txBox="1">
            <a:spLocks noGrp="1"/>
          </p:cNvSpPr>
          <p:nvPr>
            <p:ph type="sldNum" idx="12"/>
          </p:nvPr>
        </p:nvSpPr>
        <p:spPr>
          <a:xfrm>
            <a:off x="6457950" y="6356350"/>
            <a:ext cx="20574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1pPr>
            <a:lvl2pPr marL="0" marR="0" lvl="1"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2pPr>
            <a:lvl3pPr marL="0" marR="0" lvl="2"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3pPr>
            <a:lvl4pPr marL="0" marR="0" lvl="3"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4pPr>
            <a:lvl5pPr marL="0" marR="0" lvl="4"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5pPr>
            <a:lvl6pPr marL="0" marR="0" lvl="5"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6pPr>
            <a:lvl7pPr marL="0" marR="0" lvl="6"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7pPr>
            <a:lvl8pPr marL="0" marR="0" lvl="7"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8pPr>
            <a:lvl9pPr marL="0" marR="0" lvl="8"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空白" type="blank">
  <p:cSld name="BLANK">
    <p:spTree>
      <p:nvGrpSpPr>
        <p:cNvPr id="1" name="Shape 47"/>
        <p:cNvGrpSpPr/>
        <p:nvPr/>
      </p:nvGrpSpPr>
      <p:grpSpPr>
        <a:xfrm>
          <a:off x="0" y="0"/>
          <a:ext cx="0" cy="0"/>
          <a:chOff x="0" y="0"/>
          <a:chExt cx="0" cy="0"/>
        </a:xfrm>
      </p:grpSpPr>
      <p:sp>
        <p:nvSpPr>
          <p:cNvPr id="48" name="Google Shape;48;p221"/>
          <p:cNvSpPr txBox="1">
            <a:spLocks noGrp="1"/>
          </p:cNvSpPr>
          <p:nvPr>
            <p:ph type="dt" idx="10"/>
          </p:nvPr>
        </p:nvSpPr>
        <p:spPr>
          <a:xfrm>
            <a:off x="628650" y="6356350"/>
            <a:ext cx="20574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sz="1200">
                <a:solidFill>
                  <a:srgbClr val="898989"/>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9" name="Google Shape;49;p221"/>
          <p:cNvSpPr txBox="1">
            <a:spLocks noGrp="1"/>
          </p:cNvSpPr>
          <p:nvPr>
            <p:ph type="ftr" idx="11"/>
          </p:nvPr>
        </p:nvSpPr>
        <p:spPr>
          <a:xfrm>
            <a:off x="3028950" y="6356350"/>
            <a:ext cx="30861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0" name="Google Shape;50;p221"/>
          <p:cNvSpPr txBox="1">
            <a:spLocks noGrp="1"/>
          </p:cNvSpPr>
          <p:nvPr>
            <p:ph type="sldNum" idx="12"/>
          </p:nvPr>
        </p:nvSpPr>
        <p:spPr>
          <a:xfrm>
            <a:off x="6457950" y="6356350"/>
            <a:ext cx="20574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1pPr>
            <a:lvl2pPr marL="0" marR="0" lvl="1"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2pPr>
            <a:lvl3pPr marL="0" marR="0" lvl="2"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3pPr>
            <a:lvl4pPr marL="0" marR="0" lvl="3"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4pPr>
            <a:lvl5pPr marL="0" marR="0" lvl="4"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5pPr>
            <a:lvl6pPr marL="0" marR="0" lvl="5"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6pPr>
            <a:lvl7pPr marL="0" marR="0" lvl="6"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7pPr>
            <a:lvl8pPr marL="0" marR="0" lvl="7"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8pPr>
            <a:lvl9pPr marL="0" marR="0" lvl="8"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仅标题" type="titleOnly">
  <p:cSld name="TITLE_ONLY">
    <p:spTree>
      <p:nvGrpSpPr>
        <p:cNvPr id="1" name="Shape 51"/>
        <p:cNvGrpSpPr/>
        <p:nvPr/>
      </p:nvGrpSpPr>
      <p:grpSpPr>
        <a:xfrm>
          <a:off x="0" y="0"/>
          <a:ext cx="0" cy="0"/>
          <a:chOff x="0" y="0"/>
          <a:chExt cx="0" cy="0"/>
        </a:xfrm>
      </p:grpSpPr>
      <p:sp>
        <p:nvSpPr>
          <p:cNvPr id="52" name="Google Shape;52;p222"/>
          <p:cNvSpPr txBox="1">
            <a:spLocks noGrp="1"/>
          </p:cNvSpPr>
          <p:nvPr>
            <p:ph type="title"/>
          </p:nvPr>
        </p:nvSpPr>
        <p:spPr>
          <a:xfrm>
            <a:off x="628650" y="365125"/>
            <a:ext cx="7886700" cy="1325562"/>
          </a:xfrm>
          <a:prstGeom prst="rect">
            <a:avLst/>
          </a:prstGeom>
          <a:noFill/>
          <a:ln>
            <a:noFill/>
          </a:ln>
        </p:spPr>
        <p:txBody>
          <a:bodyPr spcFirstLastPara="1" wrap="square" lIns="91425" tIns="45700" rIns="91425" bIns="45700" anchor="ctr" anchorCtr="0">
            <a:no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3" name="Google Shape;53;p222"/>
          <p:cNvSpPr txBox="1">
            <a:spLocks noGrp="1"/>
          </p:cNvSpPr>
          <p:nvPr>
            <p:ph type="dt" idx="10"/>
          </p:nvPr>
        </p:nvSpPr>
        <p:spPr>
          <a:xfrm>
            <a:off x="628650" y="6356350"/>
            <a:ext cx="20574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sz="1200">
                <a:solidFill>
                  <a:srgbClr val="898989"/>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4" name="Google Shape;54;p222"/>
          <p:cNvSpPr txBox="1">
            <a:spLocks noGrp="1"/>
          </p:cNvSpPr>
          <p:nvPr>
            <p:ph type="ftr" idx="11"/>
          </p:nvPr>
        </p:nvSpPr>
        <p:spPr>
          <a:xfrm>
            <a:off x="3028950" y="6356350"/>
            <a:ext cx="30861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5" name="Google Shape;55;p222"/>
          <p:cNvSpPr txBox="1">
            <a:spLocks noGrp="1"/>
          </p:cNvSpPr>
          <p:nvPr>
            <p:ph type="sldNum" idx="12"/>
          </p:nvPr>
        </p:nvSpPr>
        <p:spPr>
          <a:xfrm>
            <a:off x="6457950" y="6356350"/>
            <a:ext cx="20574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1pPr>
            <a:lvl2pPr marL="0" marR="0" lvl="1"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2pPr>
            <a:lvl3pPr marL="0" marR="0" lvl="2"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3pPr>
            <a:lvl4pPr marL="0" marR="0" lvl="3"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4pPr>
            <a:lvl5pPr marL="0" marR="0" lvl="4"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5pPr>
            <a:lvl6pPr marL="0" marR="0" lvl="5"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6pPr>
            <a:lvl7pPr marL="0" marR="0" lvl="6"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7pPr>
            <a:lvl8pPr marL="0" marR="0" lvl="7"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8pPr>
            <a:lvl9pPr marL="0" marR="0" lvl="8"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比较" type="twoTxTwoObj">
  <p:cSld name="TWO_OBJECTS_WITH_TEXT">
    <p:spTree>
      <p:nvGrpSpPr>
        <p:cNvPr id="1" name="Shape 56"/>
        <p:cNvGrpSpPr/>
        <p:nvPr/>
      </p:nvGrpSpPr>
      <p:grpSpPr>
        <a:xfrm>
          <a:off x="0" y="0"/>
          <a:ext cx="0" cy="0"/>
          <a:chOff x="0" y="0"/>
          <a:chExt cx="0" cy="0"/>
        </a:xfrm>
      </p:grpSpPr>
      <p:sp>
        <p:nvSpPr>
          <p:cNvPr id="57" name="Google Shape;57;p223"/>
          <p:cNvSpPr txBox="1">
            <a:spLocks noGrp="1"/>
          </p:cNvSpPr>
          <p:nvPr>
            <p:ph type="title"/>
          </p:nvPr>
        </p:nvSpPr>
        <p:spPr>
          <a:xfrm>
            <a:off x="629841" y="365126"/>
            <a:ext cx="7886700" cy="1325563"/>
          </a:xfrm>
          <a:prstGeom prst="rect">
            <a:avLst/>
          </a:prstGeom>
          <a:noFill/>
          <a:ln>
            <a:noFill/>
          </a:ln>
        </p:spPr>
        <p:txBody>
          <a:bodyPr spcFirstLastPara="1" wrap="square" lIns="91425" tIns="45700" rIns="91425" bIns="45700" anchor="ctr" anchorCtr="0">
            <a:no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8" name="Google Shape;58;p223"/>
          <p:cNvSpPr txBox="1">
            <a:spLocks noGrp="1"/>
          </p:cNvSpPr>
          <p:nvPr>
            <p:ph type="body" idx="1"/>
          </p:nvPr>
        </p:nvSpPr>
        <p:spPr>
          <a:xfrm>
            <a:off x="629842" y="1681163"/>
            <a:ext cx="3868340" cy="823912"/>
          </a:xfrm>
          <a:prstGeom prst="rect">
            <a:avLst/>
          </a:prstGeom>
          <a:noFill/>
          <a:ln>
            <a:noFill/>
          </a:ln>
        </p:spPr>
        <p:txBody>
          <a:bodyPr spcFirstLastPara="1" wrap="square" lIns="91425" tIns="45700" rIns="91425" bIns="45700" anchor="b" anchorCtr="0">
            <a:no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59" name="Google Shape;59;p223"/>
          <p:cNvSpPr txBox="1">
            <a:spLocks noGrp="1"/>
          </p:cNvSpPr>
          <p:nvPr>
            <p:ph type="body" idx="2"/>
          </p:nvPr>
        </p:nvSpPr>
        <p:spPr>
          <a:xfrm>
            <a:off x="629842" y="2505075"/>
            <a:ext cx="3868340" cy="3684588"/>
          </a:xfrm>
          <a:prstGeom prst="rect">
            <a:avLst/>
          </a:prstGeom>
          <a:noFill/>
          <a:ln>
            <a:noFill/>
          </a:ln>
        </p:spPr>
        <p:txBody>
          <a:bodyPr spcFirstLastPara="1" wrap="square" lIns="91425" tIns="45700" rIns="91425" bIns="45700" anchor="t" anchorCtr="0">
            <a:no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60" name="Google Shape;60;p223"/>
          <p:cNvSpPr txBox="1">
            <a:spLocks noGrp="1"/>
          </p:cNvSpPr>
          <p:nvPr>
            <p:ph type="body" idx="3"/>
          </p:nvPr>
        </p:nvSpPr>
        <p:spPr>
          <a:xfrm>
            <a:off x="4629150" y="1681163"/>
            <a:ext cx="3887391" cy="823912"/>
          </a:xfrm>
          <a:prstGeom prst="rect">
            <a:avLst/>
          </a:prstGeom>
          <a:noFill/>
          <a:ln>
            <a:noFill/>
          </a:ln>
        </p:spPr>
        <p:txBody>
          <a:bodyPr spcFirstLastPara="1" wrap="square" lIns="91425" tIns="45700" rIns="91425" bIns="45700" anchor="b" anchorCtr="0">
            <a:no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61" name="Google Shape;61;p223"/>
          <p:cNvSpPr txBox="1">
            <a:spLocks noGrp="1"/>
          </p:cNvSpPr>
          <p:nvPr>
            <p:ph type="body" idx="4"/>
          </p:nvPr>
        </p:nvSpPr>
        <p:spPr>
          <a:xfrm>
            <a:off x="4629150" y="2505075"/>
            <a:ext cx="3887391" cy="3684588"/>
          </a:xfrm>
          <a:prstGeom prst="rect">
            <a:avLst/>
          </a:prstGeom>
          <a:noFill/>
          <a:ln>
            <a:noFill/>
          </a:ln>
        </p:spPr>
        <p:txBody>
          <a:bodyPr spcFirstLastPara="1" wrap="square" lIns="91425" tIns="45700" rIns="91425" bIns="45700" anchor="t" anchorCtr="0">
            <a:no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62" name="Google Shape;62;p223"/>
          <p:cNvSpPr txBox="1">
            <a:spLocks noGrp="1"/>
          </p:cNvSpPr>
          <p:nvPr>
            <p:ph type="dt" idx="10"/>
          </p:nvPr>
        </p:nvSpPr>
        <p:spPr>
          <a:xfrm>
            <a:off x="628650" y="6356350"/>
            <a:ext cx="20574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sz="1200">
                <a:solidFill>
                  <a:srgbClr val="898989"/>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3" name="Google Shape;63;p223"/>
          <p:cNvSpPr txBox="1">
            <a:spLocks noGrp="1"/>
          </p:cNvSpPr>
          <p:nvPr>
            <p:ph type="ftr" idx="11"/>
          </p:nvPr>
        </p:nvSpPr>
        <p:spPr>
          <a:xfrm>
            <a:off x="3028950" y="6356350"/>
            <a:ext cx="30861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4" name="Google Shape;64;p223"/>
          <p:cNvSpPr txBox="1">
            <a:spLocks noGrp="1"/>
          </p:cNvSpPr>
          <p:nvPr>
            <p:ph type="sldNum" idx="12"/>
          </p:nvPr>
        </p:nvSpPr>
        <p:spPr>
          <a:xfrm>
            <a:off x="6457950" y="6356350"/>
            <a:ext cx="20574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1pPr>
            <a:lvl2pPr marL="0" marR="0" lvl="1"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2pPr>
            <a:lvl3pPr marL="0" marR="0" lvl="2"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3pPr>
            <a:lvl4pPr marL="0" marR="0" lvl="3"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4pPr>
            <a:lvl5pPr marL="0" marR="0" lvl="4"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5pPr>
            <a:lvl6pPr marL="0" marR="0" lvl="5"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6pPr>
            <a:lvl7pPr marL="0" marR="0" lvl="6"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7pPr>
            <a:lvl8pPr marL="0" marR="0" lvl="7"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8pPr>
            <a:lvl9pPr marL="0" marR="0" lvl="8"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两栏内容" type="twoObj">
  <p:cSld name="TWO_OBJECTS">
    <p:spTree>
      <p:nvGrpSpPr>
        <p:cNvPr id="1" name="Shape 65"/>
        <p:cNvGrpSpPr/>
        <p:nvPr/>
      </p:nvGrpSpPr>
      <p:grpSpPr>
        <a:xfrm>
          <a:off x="0" y="0"/>
          <a:ext cx="0" cy="0"/>
          <a:chOff x="0" y="0"/>
          <a:chExt cx="0" cy="0"/>
        </a:xfrm>
      </p:grpSpPr>
      <p:sp>
        <p:nvSpPr>
          <p:cNvPr id="66" name="Google Shape;66;p224"/>
          <p:cNvSpPr txBox="1">
            <a:spLocks noGrp="1"/>
          </p:cNvSpPr>
          <p:nvPr>
            <p:ph type="title"/>
          </p:nvPr>
        </p:nvSpPr>
        <p:spPr>
          <a:xfrm>
            <a:off x="628650" y="365125"/>
            <a:ext cx="7886700" cy="1325562"/>
          </a:xfrm>
          <a:prstGeom prst="rect">
            <a:avLst/>
          </a:prstGeom>
          <a:noFill/>
          <a:ln>
            <a:noFill/>
          </a:ln>
        </p:spPr>
        <p:txBody>
          <a:bodyPr spcFirstLastPara="1" wrap="square" lIns="91425" tIns="45700" rIns="91425" bIns="45700" anchor="ctr" anchorCtr="0">
            <a:no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7" name="Google Shape;67;p224"/>
          <p:cNvSpPr txBox="1">
            <a:spLocks noGrp="1"/>
          </p:cNvSpPr>
          <p:nvPr>
            <p:ph type="body" idx="1"/>
          </p:nvPr>
        </p:nvSpPr>
        <p:spPr>
          <a:xfrm>
            <a:off x="628650" y="1825625"/>
            <a:ext cx="3886200" cy="4351338"/>
          </a:xfrm>
          <a:prstGeom prst="rect">
            <a:avLst/>
          </a:prstGeom>
          <a:noFill/>
          <a:ln>
            <a:noFill/>
          </a:ln>
        </p:spPr>
        <p:txBody>
          <a:bodyPr spcFirstLastPara="1" wrap="square" lIns="91425" tIns="45700" rIns="91425" bIns="45700" anchor="t" anchorCtr="0">
            <a:no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68" name="Google Shape;68;p224"/>
          <p:cNvSpPr txBox="1">
            <a:spLocks noGrp="1"/>
          </p:cNvSpPr>
          <p:nvPr>
            <p:ph type="body" idx="2"/>
          </p:nvPr>
        </p:nvSpPr>
        <p:spPr>
          <a:xfrm>
            <a:off x="4629150" y="1825625"/>
            <a:ext cx="3886200" cy="4351338"/>
          </a:xfrm>
          <a:prstGeom prst="rect">
            <a:avLst/>
          </a:prstGeom>
          <a:noFill/>
          <a:ln>
            <a:noFill/>
          </a:ln>
        </p:spPr>
        <p:txBody>
          <a:bodyPr spcFirstLastPara="1" wrap="square" lIns="91425" tIns="45700" rIns="91425" bIns="45700" anchor="t" anchorCtr="0">
            <a:no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69" name="Google Shape;69;p224"/>
          <p:cNvSpPr txBox="1">
            <a:spLocks noGrp="1"/>
          </p:cNvSpPr>
          <p:nvPr>
            <p:ph type="dt" idx="10"/>
          </p:nvPr>
        </p:nvSpPr>
        <p:spPr>
          <a:xfrm>
            <a:off x="628650" y="6356350"/>
            <a:ext cx="20574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sz="1200">
                <a:solidFill>
                  <a:srgbClr val="898989"/>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0" name="Google Shape;70;p224"/>
          <p:cNvSpPr txBox="1">
            <a:spLocks noGrp="1"/>
          </p:cNvSpPr>
          <p:nvPr>
            <p:ph type="ftr" idx="11"/>
          </p:nvPr>
        </p:nvSpPr>
        <p:spPr>
          <a:xfrm>
            <a:off x="3028950" y="6356350"/>
            <a:ext cx="30861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1" name="Google Shape;71;p224"/>
          <p:cNvSpPr txBox="1">
            <a:spLocks noGrp="1"/>
          </p:cNvSpPr>
          <p:nvPr>
            <p:ph type="sldNum" idx="12"/>
          </p:nvPr>
        </p:nvSpPr>
        <p:spPr>
          <a:xfrm>
            <a:off x="6457950" y="6356350"/>
            <a:ext cx="20574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1pPr>
            <a:lvl2pPr marL="0" marR="0" lvl="1"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2pPr>
            <a:lvl3pPr marL="0" marR="0" lvl="2"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3pPr>
            <a:lvl4pPr marL="0" marR="0" lvl="3"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4pPr>
            <a:lvl5pPr marL="0" marR="0" lvl="4"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5pPr>
            <a:lvl6pPr marL="0" marR="0" lvl="5"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6pPr>
            <a:lvl7pPr marL="0" marR="0" lvl="6"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7pPr>
            <a:lvl8pPr marL="0" marR="0" lvl="7"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8pPr>
            <a:lvl9pPr marL="0" marR="0" lvl="8"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slideLayout" Target="../slideLayouts/slideLayout24.xml"/><Relationship Id="rId18" Type="http://schemas.openxmlformats.org/officeDocument/2006/relationships/slideLayout" Target="../slideLayouts/slideLayout29.xml"/><Relationship Id="rId3" Type="http://schemas.openxmlformats.org/officeDocument/2006/relationships/slideLayout" Target="../slideLayouts/slideLayout14.xml"/><Relationship Id="rId21" Type="http://schemas.openxmlformats.org/officeDocument/2006/relationships/slideLayout" Target="../slideLayouts/slideLayout32.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17" Type="http://schemas.openxmlformats.org/officeDocument/2006/relationships/slideLayout" Target="../slideLayouts/slideLayout28.xml"/><Relationship Id="rId2" Type="http://schemas.openxmlformats.org/officeDocument/2006/relationships/slideLayout" Target="../slideLayouts/slideLayout13.xml"/><Relationship Id="rId16" Type="http://schemas.openxmlformats.org/officeDocument/2006/relationships/slideLayout" Target="../slideLayouts/slideLayout27.xml"/><Relationship Id="rId20" Type="http://schemas.openxmlformats.org/officeDocument/2006/relationships/slideLayout" Target="../slideLayouts/slideLayout31.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24" Type="http://schemas.openxmlformats.org/officeDocument/2006/relationships/image" Target="../media/image1.png"/><Relationship Id="rId5" Type="http://schemas.openxmlformats.org/officeDocument/2006/relationships/slideLayout" Target="../slideLayouts/slideLayout16.xml"/><Relationship Id="rId15" Type="http://schemas.openxmlformats.org/officeDocument/2006/relationships/slideLayout" Target="../slideLayouts/slideLayout26.xml"/><Relationship Id="rId23" Type="http://schemas.openxmlformats.org/officeDocument/2006/relationships/theme" Target="../theme/theme2.xml"/><Relationship Id="rId10" Type="http://schemas.openxmlformats.org/officeDocument/2006/relationships/slideLayout" Target="../slideLayouts/slideLayout21.xml"/><Relationship Id="rId19" Type="http://schemas.openxmlformats.org/officeDocument/2006/relationships/slideLayout" Target="../slideLayouts/slideLayout30.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slideLayout" Target="../slideLayouts/slideLayout25.xml"/><Relationship Id="rId22" Type="http://schemas.openxmlformats.org/officeDocument/2006/relationships/slideLayout" Target="../slideLayouts/slideLayout3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dk1"/>
        </a:solidFill>
        <a:effectLst/>
      </p:bgPr>
    </p:bg>
    <p:spTree>
      <p:nvGrpSpPr>
        <p:cNvPr id="1" name="Shape 9"/>
        <p:cNvGrpSpPr/>
        <p:nvPr/>
      </p:nvGrpSpPr>
      <p:grpSpPr>
        <a:xfrm>
          <a:off x="0" y="0"/>
          <a:ext cx="0" cy="0"/>
          <a:chOff x="0" y="0"/>
          <a:chExt cx="0" cy="0"/>
        </a:xfrm>
      </p:grpSpPr>
      <p:sp>
        <p:nvSpPr>
          <p:cNvPr id="10" name="Google Shape;10;p80"/>
          <p:cNvSpPr txBox="1">
            <a:spLocks noGrp="1"/>
          </p:cNvSpPr>
          <p:nvPr>
            <p:ph type="title"/>
          </p:nvPr>
        </p:nvSpPr>
        <p:spPr>
          <a:xfrm>
            <a:off x="628650" y="365125"/>
            <a:ext cx="7886700" cy="1325562"/>
          </a:xfrm>
          <a:prstGeom prst="rect">
            <a:avLst/>
          </a:prstGeom>
          <a:noFill/>
          <a:ln>
            <a:noFill/>
          </a:ln>
        </p:spPr>
        <p:txBody>
          <a:bodyPr spcFirstLastPara="1" wrap="square" lIns="91425" tIns="45700" rIns="91425" bIns="45700" anchor="ctr" anchorCtr="0">
            <a:noAutofit/>
          </a:bodyPr>
          <a:lstStyle>
            <a:lvl1pPr marR="0" lvl="0" algn="l" rtl="0">
              <a:lnSpc>
                <a:spcPct val="9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1" name="Google Shape;11;p80"/>
          <p:cNvSpPr txBox="1">
            <a:spLocks noGrp="1"/>
          </p:cNvSpPr>
          <p:nvPr>
            <p:ph type="body" idx="1"/>
          </p:nvPr>
        </p:nvSpPr>
        <p:spPr>
          <a:xfrm>
            <a:off x="628650" y="1825625"/>
            <a:ext cx="7886700" cy="4351337"/>
          </a:xfrm>
          <a:prstGeom prst="rect">
            <a:avLst/>
          </a:prstGeom>
          <a:noFill/>
          <a:ln>
            <a:noFill/>
          </a:ln>
        </p:spPr>
        <p:txBody>
          <a:bodyPr spcFirstLastPara="1" wrap="square" lIns="91425" tIns="45700" rIns="91425" bIns="45700" anchor="t" anchorCtr="0">
            <a:no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12" name="Google Shape;12;p80"/>
          <p:cNvSpPr txBox="1">
            <a:spLocks noGrp="1"/>
          </p:cNvSpPr>
          <p:nvPr>
            <p:ph type="dt" idx="10"/>
          </p:nvPr>
        </p:nvSpPr>
        <p:spPr>
          <a:xfrm>
            <a:off x="628650" y="6356350"/>
            <a:ext cx="2057400" cy="365125"/>
          </a:xfrm>
          <a:prstGeom prst="rect">
            <a:avLst/>
          </a:prstGeom>
          <a:noFill/>
          <a:ln>
            <a:noFill/>
          </a:ln>
        </p:spPr>
        <p:txBody>
          <a:bodyPr spcFirstLastPara="1" wrap="square" lIns="91425" tIns="45700" rIns="91425" bIns="45700" anchor="ctr" anchorCtr="0">
            <a:noAutofit/>
          </a:bodyPr>
          <a:lstStyle>
            <a:lvl1pPr marR="0" lvl="0" algn="l" rtl="0">
              <a:lnSpc>
                <a:spcPct val="100000"/>
              </a:lnSpc>
              <a:spcBef>
                <a:spcPts val="0"/>
              </a:spcBef>
              <a:spcAft>
                <a:spcPts val="0"/>
              </a:spcAft>
              <a:buSzPts val="1400"/>
              <a:buNone/>
              <a:defRPr sz="1200" b="0" i="0" u="none" strike="noStrike" cap="none">
                <a:solidFill>
                  <a:srgbClr val="898989"/>
                </a:solidFill>
                <a:latin typeface="Arial"/>
                <a:ea typeface="Arial"/>
                <a:cs typeface="Arial"/>
                <a:sym typeface="Arial"/>
              </a:defRPr>
            </a:lvl1pPr>
            <a:lvl2pPr marR="0" lvl="1"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13" name="Google Shape;13;p80"/>
          <p:cNvSpPr txBox="1">
            <a:spLocks noGrp="1"/>
          </p:cNvSpPr>
          <p:nvPr>
            <p:ph type="ftr" idx="11"/>
          </p:nvPr>
        </p:nvSpPr>
        <p:spPr>
          <a:xfrm>
            <a:off x="3028950" y="6356350"/>
            <a:ext cx="3086100" cy="365125"/>
          </a:xfrm>
          <a:prstGeom prst="rect">
            <a:avLst/>
          </a:prstGeom>
          <a:noFill/>
          <a:ln>
            <a:noFill/>
          </a:ln>
        </p:spPr>
        <p:txBody>
          <a:bodyPr spcFirstLastPara="1" wrap="square" lIns="91425" tIns="45700" rIns="91425" bIns="45700" anchor="ctr" anchorCtr="0">
            <a:noAutofit/>
          </a:bodyPr>
          <a:lstStyle>
            <a:lvl1pPr marR="0" lvl="0"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14" name="Google Shape;14;p80"/>
          <p:cNvSpPr txBox="1">
            <a:spLocks noGrp="1"/>
          </p:cNvSpPr>
          <p:nvPr>
            <p:ph type="sldNum" idx="12"/>
          </p:nvPr>
        </p:nvSpPr>
        <p:spPr>
          <a:xfrm>
            <a:off x="6457950" y="6356350"/>
            <a:ext cx="2057400" cy="365125"/>
          </a:xfrm>
          <a:prstGeom prst="rect">
            <a:avLst/>
          </a:prstGeom>
          <a:noFill/>
          <a:ln>
            <a:noFill/>
          </a:ln>
        </p:spPr>
        <p:txBody>
          <a:bodyPr spcFirstLastPara="1" wrap="square" lIns="91425" tIns="45700" rIns="91425" bIns="45700" anchor="ctr" anchorCtr="0">
            <a:noAutofit/>
          </a:bodyPr>
          <a:lstStyle>
            <a:lvl1pPr marL="0" marR="0" lvl="0" indent="0" algn="r" rtl="0">
              <a:lnSpc>
                <a:spcPct val="100000"/>
              </a:lnSpc>
              <a:spcBef>
                <a:spcPts val="0"/>
              </a:spcBef>
              <a:spcAft>
                <a:spcPts val="0"/>
              </a:spcAft>
              <a:buClr>
                <a:srgbClr val="898989"/>
              </a:buClr>
              <a:buSzPts val="1200"/>
              <a:buFont typeface="Arial"/>
              <a:buNone/>
              <a:defRPr sz="1200" b="0" i="0" u="none" strike="noStrike" cap="none">
                <a:solidFill>
                  <a:srgbClr val="898989"/>
                </a:solidFill>
                <a:latin typeface="Arial"/>
                <a:ea typeface="Arial"/>
                <a:cs typeface="Arial"/>
                <a:sym typeface="Arial"/>
              </a:defRPr>
            </a:lvl1pPr>
            <a:lvl2pPr marL="0" marR="0" lvl="1" indent="0" algn="r" rtl="0">
              <a:lnSpc>
                <a:spcPct val="100000"/>
              </a:lnSpc>
              <a:spcBef>
                <a:spcPts val="0"/>
              </a:spcBef>
              <a:spcAft>
                <a:spcPts val="0"/>
              </a:spcAft>
              <a:buClr>
                <a:srgbClr val="898989"/>
              </a:buClr>
              <a:buSzPts val="1200"/>
              <a:buFont typeface="Arial"/>
              <a:buNone/>
              <a:defRPr sz="1200" b="0" i="0" u="none" strike="noStrike" cap="none">
                <a:solidFill>
                  <a:srgbClr val="898989"/>
                </a:solidFill>
                <a:latin typeface="Arial"/>
                <a:ea typeface="Arial"/>
                <a:cs typeface="Arial"/>
                <a:sym typeface="Arial"/>
              </a:defRPr>
            </a:lvl2pPr>
            <a:lvl3pPr marL="0" marR="0" lvl="2" indent="0" algn="r" rtl="0">
              <a:lnSpc>
                <a:spcPct val="100000"/>
              </a:lnSpc>
              <a:spcBef>
                <a:spcPts val="0"/>
              </a:spcBef>
              <a:spcAft>
                <a:spcPts val="0"/>
              </a:spcAft>
              <a:buClr>
                <a:srgbClr val="898989"/>
              </a:buClr>
              <a:buSzPts val="1200"/>
              <a:buFont typeface="Arial"/>
              <a:buNone/>
              <a:defRPr sz="1200" b="0" i="0" u="none" strike="noStrike" cap="none">
                <a:solidFill>
                  <a:srgbClr val="898989"/>
                </a:solidFill>
                <a:latin typeface="Arial"/>
                <a:ea typeface="Arial"/>
                <a:cs typeface="Arial"/>
                <a:sym typeface="Arial"/>
              </a:defRPr>
            </a:lvl3pPr>
            <a:lvl4pPr marL="0" marR="0" lvl="3" indent="0" algn="r" rtl="0">
              <a:lnSpc>
                <a:spcPct val="100000"/>
              </a:lnSpc>
              <a:spcBef>
                <a:spcPts val="0"/>
              </a:spcBef>
              <a:spcAft>
                <a:spcPts val="0"/>
              </a:spcAft>
              <a:buClr>
                <a:srgbClr val="898989"/>
              </a:buClr>
              <a:buSzPts val="1200"/>
              <a:buFont typeface="Arial"/>
              <a:buNone/>
              <a:defRPr sz="1200" b="0" i="0" u="none" strike="noStrike" cap="none">
                <a:solidFill>
                  <a:srgbClr val="898989"/>
                </a:solidFill>
                <a:latin typeface="Arial"/>
                <a:ea typeface="Arial"/>
                <a:cs typeface="Arial"/>
                <a:sym typeface="Arial"/>
              </a:defRPr>
            </a:lvl4pPr>
            <a:lvl5pPr marL="0" marR="0" lvl="4" indent="0" algn="r" rtl="0">
              <a:lnSpc>
                <a:spcPct val="100000"/>
              </a:lnSpc>
              <a:spcBef>
                <a:spcPts val="0"/>
              </a:spcBef>
              <a:spcAft>
                <a:spcPts val="0"/>
              </a:spcAft>
              <a:buClr>
                <a:srgbClr val="898989"/>
              </a:buClr>
              <a:buSzPts val="1200"/>
              <a:buFont typeface="Arial"/>
              <a:buNone/>
              <a:defRPr sz="1200" b="0" i="0" u="none" strike="noStrike" cap="none">
                <a:solidFill>
                  <a:srgbClr val="898989"/>
                </a:solidFill>
                <a:latin typeface="Arial"/>
                <a:ea typeface="Arial"/>
                <a:cs typeface="Arial"/>
                <a:sym typeface="Arial"/>
              </a:defRPr>
            </a:lvl5pPr>
            <a:lvl6pPr marL="0" marR="0" lvl="5" indent="0" algn="r" rtl="0">
              <a:lnSpc>
                <a:spcPct val="100000"/>
              </a:lnSpc>
              <a:spcBef>
                <a:spcPts val="0"/>
              </a:spcBef>
              <a:spcAft>
                <a:spcPts val="0"/>
              </a:spcAft>
              <a:buClr>
                <a:srgbClr val="898989"/>
              </a:buClr>
              <a:buSzPts val="1200"/>
              <a:buFont typeface="Arial"/>
              <a:buNone/>
              <a:defRPr sz="1200" b="0" i="0" u="none" strike="noStrike" cap="none">
                <a:solidFill>
                  <a:srgbClr val="898989"/>
                </a:solidFill>
                <a:latin typeface="Arial"/>
                <a:ea typeface="Arial"/>
                <a:cs typeface="Arial"/>
                <a:sym typeface="Arial"/>
              </a:defRPr>
            </a:lvl6pPr>
            <a:lvl7pPr marL="0" marR="0" lvl="6" indent="0" algn="r" rtl="0">
              <a:lnSpc>
                <a:spcPct val="100000"/>
              </a:lnSpc>
              <a:spcBef>
                <a:spcPts val="0"/>
              </a:spcBef>
              <a:spcAft>
                <a:spcPts val="0"/>
              </a:spcAft>
              <a:buClr>
                <a:srgbClr val="898989"/>
              </a:buClr>
              <a:buSzPts val="1200"/>
              <a:buFont typeface="Arial"/>
              <a:buNone/>
              <a:defRPr sz="1200" b="0" i="0" u="none" strike="noStrike" cap="none">
                <a:solidFill>
                  <a:srgbClr val="898989"/>
                </a:solidFill>
                <a:latin typeface="Arial"/>
                <a:ea typeface="Arial"/>
                <a:cs typeface="Arial"/>
                <a:sym typeface="Arial"/>
              </a:defRPr>
            </a:lvl7pPr>
            <a:lvl8pPr marL="0" marR="0" lvl="7" indent="0" algn="r" rtl="0">
              <a:lnSpc>
                <a:spcPct val="100000"/>
              </a:lnSpc>
              <a:spcBef>
                <a:spcPts val="0"/>
              </a:spcBef>
              <a:spcAft>
                <a:spcPts val="0"/>
              </a:spcAft>
              <a:buClr>
                <a:srgbClr val="898989"/>
              </a:buClr>
              <a:buSzPts val="1200"/>
              <a:buFont typeface="Arial"/>
              <a:buNone/>
              <a:defRPr sz="1200" b="0" i="0" u="none" strike="noStrike" cap="none">
                <a:solidFill>
                  <a:srgbClr val="898989"/>
                </a:solidFill>
                <a:latin typeface="Arial"/>
                <a:ea typeface="Arial"/>
                <a:cs typeface="Arial"/>
                <a:sym typeface="Arial"/>
              </a:defRPr>
            </a:lvl8pPr>
            <a:lvl9pPr marL="0" marR="0" lvl="8" indent="0" algn="r" rtl="0">
              <a:lnSpc>
                <a:spcPct val="100000"/>
              </a:lnSpc>
              <a:spcBef>
                <a:spcPts val="0"/>
              </a:spcBef>
              <a:spcAft>
                <a:spcPts val="0"/>
              </a:spcAft>
              <a:buClr>
                <a:srgbClr val="898989"/>
              </a:buClr>
              <a:buSzPts val="1200"/>
              <a:buFont typeface="Arial"/>
              <a:buNone/>
              <a:defRPr sz="1200" b="0" i="0" u="none" strike="noStrike" cap="none">
                <a:solidFill>
                  <a:srgbClr val="898989"/>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sz="1400">
              <a:solidFill>
                <a:srgbClr val="000000"/>
              </a:solidFill>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blipFill>
          <a:blip r:embed="rId24">
            <a:alphaModFix/>
          </a:blip>
          <a:stretch>
            <a:fillRect/>
          </a:stretch>
        </a:blipFill>
        <a:effectLst/>
      </p:bgPr>
    </p:bg>
    <p:spTree>
      <p:nvGrpSpPr>
        <p:cNvPr id="1" name="Shape 240"/>
        <p:cNvGrpSpPr/>
        <p:nvPr/>
      </p:nvGrpSpPr>
      <p:grpSpPr>
        <a:xfrm>
          <a:off x="0" y="0"/>
          <a:ext cx="0" cy="0"/>
          <a:chOff x="0" y="0"/>
          <a:chExt cx="0" cy="0"/>
        </a:xfrm>
      </p:grpSpPr>
      <p:sp>
        <p:nvSpPr>
          <p:cNvPr id="241" name="Google Shape;241;p90"/>
          <p:cNvSpPr txBox="1">
            <a:spLocks noGrp="1"/>
          </p:cNvSpPr>
          <p:nvPr>
            <p:ph type="title"/>
          </p:nvPr>
        </p:nvSpPr>
        <p:spPr>
          <a:xfrm>
            <a:off x="457200" y="274637"/>
            <a:ext cx="8229600" cy="1143000"/>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4400" b="0" i="0" u="none" strike="noStrike" cap="none">
                <a:solidFill>
                  <a:schemeClr val="lt2"/>
                </a:solidFill>
                <a:latin typeface="Arial"/>
                <a:ea typeface="Arial"/>
                <a:cs typeface="Arial"/>
                <a:sym typeface="Arial"/>
              </a:defRPr>
            </a:lvl1pPr>
            <a:lvl2pPr marR="0" lvl="1" algn="ctr" rtl="0">
              <a:spcBef>
                <a:spcPts val="0"/>
              </a:spcBef>
              <a:spcAft>
                <a:spcPts val="0"/>
              </a:spcAft>
              <a:buSzPts val="1400"/>
              <a:buNone/>
              <a:defRPr sz="4400" b="0" i="0" u="none" strike="noStrike" cap="none">
                <a:solidFill>
                  <a:schemeClr val="lt2"/>
                </a:solidFill>
                <a:latin typeface="Arial"/>
                <a:ea typeface="Arial"/>
                <a:cs typeface="Arial"/>
                <a:sym typeface="Arial"/>
              </a:defRPr>
            </a:lvl2pPr>
            <a:lvl3pPr marR="0" lvl="2" algn="ctr" rtl="0">
              <a:spcBef>
                <a:spcPts val="0"/>
              </a:spcBef>
              <a:spcAft>
                <a:spcPts val="0"/>
              </a:spcAft>
              <a:buSzPts val="1400"/>
              <a:buNone/>
              <a:defRPr sz="4400" b="0" i="0" u="none" strike="noStrike" cap="none">
                <a:solidFill>
                  <a:schemeClr val="lt2"/>
                </a:solidFill>
                <a:latin typeface="Arial"/>
                <a:ea typeface="Arial"/>
                <a:cs typeface="Arial"/>
                <a:sym typeface="Arial"/>
              </a:defRPr>
            </a:lvl3pPr>
            <a:lvl4pPr marR="0" lvl="3" algn="ctr" rtl="0">
              <a:spcBef>
                <a:spcPts val="0"/>
              </a:spcBef>
              <a:spcAft>
                <a:spcPts val="0"/>
              </a:spcAft>
              <a:buSzPts val="1400"/>
              <a:buNone/>
              <a:defRPr sz="4400" b="0" i="0" u="none" strike="noStrike" cap="none">
                <a:solidFill>
                  <a:schemeClr val="lt2"/>
                </a:solidFill>
                <a:latin typeface="Arial"/>
                <a:ea typeface="Arial"/>
                <a:cs typeface="Arial"/>
                <a:sym typeface="Arial"/>
              </a:defRPr>
            </a:lvl4pPr>
            <a:lvl5pPr marR="0" lvl="4" algn="ctr" rtl="0">
              <a:spcBef>
                <a:spcPts val="0"/>
              </a:spcBef>
              <a:spcAft>
                <a:spcPts val="0"/>
              </a:spcAft>
              <a:buSzPts val="1400"/>
              <a:buNone/>
              <a:defRPr sz="4400" b="0" i="0" u="none" strike="noStrike" cap="none">
                <a:solidFill>
                  <a:schemeClr val="lt2"/>
                </a:solidFill>
                <a:latin typeface="Arial"/>
                <a:ea typeface="Arial"/>
                <a:cs typeface="Arial"/>
                <a:sym typeface="Arial"/>
              </a:defRPr>
            </a:lvl5pPr>
            <a:lvl6pPr marR="0" lvl="5" algn="ctr" rtl="0">
              <a:spcBef>
                <a:spcPts val="0"/>
              </a:spcBef>
              <a:spcAft>
                <a:spcPts val="0"/>
              </a:spcAft>
              <a:buSzPts val="1400"/>
              <a:buNone/>
              <a:defRPr sz="4400" b="0" i="0" u="none" strike="noStrike" cap="none">
                <a:solidFill>
                  <a:schemeClr val="lt2"/>
                </a:solidFill>
                <a:latin typeface="Arial"/>
                <a:ea typeface="Arial"/>
                <a:cs typeface="Arial"/>
                <a:sym typeface="Arial"/>
              </a:defRPr>
            </a:lvl6pPr>
            <a:lvl7pPr marR="0" lvl="6" algn="ctr" rtl="0">
              <a:spcBef>
                <a:spcPts val="0"/>
              </a:spcBef>
              <a:spcAft>
                <a:spcPts val="0"/>
              </a:spcAft>
              <a:buSzPts val="1400"/>
              <a:buNone/>
              <a:defRPr sz="4400" b="0" i="0" u="none" strike="noStrike" cap="none">
                <a:solidFill>
                  <a:schemeClr val="lt2"/>
                </a:solidFill>
                <a:latin typeface="Arial"/>
                <a:ea typeface="Arial"/>
                <a:cs typeface="Arial"/>
                <a:sym typeface="Arial"/>
              </a:defRPr>
            </a:lvl7pPr>
            <a:lvl8pPr marR="0" lvl="7" algn="ctr" rtl="0">
              <a:spcBef>
                <a:spcPts val="0"/>
              </a:spcBef>
              <a:spcAft>
                <a:spcPts val="0"/>
              </a:spcAft>
              <a:buSzPts val="1400"/>
              <a:buNone/>
              <a:defRPr sz="4400" b="0" i="0" u="none" strike="noStrike" cap="none">
                <a:solidFill>
                  <a:schemeClr val="lt2"/>
                </a:solidFill>
                <a:latin typeface="Arial"/>
                <a:ea typeface="Arial"/>
                <a:cs typeface="Arial"/>
                <a:sym typeface="Arial"/>
              </a:defRPr>
            </a:lvl8pPr>
            <a:lvl9pPr marR="0" lvl="8" algn="ctr" rtl="0">
              <a:spcBef>
                <a:spcPts val="0"/>
              </a:spcBef>
              <a:spcAft>
                <a:spcPts val="0"/>
              </a:spcAft>
              <a:buSzPts val="1400"/>
              <a:buNone/>
              <a:defRPr sz="4400" b="0" i="0" u="none" strike="noStrike" cap="none">
                <a:solidFill>
                  <a:schemeClr val="lt2"/>
                </a:solidFill>
                <a:latin typeface="Arial"/>
                <a:ea typeface="Arial"/>
                <a:cs typeface="Arial"/>
                <a:sym typeface="Arial"/>
              </a:defRPr>
            </a:lvl9pPr>
          </a:lstStyle>
          <a:p>
            <a:endParaRPr/>
          </a:p>
        </p:txBody>
      </p:sp>
      <p:sp>
        <p:nvSpPr>
          <p:cNvPr id="242" name="Google Shape;242;p90"/>
          <p:cNvSpPr txBox="1">
            <a:spLocks noGrp="1"/>
          </p:cNvSpPr>
          <p:nvPr>
            <p:ph type="body" idx="1"/>
          </p:nvPr>
        </p:nvSpPr>
        <p:spPr>
          <a:xfrm>
            <a:off x="457200" y="1600200"/>
            <a:ext cx="8229600" cy="4525962"/>
          </a:xfrm>
          <a:prstGeom prst="rect">
            <a:avLst/>
          </a:prstGeom>
          <a:noFill/>
          <a:ln>
            <a:noFill/>
          </a:ln>
        </p:spPr>
        <p:txBody>
          <a:bodyPr spcFirstLastPara="1" wrap="square" lIns="91425" tIns="45700" rIns="91425" bIns="45700" anchor="t" anchorCtr="0">
            <a:noAutofit/>
          </a:bodyPr>
          <a:lstStyle>
            <a:lvl1pPr marL="457200" marR="0" lvl="0" indent="-431800" algn="l" rtl="0">
              <a:spcBef>
                <a:spcPts val="640"/>
              </a:spcBef>
              <a:spcAft>
                <a:spcPts val="0"/>
              </a:spcAft>
              <a:buClr>
                <a:schemeClr val="lt1"/>
              </a:buClr>
              <a:buSzPts val="3200"/>
              <a:buFont typeface="Arial"/>
              <a:buChar char="•"/>
              <a:defRPr sz="3200" b="0" i="0" u="none" strike="noStrike" cap="none">
                <a:solidFill>
                  <a:schemeClr val="lt1"/>
                </a:solidFill>
                <a:latin typeface="Arial"/>
                <a:ea typeface="Arial"/>
                <a:cs typeface="Arial"/>
                <a:sym typeface="Arial"/>
              </a:defRPr>
            </a:lvl1pPr>
            <a:lvl2pPr marL="914400" marR="0" lvl="1" indent="-406400" algn="l" rtl="0">
              <a:spcBef>
                <a:spcPts val="560"/>
              </a:spcBef>
              <a:spcAft>
                <a:spcPts val="0"/>
              </a:spcAft>
              <a:buClr>
                <a:schemeClr val="lt1"/>
              </a:buClr>
              <a:buSzPts val="2800"/>
              <a:buFont typeface="Arial"/>
              <a:buChar char="–"/>
              <a:defRPr sz="2800" b="0" i="0" u="none" strike="noStrike" cap="none">
                <a:solidFill>
                  <a:schemeClr val="lt1"/>
                </a:solidFill>
                <a:latin typeface="Arial"/>
                <a:ea typeface="Arial"/>
                <a:cs typeface="Arial"/>
                <a:sym typeface="Arial"/>
              </a:defRPr>
            </a:lvl2pPr>
            <a:lvl3pPr marL="1371600" marR="0" lvl="2" indent="-381000" algn="l" rtl="0">
              <a:spcBef>
                <a:spcPts val="480"/>
              </a:spcBef>
              <a:spcAft>
                <a:spcPts val="0"/>
              </a:spcAft>
              <a:buClr>
                <a:schemeClr val="lt1"/>
              </a:buClr>
              <a:buSzPts val="2400"/>
              <a:buFont typeface="Arial"/>
              <a:buChar char="•"/>
              <a:defRPr sz="2400" b="0" i="0" u="none" strike="noStrike" cap="none">
                <a:solidFill>
                  <a:schemeClr val="lt1"/>
                </a:solidFill>
                <a:latin typeface="Arial"/>
                <a:ea typeface="Arial"/>
                <a:cs typeface="Arial"/>
                <a:sym typeface="Arial"/>
              </a:defRPr>
            </a:lvl3pPr>
            <a:lvl4pPr marL="1828800" marR="0" lvl="3" indent="-355600" algn="l" rtl="0">
              <a:spcBef>
                <a:spcPts val="400"/>
              </a:spcBef>
              <a:spcAft>
                <a:spcPts val="0"/>
              </a:spcAft>
              <a:buClr>
                <a:schemeClr val="lt1"/>
              </a:buClr>
              <a:buSzPts val="2000"/>
              <a:buFont typeface="Arial"/>
              <a:buChar char="–"/>
              <a:defRPr sz="2000" b="0" i="0" u="none" strike="noStrike" cap="none">
                <a:solidFill>
                  <a:schemeClr val="lt1"/>
                </a:solidFill>
                <a:latin typeface="Arial"/>
                <a:ea typeface="Arial"/>
                <a:cs typeface="Arial"/>
                <a:sym typeface="Arial"/>
              </a:defRPr>
            </a:lvl4pPr>
            <a:lvl5pPr marL="2286000" marR="0" lvl="4" indent="-355600" algn="l" rtl="0">
              <a:spcBef>
                <a:spcPts val="400"/>
              </a:spcBef>
              <a:spcAft>
                <a:spcPts val="0"/>
              </a:spcAft>
              <a:buClr>
                <a:schemeClr val="lt1"/>
              </a:buClr>
              <a:buSzPts val="2000"/>
              <a:buFont typeface="Arial"/>
              <a:buChar char="»"/>
              <a:defRPr sz="2000" b="0" i="0" u="none" strike="noStrike" cap="none">
                <a:solidFill>
                  <a:schemeClr val="lt1"/>
                </a:solidFill>
                <a:latin typeface="Arial"/>
                <a:ea typeface="Arial"/>
                <a:cs typeface="Arial"/>
                <a:sym typeface="Arial"/>
              </a:defRPr>
            </a:lvl5pPr>
            <a:lvl6pPr marL="2743200" marR="0" lvl="5" indent="-342900" algn="l" rtl="0">
              <a:lnSpc>
                <a:spcPct val="90000"/>
              </a:lnSpc>
              <a:spcBef>
                <a:spcPts val="500"/>
              </a:spcBef>
              <a:spcAft>
                <a:spcPts val="0"/>
              </a:spcAft>
              <a:buClr>
                <a:schemeClr val="lt1"/>
              </a:buClr>
              <a:buSzPts val="1800"/>
              <a:buFont typeface="Arial"/>
              <a:buChar char="•"/>
              <a:defRPr sz="1800" b="0" i="0" u="none" strike="noStrike" cap="none">
                <a:solidFill>
                  <a:schemeClr val="lt1"/>
                </a:solidFill>
                <a:latin typeface="Arial"/>
                <a:ea typeface="Arial"/>
                <a:cs typeface="Arial"/>
                <a:sym typeface="Arial"/>
              </a:defRPr>
            </a:lvl6pPr>
            <a:lvl7pPr marL="3200400" marR="0" lvl="6" indent="-342900" algn="l" rtl="0">
              <a:lnSpc>
                <a:spcPct val="90000"/>
              </a:lnSpc>
              <a:spcBef>
                <a:spcPts val="500"/>
              </a:spcBef>
              <a:spcAft>
                <a:spcPts val="0"/>
              </a:spcAft>
              <a:buClr>
                <a:schemeClr val="lt1"/>
              </a:buClr>
              <a:buSzPts val="1800"/>
              <a:buFont typeface="Arial"/>
              <a:buChar char="•"/>
              <a:defRPr sz="1800" b="0" i="0" u="none" strike="noStrike" cap="none">
                <a:solidFill>
                  <a:schemeClr val="lt1"/>
                </a:solidFill>
                <a:latin typeface="Arial"/>
                <a:ea typeface="Arial"/>
                <a:cs typeface="Arial"/>
                <a:sym typeface="Arial"/>
              </a:defRPr>
            </a:lvl7pPr>
            <a:lvl8pPr marL="3657600" marR="0" lvl="7" indent="-342900" algn="l" rtl="0">
              <a:lnSpc>
                <a:spcPct val="90000"/>
              </a:lnSpc>
              <a:spcBef>
                <a:spcPts val="500"/>
              </a:spcBef>
              <a:spcAft>
                <a:spcPts val="0"/>
              </a:spcAft>
              <a:buClr>
                <a:schemeClr val="lt1"/>
              </a:buClr>
              <a:buSzPts val="1800"/>
              <a:buFont typeface="Arial"/>
              <a:buChar char="•"/>
              <a:defRPr sz="1800" b="0" i="0" u="none" strike="noStrike" cap="none">
                <a:solidFill>
                  <a:schemeClr val="lt1"/>
                </a:solidFill>
                <a:latin typeface="Arial"/>
                <a:ea typeface="Arial"/>
                <a:cs typeface="Arial"/>
                <a:sym typeface="Arial"/>
              </a:defRPr>
            </a:lvl8pPr>
            <a:lvl9pPr marL="4114800" marR="0" lvl="8" indent="-342900" algn="l" rtl="0">
              <a:lnSpc>
                <a:spcPct val="90000"/>
              </a:lnSpc>
              <a:spcBef>
                <a:spcPts val="500"/>
              </a:spcBef>
              <a:spcAft>
                <a:spcPts val="0"/>
              </a:spcAft>
              <a:buClr>
                <a:schemeClr val="lt1"/>
              </a:buClr>
              <a:buSzPts val="1800"/>
              <a:buFont typeface="Arial"/>
              <a:buChar char="•"/>
              <a:defRPr sz="1800" b="0" i="0" u="none" strike="noStrike" cap="none">
                <a:solidFill>
                  <a:schemeClr val="lt1"/>
                </a:solidFill>
                <a:latin typeface="Arial"/>
                <a:ea typeface="Arial"/>
                <a:cs typeface="Arial"/>
                <a:sym typeface="Arial"/>
              </a:defRPr>
            </a:lvl9pPr>
          </a:lstStyle>
          <a:p>
            <a:endParaRPr/>
          </a:p>
        </p:txBody>
      </p:sp>
      <p:sp>
        <p:nvSpPr>
          <p:cNvPr id="243" name="Google Shape;243;p90"/>
          <p:cNvSpPr txBox="1">
            <a:spLocks noGrp="1"/>
          </p:cNvSpPr>
          <p:nvPr>
            <p:ph type="dt" idx="10"/>
          </p:nvPr>
        </p:nvSpPr>
        <p:spPr>
          <a:xfrm>
            <a:off x="457200" y="6245225"/>
            <a:ext cx="2133600" cy="476250"/>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0"/>
              </a:spcBef>
              <a:spcAft>
                <a:spcPts val="0"/>
              </a:spcAft>
              <a:buSzPts val="1400"/>
              <a:buNone/>
              <a:defRPr sz="1800" b="0" i="0" u="none">
                <a:solidFill>
                  <a:schemeClr val="lt1"/>
                </a:solidFill>
                <a:latin typeface="Arial"/>
                <a:ea typeface="Arial"/>
                <a:cs typeface="Arial"/>
                <a:sym typeface="Arial"/>
              </a:defRPr>
            </a:lvl1pPr>
            <a:lvl2pPr marR="0" lvl="1" algn="l" rtl="0">
              <a:lnSpc>
                <a:spcPct val="100000"/>
              </a:lnSpc>
              <a:spcBef>
                <a:spcPts val="0"/>
              </a:spcBef>
              <a:spcAft>
                <a:spcPts val="0"/>
              </a:spcAft>
              <a:buSzPts val="1400"/>
              <a:buNone/>
              <a:defRPr sz="1800" b="0" i="0" u="none" strike="noStrike" cap="none">
                <a:solidFill>
                  <a:schemeClr val="lt1"/>
                </a:solidFill>
                <a:latin typeface="Arial"/>
                <a:ea typeface="Arial"/>
                <a:cs typeface="Arial"/>
                <a:sym typeface="Arial"/>
              </a:defRPr>
            </a:lvl2pPr>
            <a:lvl3pPr marR="0" lvl="2" algn="l" rtl="0">
              <a:lnSpc>
                <a:spcPct val="100000"/>
              </a:lnSpc>
              <a:spcBef>
                <a:spcPts val="0"/>
              </a:spcBef>
              <a:spcAft>
                <a:spcPts val="0"/>
              </a:spcAft>
              <a:buSzPts val="1400"/>
              <a:buNone/>
              <a:defRPr sz="1800" b="0" i="0" u="none" strike="noStrike" cap="none">
                <a:solidFill>
                  <a:schemeClr val="lt1"/>
                </a:solidFill>
                <a:latin typeface="Arial"/>
                <a:ea typeface="Arial"/>
                <a:cs typeface="Arial"/>
                <a:sym typeface="Arial"/>
              </a:defRPr>
            </a:lvl3pPr>
            <a:lvl4pPr marR="0" lvl="3" algn="l" rtl="0">
              <a:lnSpc>
                <a:spcPct val="100000"/>
              </a:lnSpc>
              <a:spcBef>
                <a:spcPts val="0"/>
              </a:spcBef>
              <a:spcAft>
                <a:spcPts val="0"/>
              </a:spcAft>
              <a:buSzPts val="1400"/>
              <a:buNone/>
              <a:defRPr sz="1800" b="0" i="0" u="none" strike="noStrike" cap="none">
                <a:solidFill>
                  <a:schemeClr val="lt1"/>
                </a:solidFill>
                <a:latin typeface="Arial"/>
                <a:ea typeface="Arial"/>
                <a:cs typeface="Arial"/>
                <a:sym typeface="Arial"/>
              </a:defRPr>
            </a:lvl4pPr>
            <a:lvl5pPr marR="0" lvl="4" algn="l" rtl="0">
              <a:lnSpc>
                <a:spcPct val="100000"/>
              </a:lnSpc>
              <a:spcBef>
                <a:spcPts val="0"/>
              </a:spcBef>
              <a:spcAft>
                <a:spcPts val="0"/>
              </a:spcAft>
              <a:buSzPts val="1400"/>
              <a:buNone/>
              <a:defRPr sz="1800" b="0" i="0" u="none" strike="noStrike" cap="none">
                <a:solidFill>
                  <a:schemeClr val="lt1"/>
                </a:solidFill>
                <a:latin typeface="Arial"/>
                <a:ea typeface="Arial"/>
                <a:cs typeface="Arial"/>
                <a:sym typeface="Arial"/>
              </a:defRPr>
            </a:lvl5pPr>
            <a:lvl6pPr marR="0" lvl="5" algn="l" rtl="0">
              <a:lnSpc>
                <a:spcPct val="100000"/>
              </a:lnSpc>
              <a:spcBef>
                <a:spcPts val="0"/>
              </a:spcBef>
              <a:spcAft>
                <a:spcPts val="0"/>
              </a:spcAft>
              <a:buSzPts val="1400"/>
              <a:buNone/>
              <a:defRPr sz="1800" b="0" i="0" u="none" strike="noStrike" cap="none">
                <a:solidFill>
                  <a:schemeClr val="lt1"/>
                </a:solidFill>
                <a:latin typeface="Arial"/>
                <a:ea typeface="Arial"/>
                <a:cs typeface="Arial"/>
                <a:sym typeface="Arial"/>
              </a:defRPr>
            </a:lvl6pPr>
            <a:lvl7pPr marR="0" lvl="6" algn="l" rtl="0">
              <a:lnSpc>
                <a:spcPct val="100000"/>
              </a:lnSpc>
              <a:spcBef>
                <a:spcPts val="0"/>
              </a:spcBef>
              <a:spcAft>
                <a:spcPts val="0"/>
              </a:spcAft>
              <a:buSzPts val="1400"/>
              <a:buNone/>
              <a:defRPr sz="1800" b="0" i="0" u="none" strike="noStrike" cap="none">
                <a:solidFill>
                  <a:schemeClr val="lt1"/>
                </a:solidFill>
                <a:latin typeface="Arial"/>
                <a:ea typeface="Arial"/>
                <a:cs typeface="Arial"/>
                <a:sym typeface="Arial"/>
              </a:defRPr>
            </a:lvl7pPr>
            <a:lvl8pPr marR="0" lvl="7" algn="l" rtl="0">
              <a:lnSpc>
                <a:spcPct val="100000"/>
              </a:lnSpc>
              <a:spcBef>
                <a:spcPts val="0"/>
              </a:spcBef>
              <a:spcAft>
                <a:spcPts val="0"/>
              </a:spcAft>
              <a:buSzPts val="1400"/>
              <a:buNone/>
              <a:defRPr sz="1800" b="0" i="0" u="none" strike="noStrike" cap="none">
                <a:solidFill>
                  <a:schemeClr val="lt1"/>
                </a:solidFill>
                <a:latin typeface="Arial"/>
                <a:ea typeface="Arial"/>
                <a:cs typeface="Arial"/>
                <a:sym typeface="Arial"/>
              </a:defRPr>
            </a:lvl8pPr>
            <a:lvl9pPr marR="0" lvl="8" algn="l" rtl="0">
              <a:lnSpc>
                <a:spcPct val="100000"/>
              </a:lnSpc>
              <a:spcBef>
                <a:spcPts val="0"/>
              </a:spcBef>
              <a:spcAft>
                <a:spcPts val="0"/>
              </a:spcAft>
              <a:buSzPts val="1400"/>
              <a:buNone/>
              <a:defRPr sz="1800" b="0" i="0" u="none" strike="noStrike" cap="none">
                <a:solidFill>
                  <a:schemeClr val="lt1"/>
                </a:solidFill>
                <a:latin typeface="Arial"/>
                <a:ea typeface="Arial"/>
                <a:cs typeface="Arial"/>
                <a:sym typeface="Arial"/>
              </a:defRPr>
            </a:lvl9pPr>
          </a:lstStyle>
          <a:p>
            <a:endParaRPr/>
          </a:p>
        </p:txBody>
      </p:sp>
      <p:sp>
        <p:nvSpPr>
          <p:cNvPr id="244" name="Google Shape;244;p90"/>
          <p:cNvSpPr txBox="1">
            <a:spLocks noGrp="1"/>
          </p:cNvSpPr>
          <p:nvPr>
            <p:ph type="ftr" idx="11"/>
          </p:nvPr>
        </p:nvSpPr>
        <p:spPr>
          <a:xfrm>
            <a:off x="3124200" y="6245225"/>
            <a:ext cx="2895600" cy="476250"/>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0"/>
              </a:spcBef>
              <a:spcAft>
                <a:spcPts val="0"/>
              </a:spcAft>
              <a:buSzPts val="1400"/>
              <a:buNone/>
              <a:defRPr sz="1800" b="0" i="0" u="none">
                <a:solidFill>
                  <a:schemeClr val="lt1"/>
                </a:solidFill>
                <a:latin typeface="Arial"/>
                <a:ea typeface="Arial"/>
                <a:cs typeface="Arial"/>
                <a:sym typeface="Arial"/>
              </a:defRPr>
            </a:lvl1pPr>
            <a:lvl2pPr marR="0" lvl="1" algn="l" rtl="0">
              <a:lnSpc>
                <a:spcPct val="100000"/>
              </a:lnSpc>
              <a:spcBef>
                <a:spcPts val="0"/>
              </a:spcBef>
              <a:spcAft>
                <a:spcPts val="0"/>
              </a:spcAft>
              <a:buSzPts val="1400"/>
              <a:buNone/>
              <a:defRPr sz="1800" b="0" i="0" u="none" strike="noStrike" cap="none">
                <a:solidFill>
                  <a:schemeClr val="lt1"/>
                </a:solidFill>
                <a:latin typeface="Arial"/>
                <a:ea typeface="Arial"/>
                <a:cs typeface="Arial"/>
                <a:sym typeface="Arial"/>
              </a:defRPr>
            </a:lvl2pPr>
            <a:lvl3pPr marR="0" lvl="2" algn="l" rtl="0">
              <a:lnSpc>
                <a:spcPct val="100000"/>
              </a:lnSpc>
              <a:spcBef>
                <a:spcPts val="0"/>
              </a:spcBef>
              <a:spcAft>
                <a:spcPts val="0"/>
              </a:spcAft>
              <a:buSzPts val="1400"/>
              <a:buNone/>
              <a:defRPr sz="1800" b="0" i="0" u="none" strike="noStrike" cap="none">
                <a:solidFill>
                  <a:schemeClr val="lt1"/>
                </a:solidFill>
                <a:latin typeface="Arial"/>
                <a:ea typeface="Arial"/>
                <a:cs typeface="Arial"/>
                <a:sym typeface="Arial"/>
              </a:defRPr>
            </a:lvl3pPr>
            <a:lvl4pPr marR="0" lvl="3" algn="l" rtl="0">
              <a:lnSpc>
                <a:spcPct val="100000"/>
              </a:lnSpc>
              <a:spcBef>
                <a:spcPts val="0"/>
              </a:spcBef>
              <a:spcAft>
                <a:spcPts val="0"/>
              </a:spcAft>
              <a:buSzPts val="1400"/>
              <a:buNone/>
              <a:defRPr sz="1800" b="0" i="0" u="none" strike="noStrike" cap="none">
                <a:solidFill>
                  <a:schemeClr val="lt1"/>
                </a:solidFill>
                <a:latin typeface="Arial"/>
                <a:ea typeface="Arial"/>
                <a:cs typeface="Arial"/>
                <a:sym typeface="Arial"/>
              </a:defRPr>
            </a:lvl4pPr>
            <a:lvl5pPr marR="0" lvl="4" algn="l" rtl="0">
              <a:lnSpc>
                <a:spcPct val="100000"/>
              </a:lnSpc>
              <a:spcBef>
                <a:spcPts val="0"/>
              </a:spcBef>
              <a:spcAft>
                <a:spcPts val="0"/>
              </a:spcAft>
              <a:buSzPts val="1400"/>
              <a:buNone/>
              <a:defRPr sz="1800" b="0" i="0" u="none" strike="noStrike" cap="none">
                <a:solidFill>
                  <a:schemeClr val="lt1"/>
                </a:solidFill>
                <a:latin typeface="Arial"/>
                <a:ea typeface="Arial"/>
                <a:cs typeface="Arial"/>
                <a:sym typeface="Arial"/>
              </a:defRPr>
            </a:lvl5pPr>
            <a:lvl6pPr marR="0" lvl="5" algn="l" rtl="0">
              <a:lnSpc>
                <a:spcPct val="100000"/>
              </a:lnSpc>
              <a:spcBef>
                <a:spcPts val="0"/>
              </a:spcBef>
              <a:spcAft>
                <a:spcPts val="0"/>
              </a:spcAft>
              <a:buSzPts val="1400"/>
              <a:buNone/>
              <a:defRPr sz="1800" b="0" i="0" u="none" strike="noStrike" cap="none">
                <a:solidFill>
                  <a:schemeClr val="lt1"/>
                </a:solidFill>
                <a:latin typeface="Arial"/>
                <a:ea typeface="Arial"/>
                <a:cs typeface="Arial"/>
                <a:sym typeface="Arial"/>
              </a:defRPr>
            </a:lvl6pPr>
            <a:lvl7pPr marR="0" lvl="6" algn="l" rtl="0">
              <a:lnSpc>
                <a:spcPct val="100000"/>
              </a:lnSpc>
              <a:spcBef>
                <a:spcPts val="0"/>
              </a:spcBef>
              <a:spcAft>
                <a:spcPts val="0"/>
              </a:spcAft>
              <a:buSzPts val="1400"/>
              <a:buNone/>
              <a:defRPr sz="1800" b="0" i="0" u="none" strike="noStrike" cap="none">
                <a:solidFill>
                  <a:schemeClr val="lt1"/>
                </a:solidFill>
                <a:latin typeface="Arial"/>
                <a:ea typeface="Arial"/>
                <a:cs typeface="Arial"/>
                <a:sym typeface="Arial"/>
              </a:defRPr>
            </a:lvl7pPr>
            <a:lvl8pPr marR="0" lvl="7" algn="l" rtl="0">
              <a:lnSpc>
                <a:spcPct val="100000"/>
              </a:lnSpc>
              <a:spcBef>
                <a:spcPts val="0"/>
              </a:spcBef>
              <a:spcAft>
                <a:spcPts val="0"/>
              </a:spcAft>
              <a:buSzPts val="1400"/>
              <a:buNone/>
              <a:defRPr sz="1800" b="0" i="0" u="none" strike="noStrike" cap="none">
                <a:solidFill>
                  <a:schemeClr val="lt1"/>
                </a:solidFill>
                <a:latin typeface="Arial"/>
                <a:ea typeface="Arial"/>
                <a:cs typeface="Arial"/>
                <a:sym typeface="Arial"/>
              </a:defRPr>
            </a:lvl8pPr>
            <a:lvl9pPr marR="0" lvl="8" algn="l" rtl="0">
              <a:lnSpc>
                <a:spcPct val="100000"/>
              </a:lnSpc>
              <a:spcBef>
                <a:spcPts val="0"/>
              </a:spcBef>
              <a:spcAft>
                <a:spcPts val="0"/>
              </a:spcAft>
              <a:buSzPts val="1400"/>
              <a:buNone/>
              <a:defRPr sz="1800" b="0" i="0" u="none" strike="noStrike" cap="none">
                <a:solidFill>
                  <a:schemeClr val="lt1"/>
                </a:solidFill>
                <a:latin typeface="Arial"/>
                <a:ea typeface="Arial"/>
                <a:cs typeface="Arial"/>
                <a:sym typeface="Arial"/>
              </a:defRPr>
            </a:lvl9pPr>
          </a:lstStyle>
          <a:p>
            <a:endParaRPr/>
          </a:p>
        </p:txBody>
      </p:sp>
      <p:sp>
        <p:nvSpPr>
          <p:cNvPr id="245" name="Google Shape;245;p90"/>
          <p:cNvSpPr txBox="1">
            <a:spLocks noGrp="1"/>
          </p:cNvSpPr>
          <p:nvPr>
            <p:ph type="sldNum" idx="12"/>
          </p:nvPr>
        </p:nvSpPr>
        <p:spPr>
          <a:xfrm>
            <a:off x="6553200" y="6245225"/>
            <a:ext cx="2133600" cy="476250"/>
          </a:xfrm>
          <a:prstGeom prst="rect">
            <a:avLst/>
          </a:prstGeom>
          <a:noFill/>
          <a:ln>
            <a:noFill/>
          </a:ln>
        </p:spPr>
        <p:txBody>
          <a:bodyPr spcFirstLastPara="1" wrap="square" lIns="91425" tIns="45700" rIns="91425" bIns="45700" anchor="t" anchorCtr="0">
            <a:noAutofit/>
          </a:bodyPr>
          <a:lstStyle>
            <a:lvl1pPr marL="0" marR="0" lvl="0" indent="0" algn="r" rtl="0">
              <a:lnSpc>
                <a:spcPct val="100000"/>
              </a:lnSpc>
              <a:spcBef>
                <a:spcPts val="0"/>
              </a:spcBef>
              <a:spcAft>
                <a:spcPts val="0"/>
              </a:spcAft>
              <a:buClr>
                <a:schemeClr val="lt1"/>
              </a:buClr>
              <a:buSzPts val="1400"/>
              <a:buFont typeface="Arial"/>
              <a:buNone/>
              <a:defRPr sz="1400" b="0" i="0" u="none">
                <a:solidFill>
                  <a:schemeClr val="lt1"/>
                </a:solidFill>
                <a:latin typeface="Arial"/>
                <a:ea typeface="Arial"/>
                <a:cs typeface="Arial"/>
                <a:sym typeface="Arial"/>
              </a:defRPr>
            </a:lvl1pPr>
            <a:lvl2pPr marL="0" marR="0" lvl="1" indent="0" algn="r" rtl="0">
              <a:lnSpc>
                <a:spcPct val="100000"/>
              </a:lnSpc>
              <a:spcBef>
                <a:spcPts val="0"/>
              </a:spcBef>
              <a:spcAft>
                <a:spcPts val="0"/>
              </a:spcAft>
              <a:buClr>
                <a:schemeClr val="lt1"/>
              </a:buClr>
              <a:buSzPts val="1400"/>
              <a:buFont typeface="Arial"/>
              <a:buNone/>
              <a:defRPr sz="1400" b="0" i="0" u="none">
                <a:solidFill>
                  <a:schemeClr val="lt1"/>
                </a:solidFill>
                <a:latin typeface="Arial"/>
                <a:ea typeface="Arial"/>
                <a:cs typeface="Arial"/>
                <a:sym typeface="Arial"/>
              </a:defRPr>
            </a:lvl2pPr>
            <a:lvl3pPr marL="0" marR="0" lvl="2" indent="0" algn="r" rtl="0">
              <a:lnSpc>
                <a:spcPct val="100000"/>
              </a:lnSpc>
              <a:spcBef>
                <a:spcPts val="0"/>
              </a:spcBef>
              <a:spcAft>
                <a:spcPts val="0"/>
              </a:spcAft>
              <a:buClr>
                <a:schemeClr val="lt1"/>
              </a:buClr>
              <a:buSzPts val="1400"/>
              <a:buFont typeface="Arial"/>
              <a:buNone/>
              <a:defRPr sz="1400" b="0" i="0" u="none">
                <a:solidFill>
                  <a:schemeClr val="lt1"/>
                </a:solidFill>
                <a:latin typeface="Arial"/>
                <a:ea typeface="Arial"/>
                <a:cs typeface="Arial"/>
                <a:sym typeface="Arial"/>
              </a:defRPr>
            </a:lvl3pPr>
            <a:lvl4pPr marL="0" marR="0" lvl="3" indent="0" algn="r" rtl="0">
              <a:lnSpc>
                <a:spcPct val="100000"/>
              </a:lnSpc>
              <a:spcBef>
                <a:spcPts val="0"/>
              </a:spcBef>
              <a:spcAft>
                <a:spcPts val="0"/>
              </a:spcAft>
              <a:buClr>
                <a:schemeClr val="lt1"/>
              </a:buClr>
              <a:buSzPts val="1400"/>
              <a:buFont typeface="Arial"/>
              <a:buNone/>
              <a:defRPr sz="1400" b="0" i="0" u="none">
                <a:solidFill>
                  <a:schemeClr val="lt1"/>
                </a:solidFill>
                <a:latin typeface="Arial"/>
                <a:ea typeface="Arial"/>
                <a:cs typeface="Arial"/>
                <a:sym typeface="Arial"/>
              </a:defRPr>
            </a:lvl4pPr>
            <a:lvl5pPr marL="0" marR="0" lvl="4" indent="0" algn="r" rtl="0">
              <a:lnSpc>
                <a:spcPct val="100000"/>
              </a:lnSpc>
              <a:spcBef>
                <a:spcPts val="0"/>
              </a:spcBef>
              <a:spcAft>
                <a:spcPts val="0"/>
              </a:spcAft>
              <a:buClr>
                <a:schemeClr val="lt1"/>
              </a:buClr>
              <a:buSzPts val="1400"/>
              <a:buFont typeface="Arial"/>
              <a:buNone/>
              <a:defRPr sz="1400" b="0" i="0" u="none">
                <a:solidFill>
                  <a:schemeClr val="lt1"/>
                </a:solidFill>
                <a:latin typeface="Arial"/>
                <a:ea typeface="Arial"/>
                <a:cs typeface="Arial"/>
                <a:sym typeface="Arial"/>
              </a:defRPr>
            </a:lvl5pPr>
            <a:lvl6pPr marL="0" marR="0" lvl="5" indent="0" algn="r" rtl="0">
              <a:lnSpc>
                <a:spcPct val="100000"/>
              </a:lnSpc>
              <a:spcBef>
                <a:spcPts val="0"/>
              </a:spcBef>
              <a:spcAft>
                <a:spcPts val="0"/>
              </a:spcAft>
              <a:buClr>
                <a:schemeClr val="lt1"/>
              </a:buClr>
              <a:buSzPts val="1400"/>
              <a:buFont typeface="Arial"/>
              <a:buNone/>
              <a:defRPr sz="1400" b="0" i="0" u="none">
                <a:solidFill>
                  <a:schemeClr val="lt1"/>
                </a:solidFill>
                <a:latin typeface="Arial"/>
                <a:ea typeface="Arial"/>
                <a:cs typeface="Arial"/>
                <a:sym typeface="Arial"/>
              </a:defRPr>
            </a:lvl6pPr>
            <a:lvl7pPr marL="0" marR="0" lvl="6" indent="0" algn="r" rtl="0">
              <a:lnSpc>
                <a:spcPct val="100000"/>
              </a:lnSpc>
              <a:spcBef>
                <a:spcPts val="0"/>
              </a:spcBef>
              <a:spcAft>
                <a:spcPts val="0"/>
              </a:spcAft>
              <a:buClr>
                <a:schemeClr val="lt1"/>
              </a:buClr>
              <a:buSzPts val="1400"/>
              <a:buFont typeface="Arial"/>
              <a:buNone/>
              <a:defRPr sz="1400" b="0" i="0" u="none">
                <a:solidFill>
                  <a:schemeClr val="lt1"/>
                </a:solidFill>
                <a:latin typeface="Arial"/>
                <a:ea typeface="Arial"/>
                <a:cs typeface="Arial"/>
                <a:sym typeface="Arial"/>
              </a:defRPr>
            </a:lvl7pPr>
            <a:lvl8pPr marL="0" marR="0" lvl="7" indent="0" algn="r" rtl="0">
              <a:lnSpc>
                <a:spcPct val="100000"/>
              </a:lnSpc>
              <a:spcBef>
                <a:spcPts val="0"/>
              </a:spcBef>
              <a:spcAft>
                <a:spcPts val="0"/>
              </a:spcAft>
              <a:buClr>
                <a:schemeClr val="lt1"/>
              </a:buClr>
              <a:buSzPts val="1400"/>
              <a:buFont typeface="Arial"/>
              <a:buNone/>
              <a:defRPr sz="1400" b="0" i="0" u="none">
                <a:solidFill>
                  <a:schemeClr val="lt1"/>
                </a:solidFill>
                <a:latin typeface="Arial"/>
                <a:ea typeface="Arial"/>
                <a:cs typeface="Arial"/>
                <a:sym typeface="Arial"/>
              </a:defRPr>
            </a:lvl8pPr>
            <a:lvl9pPr marL="0" marR="0" lvl="8" indent="0" algn="r" rtl="0">
              <a:lnSpc>
                <a:spcPct val="100000"/>
              </a:lnSpc>
              <a:spcBef>
                <a:spcPts val="0"/>
              </a:spcBef>
              <a:spcAft>
                <a:spcPts val="0"/>
              </a:spcAft>
              <a:buClr>
                <a:schemeClr val="lt1"/>
              </a:buClr>
              <a:buSzPts val="1400"/>
              <a:buFont typeface="Arial"/>
              <a:buNone/>
              <a:defRPr sz="1400" b="0" i="0" u="none">
                <a:solidFill>
                  <a:schemeClr val="lt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solidFill>
                <a:srgbClr val="000000"/>
              </a:solidFill>
            </a:endParaRPr>
          </a:p>
        </p:txBody>
      </p:sp>
    </p:spTree>
  </p:cSld>
  <p:clrMap bg1="lt1" tx1="dk1" bg2="dk2" tx2="lt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 id="2147483720" r:id="rId12"/>
    <p:sldLayoutId id="2147483721" r:id="rId13"/>
    <p:sldLayoutId id="2147483722" r:id="rId14"/>
    <p:sldLayoutId id="2147483723" r:id="rId15"/>
    <p:sldLayoutId id="2147483724" r:id="rId16"/>
    <p:sldLayoutId id="2147483725" r:id="rId17"/>
    <p:sldLayoutId id="2147483726" r:id="rId18"/>
    <p:sldLayoutId id="2147483727" r:id="rId19"/>
    <p:sldLayoutId id="2147483728" r:id="rId20"/>
    <p:sldLayoutId id="2147483729" r:id="rId21"/>
    <p:sldLayoutId id="2147483730" r:id="rId22"/>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007"/>
        <p:cNvGrpSpPr/>
        <p:nvPr/>
      </p:nvGrpSpPr>
      <p:grpSpPr>
        <a:xfrm>
          <a:off x="0" y="0"/>
          <a:ext cx="0" cy="0"/>
          <a:chOff x="0" y="0"/>
          <a:chExt cx="0" cy="0"/>
        </a:xfrm>
      </p:grpSpPr>
      <p:sp>
        <p:nvSpPr>
          <p:cNvPr id="1008" name="Google Shape;1008;p37" descr="Here is the link for Sunday's sermon &amp;... - Van Riper Ellis ..."/>
          <p:cNvSpPr txBox="1"/>
          <p:nvPr/>
        </p:nvSpPr>
        <p:spPr>
          <a:xfrm>
            <a:off x="155575" y="-144462"/>
            <a:ext cx="304800" cy="30480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1800" b="0" i="0" u="none">
              <a:solidFill>
                <a:schemeClr val="lt1"/>
              </a:solidFill>
              <a:latin typeface="Arial"/>
              <a:ea typeface="Arial"/>
              <a:cs typeface="Arial"/>
              <a:sym typeface="Arial"/>
            </a:endParaRPr>
          </a:p>
        </p:txBody>
      </p:sp>
      <p:sp>
        <p:nvSpPr>
          <p:cNvPr id="1009" name="Google Shape;1009;p37" descr="Here is the link for Sunday's sermon &amp;... - Van Riper Ellis ..."/>
          <p:cNvSpPr txBox="1"/>
          <p:nvPr/>
        </p:nvSpPr>
        <p:spPr>
          <a:xfrm>
            <a:off x="307975" y="7937"/>
            <a:ext cx="304800" cy="30480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1800" b="0" i="0" u="none">
              <a:solidFill>
                <a:schemeClr val="lt1"/>
              </a:solidFill>
              <a:latin typeface="Arial"/>
              <a:ea typeface="Arial"/>
              <a:cs typeface="Arial"/>
              <a:sym typeface="Arial"/>
            </a:endParaRPr>
          </a:p>
        </p:txBody>
      </p:sp>
      <p:pic>
        <p:nvPicPr>
          <p:cNvPr id="1010" name="Google Shape;1010;p37"/>
          <p:cNvPicPr preferRelativeResize="0"/>
          <p:nvPr/>
        </p:nvPicPr>
        <p:blipFill rotWithShape="1">
          <a:blip r:embed="rId3">
            <a:alphaModFix/>
          </a:blip>
          <a:srcRect/>
          <a:stretch/>
        </p:blipFill>
        <p:spPr>
          <a:xfrm>
            <a:off x="460375" y="3132137"/>
            <a:ext cx="8475662" cy="2811462"/>
          </a:xfrm>
          <a:prstGeom prst="rect">
            <a:avLst/>
          </a:prstGeom>
          <a:noFill/>
          <a:ln>
            <a:noFill/>
          </a:ln>
        </p:spPr>
      </p:pic>
      <p:sp>
        <p:nvSpPr>
          <p:cNvPr id="1011" name="Google Shape;1011;p37"/>
          <p:cNvSpPr txBox="1"/>
          <p:nvPr/>
        </p:nvSpPr>
        <p:spPr>
          <a:xfrm>
            <a:off x="2971800" y="1219200"/>
            <a:ext cx="3890962" cy="120015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FFFF00"/>
              </a:buClr>
              <a:buSzPts val="7000"/>
              <a:buFont typeface="Arial"/>
              <a:buNone/>
            </a:pPr>
            <a:r>
              <a:rPr lang="en-US" sz="7000" b="1" i="0" u="none">
                <a:solidFill>
                  <a:srgbClr val="FFFF00"/>
                </a:solidFill>
                <a:latin typeface="Arial"/>
                <a:ea typeface="Arial"/>
                <a:cs typeface="Arial"/>
                <a:sym typeface="Arial"/>
              </a:rPr>
              <a:t>主日信息</a:t>
            </a:r>
            <a:endParaRPr/>
          </a:p>
        </p:txBody>
      </p:sp>
    </p:spTree>
  </p:cSld>
  <p:clrMapOvr>
    <a:masterClrMapping/>
  </p:clrMapOvr>
  <p:transition>
    <p:cut/>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056"/>
        <p:cNvGrpSpPr/>
        <p:nvPr/>
      </p:nvGrpSpPr>
      <p:grpSpPr>
        <a:xfrm>
          <a:off x="0" y="0"/>
          <a:ext cx="0" cy="0"/>
          <a:chOff x="0" y="0"/>
          <a:chExt cx="0" cy="0"/>
        </a:xfrm>
      </p:grpSpPr>
      <p:sp>
        <p:nvSpPr>
          <p:cNvPr id="1057" name="Google Shape;1057;p46"/>
          <p:cNvSpPr txBox="1">
            <a:spLocks noGrp="1"/>
          </p:cNvSpPr>
          <p:nvPr>
            <p:ph type="subTitle" idx="1"/>
          </p:nvPr>
        </p:nvSpPr>
        <p:spPr>
          <a:xfrm>
            <a:off x="0" y="0"/>
            <a:ext cx="9144000" cy="6858000"/>
          </a:xfrm>
          <a:prstGeom prst="rect">
            <a:avLst/>
          </a:prstGeom>
          <a:gradFill>
            <a:gsLst>
              <a:gs pos="0">
                <a:srgbClr val="203864"/>
              </a:gs>
              <a:gs pos="74000">
                <a:srgbClr val="2F5597"/>
              </a:gs>
              <a:gs pos="83000">
                <a:srgbClr val="2F5597"/>
              </a:gs>
              <a:gs pos="100000">
                <a:srgbClr val="2F5597"/>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i="0" u="sng">
                <a:solidFill>
                  <a:schemeClr val="lt1"/>
                </a:solidFill>
                <a:latin typeface="Calibri"/>
                <a:ea typeface="Calibri"/>
                <a:cs typeface="Calibri"/>
                <a:sym typeface="Calibri"/>
              </a:rPr>
              <a:t>【</a:t>
            </a:r>
            <a:r>
              <a:rPr lang="en-US" sz="3200" b="1" i="0" u="sng">
                <a:solidFill>
                  <a:srgbClr val="FFFF00"/>
                </a:solidFill>
                <a:latin typeface="Calibri"/>
                <a:ea typeface="Calibri"/>
                <a:cs typeface="Calibri"/>
                <a:sym typeface="Calibri"/>
              </a:rPr>
              <a:t>约翰福音</a:t>
            </a:r>
            <a:r>
              <a:rPr lang="en-US" sz="3200" b="1" i="0" u="sng">
                <a:solidFill>
                  <a:schemeClr val="lt1"/>
                </a:solidFill>
                <a:latin typeface="Calibri"/>
                <a:ea typeface="Calibri"/>
                <a:cs typeface="Calibri"/>
                <a:sym typeface="Calibri"/>
              </a:rPr>
              <a:t> John 12:25-26】</a:t>
            </a:r>
            <a:endParaRPr/>
          </a:p>
          <a:p>
            <a:pPr marL="0" lvl="0" indent="0" algn="l" rtl="0">
              <a:lnSpc>
                <a:spcPct val="112000"/>
              </a:lnSpc>
              <a:spcBef>
                <a:spcPts val="1000"/>
              </a:spcBef>
              <a:spcAft>
                <a:spcPts val="0"/>
              </a:spcAft>
              <a:buClr>
                <a:srgbClr val="FFFF00"/>
              </a:buClr>
              <a:buSzPts val="3200"/>
              <a:buNone/>
            </a:pPr>
            <a:r>
              <a:rPr lang="en-US" sz="3200" b="1" i="0" u="none">
                <a:solidFill>
                  <a:srgbClr val="FFFF00"/>
                </a:solidFill>
                <a:latin typeface="Calibri"/>
                <a:ea typeface="Calibri"/>
                <a:cs typeface="Calibri"/>
                <a:sym typeface="Calibri"/>
              </a:rPr>
              <a:t>25 爱惜自己生命的，就失丧生命；在这世上恨恶自己生命的，就要保守生命到永生。</a:t>
            </a:r>
            <a:endParaRPr/>
          </a:p>
          <a:p>
            <a:pPr marL="0" lvl="0" indent="0" algn="l" rtl="0">
              <a:lnSpc>
                <a:spcPct val="112000"/>
              </a:lnSpc>
              <a:spcBef>
                <a:spcPts val="1000"/>
              </a:spcBef>
              <a:spcAft>
                <a:spcPts val="0"/>
              </a:spcAft>
              <a:buClr>
                <a:schemeClr val="lt1"/>
              </a:buClr>
              <a:buSzPts val="3200"/>
              <a:buNone/>
            </a:pPr>
            <a:r>
              <a:rPr lang="en-US" sz="3200" b="1" i="0" u="none">
                <a:solidFill>
                  <a:schemeClr val="lt1"/>
                </a:solidFill>
                <a:latin typeface="Calibri"/>
                <a:ea typeface="Calibri"/>
                <a:cs typeface="Calibri"/>
                <a:sym typeface="Calibri"/>
              </a:rPr>
              <a:t>He who loves his life will lose it, and he who hates his life in this world will keep it for eternal life.</a:t>
            </a:r>
            <a:endParaRPr/>
          </a:p>
          <a:p>
            <a:pPr marL="0" lvl="0" indent="0" algn="l" rtl="0">
              <a:lnSpc>
                <a:spcPct val="112000"/>
              </a:lnSpc>
              <a:spcBef>
                <a:spcPts val="1000"/>
              </a:spcBef>
              <a:spcAft>
                <a:spcPts val="0"/>
              </a:spcAft>
              <a:buClr>
                <a:srgbClr val="FFFF00"/>
              </a:buClr>
              <a:buSzPts val="3200"/>
              <a:buNone/>
            </a:pPr>
            <a:r>
              <a:rPr lang="en-US" sz="3200" b="1" i="0" u="none">
                <a:solidFill>
                  <a:srgbClr val="FFFF00"/>
                </a:solidFill>
                <a:latin typeface="Calibri"/>
                <a:ea typeface="Calibri"/>
                <a:cs typeface="Calibri"/>
                <a:sym typeface="Calibri"/>
              </a:rPr>
              <a:t>26 若有人服侍我，就当跟从我；我在哪里，服侍我的人也要在那里；若有人服侍我，我父必尊重他。”</a:t>
            </a:r>
            <a:endParaRPr/>
          </a:p>
          <a:p>
            <a:pPr marL="0" lvl="0" indent="0" algn="l" rtl="0">
              <a:lnSpc>
                <a:spcPct val="112000"/>
              </a:lnSpc>
              <a:spcBef>
                <a:spcPts val="1000"/>
              </a:spcBef>
              <a:spcAft>
                <a:spcPts val="0"/>
              </a:spcAft>
              <a:buClr>
                <a:schemeClr val="lt1"/>
              </a:buClr>
              <a:buSzPts val="3200"/>
              <a:buNone/>
            </a:pPr>
            <a:r>
              <a:rPr lang="en-US" sz="3200" b="1" i="0" u="none">
                <a:solidFill>
                  <a:schemeClr val="lt1"/>
                </a:solidFill>
                <a:latin typeface="Calibri"/>
                <a:ea typeface="Calibri"/>
                <a:cs typeface="Calibri"/>
                <a:sym typeface="Calibri"/>
              </a:rPr>
              <a:t>If anyone serves Me, let him follow Me; and where I am, there My servant will be also. If anyone serves Me, him My Father will honor.</a:t>
            </a:r>
            <a:endParaRPr/>
          </a:p>
          <a:p>
            <a:pPr marL="0" lvl="0" indent="0" algn="ctr" rtl="0">
              <a:lnSpc>
                <a:spcPct val="90000"/>
              </a:lnSpc>
              <a:spcBef>
                <a:spcPts val="1000"/>
              </a:spcBef>
              <a:spcAft>
                <a:spcPts val="0"/>
              </a:spcAft>
              <a:buClr>
                <a:schemeClr val="dk1"/>
              </a:buClr>
              <a:buSzPts val="3200"/>
              <a:buNone/>
            </a:pPr>
            <a:endParaRPr sz="3200" b="1" i="0" u="none">
              <a:solidFill>
                <a:schemeClr val="lt1"/>
              </a:solidFill>
              <a:latin typeface="Calibri"/>
              <a:ea typeface="Calibri"/>
              <a:cs typeface="Calibri"/>
              <a:sym typeface="Calibri"/>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061"/>
        <p:cNvGrpSpPr/>
        <p:nvPr/>
      </p:nvGrpSpPr>
      <p:grpSpPr>
        <a:xfrm>
          <a:off x="0" y="0"/>
          <a:ext cx="0" cy="0"/>
          <a:chOff x="0" y="0"/>
          <a:chExt cx="0" cy="0"/>
        </a:xfrm>
      </p:grpSpPr>
      <p:sp>
        <p:nvSpPr>
          <p:cNvPr id="1062" name="Google Shape;1062;p47"/>
          <p:cNvSpPr txBox="1">
            <a:spLocks noGrp="1"/>
          </p:cNvSpPr>
          <p:nvPr>
            <p:ph type="subTitle" idx="1"/>
          </p:nvPr>
        </p:nvSpPr>
        <p:spPr>
          <a:xfrm>
            <a:off x="0" y="0"/>
            <a:ext cx="9144000" cy="6858000"/>
          </a:xfrm>
          <a:prstGeom prst="rect">
            <a:avLst/>
          </a:prstGeom>
          <a:gradFill>
            <a:gsLst>
              <a:gs pos="0">
                <a:srgbClr val="203864"/>
              </a:gs>
              <a:gs pos="74000">
                <a:srgbClr val="2F5597"/>
              </a:gs>
              <a:gs pos="83000">
                <a:srgbClr val="2F5597"/>
              </a:gs>
              <a:gs pos="100000">
                <a:srgbClr val="2F5597"/>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000"/>
              <a:buNone/>
            </a:pPr>
            <a:r>
              <a:rPr lang="en-US" sz="3000" b="1" i="0" u="sng">
                <a:solidFill>
                  <a:schemeClr val="lt1"/>
                </a:solidFill>
                <a:latin typeface="Calibri"/>
                <a:ea typeface="Calibri"/>
                <a:cs typeface="Calibri"/>
                <a:sym typeface="Calibri"/>
              </a:rPr>
              <a:t>【</a:t>
            </a:r>
            <a:r>
              <a:rPr lang="en-US" sz="3000" b="1" i="0" u="sng">
                <a:solidFill>
                  <a:srgbClr val="FFFF00"/>
                </a:solidFill>
                <a:latin typeface="Calibri"/>
                <a:ea typeface="Calibri"/>
                <a:cs typeface="Calibri"/>
                <a:sym typeface="Calibri"/>
              </a:rPr>
              <a:t>马太福音</a:t>
            </a:r>
            <a:r>
              <a:rPr lang="en-US" sz="3000" b="1" i="0" u="sng">
                <a:solidFill>
                  <a:schemeClr val="lt1"/>
                </a:solidFill>
                <a:latin typeface="Calibri"/>
                <a:ea typeface="Calibri"/>
                <a:cs typeface="Calibri"/>
                <a:sym typeface="Calibri"/>
              </a:rPr>
              <a:t> Matthew 10:39】</a:t>
            </a:r>
            <a:endParaRPr/>
          </a:p>
          <a:p>
            <a:pPr marL="0" lvl="0" indent="0" algn="l" rtl="0">
              <a:lnSpc>
                <a:spcPct val="112000"/>
              </a:lnSpc>
              <a:spcBef>
                <a:spcPts val="1000"/>
              </a:spcBef>
              <a:spcAft>
                <a:spcPts val="0"/>
              </a:spcAft>
              <a:buClr>
                <a:srgbClr val="FFFF00"/>
              </a:buClr>
              <a:buSzPts val="3000"/>
              <a:buNone/>
            </a:pPr>
            <a:r>
              <a:rPr lang="en-US" sz="3000" b="1" i="0" u="none">
                <a:solidFill>
                  <a:srgbClr val="FFFF00"/>
                </a:solidFill>
                <a:latin typeface="Calibri"/>
                <a:ea typeface="Calibri"/>
                <a:cs typeface="Calibri"/>
                <a:sym typeface="Calibri"/>
              </a:rPr>
              <a:t>得着生命的，将要失丧生命；为我失丧生命的，将要得着生命。”</a:t>
            </a:r>
            <a:endParaRPr/>
          </a:p>
          <a:p>
            <a:pPr marL="0" lvl="0" indent="0" algn="l" rtl="0">
              <a:lnSpc>
                <a:spcPct val="112000"/>
              </a:lnSpc>
              <a:spcBef>
                <a:spcPts val="1000"/>
              </a:spcBef>
              <a:spcAft>
                <a:spcPts val="0"/>
              </a:spcAft>
              <a:buClr>
                <a:schemeClr val="lt1"/>
              </a:buClr>
              <a:buSzPts val="3000"/>
              <a:buNone/>
            </a:pPr>
            <a:r>
              <a:rPr lang="en-US" sz="3000" b="1" i="0" u="none">
                <a:solidFill>
                  <a:schemeClr val="lt1"/>
                </a:solidFill>
                <a:latin typeface="Calibri"/>
                <a:ea typeface="Calibri"/>
                <a:cs typeface="Calibri"/>
                <a:sym typeface="Calibri"/>
              </a:rPr>
              <a:t>He who finds his life will lose it, and he who loses his life for My sake will find it.</a:t>
            </a:r>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066"/>
        <p:cNvGrpSpPr/>
        <p:nvPr/>
      </p:nvGrpSpPr>
      <p:grpSpPr>
        <a:xfrm>
          <a:off x="0" y="0"/>
          <a:ext cx="0" cy="0"/>
          <a:chOff x="0" y="0"/>
          <a:chExt cx="0" cy="0"/>
        </a:xfrm>
      </p:grpSpPr>
      <p:sp>
        <p:nvSpPr>
          <p:cNvPr id="1067" name="Google Shape;1067;p48"/>
          <p:cNvSpPr txBox="1">
            <a:spLocks noGrp="1"/>
          </p:cNvSpPr>
          <p:nvPr>
            <p:ph type="subTitle" idx="1"/>
          </p:nvPr>
        </p:nvSpPr>
        <p:spPr>
          <a:xfrm>
            <a:off x="0" y="0"/>
            <a:ext cx="9144000" cy="6858000"/>
          </a:xfrm>
          <a:prstGeom prst="rect">
            <a:avLst/>
          </a:prstGeom>
          <a:gradFill>
            <a:gsLst>
              <a:gs pos="0">
                <a:srgbClr val="203864"/>
              </a:gs>
              <a:gs pos="74000">
                <a:srgbClr val="2F5597"/>
              </a:gs>
              <a:gs pos="83000">
                <a:srgbClr val="2F5597"/>
              </a:gs>
              <a:gs pos="100000">
                <a:srgbClr val="2F5597"/>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i="0" u="sng">
                <a:solidFill>
                  <a:schemeClr val="lt1"/>
                </a:solidFill>
                <a:latin typeface="Calibri"/>
                <a:ea typeface="Calibri"/>
                <a:cs typeface="Calibri"/>
                <a:sym typeface="Calibri"/>
              </a:rPr>
              <a:t>【</a:t>
            </a:r>
            <a:r>
              <a:rPr lang="en-US" sz="3200" b="1" i="0" u="sng">
                <a:solidFill>
                  <a:srgbClr val="FFFF00"/>
                </a:solidFill>
                <a:latin typeface="Calibri"/>
                <a:ea typeface="Calibri"/>
                <a:cs typeface="Calibri"/>
                <a:sym typeface="Calibri"/>
              </a:rPr>
              <a:t>路加福音</a:t>
            </a:r>
            <a:r>
              <a:rPr lang="en-US" sz="3200" b="1" i="0" u="sng">
                <a:solidFill>
                  <a:schemeClr val="lt1"/>
                </a:solidFill>
                <a:latin typeface="Calibri"/>
                <a:ea typeface="Calibri"/>
                <a:cs typeface="Calibri"/>
                <a:sym typeface="Calibri"/>
              </a:rPr>
              <a:t> Luke 14:26-27】</a:t>
            </a:r>
            <a:endParaRPr/>
          </a:p>
          <a:p>
            <a:pPr marL="0" lvl="0" indent="0" algn="l" rtl="0">
              <a:lnSpc>
                <a:spcPct val="112000"/>
              </a:lnSpc>
              <a:spcBef>
                <a:spcPts val="1000"/>
              </a:spcBef>
              <a:spcAft>
                <a:spcPts val="0"/>
              </a:spcAft>
              <a:buClr>
                <a:srgbClr val="FFFF00"/>
              </a:buClr>
              <a:buSzPts val="3200"/>
              <a:buNone/>
            </a:pPr>
            <a:r>
              <a:rPr lang="en-US" sz="3200" b="1" i="0" u="none">
                <a:solidFill>
                  <a:srgbClr val="FFFF00"/>
                </a:solidFill>
                <a:latin typeface="Calibri"/>
                <a:ea typeface="Calibri"/>
                <a:cs typeface="Calibri"/>
                <a:sym typeface="Calibri"/>
              </a:rPr>
              <a:t>26 “人到我这里来，若不爱我胜过爱自己的父母、妻子、儿女、弟兄、姐妹和自己的性命，就不能作我的门徒（“爱我胜过爱”原文作“恨”）；</a:t>
            </a:r>
            <a:endParaRPr/>
          </a:p>
          <a:p>
            <a:pPr marL="0" lvl="0" indent="0" algn="l" rtl="0">
              <a:lnSpc>
                <a:spcPct val="112000"/>
              </a:lnSpc>
              <a:spcBef>
                <a:spcPts val="1000"/>
              </a:spcBef>
              <a:spcAft>
                <a:spcPts val="0"/>
              </a:spcAft>
              <a:buClr>
                <a:schemeClr val="lt1"/>
              </a:buClr>
              <a:buSzPts val="3200"/>
              <a:buNone/>
            </a:pPr>
            <a:r>
              <a:rPr lang="en-US" sz="3200" b="1" i="0" u="none">
                <a:solidFill>
                  <a:schemeClr val="lt1"/>
                </a:solidFill>
                <a:latin typeface="Calibri"/>
                <a:ea typeface="Calibri"/>
                <a:cs typeface="Calibri"/>
                <a:sym typeface="Calibri"/>
              </a:rPr>
              <a:t>“If anyone comes to Me and does not hate his father and mother, wife and children, brothers and sisters, yes, and his own life also, he cannot be My disciple.</a:t>
            </a:r>
            <a:endParaRPr/>
          </a:p>
          <a:p>
            <a:pPr marL="0" lvl="0" indent="0" algn="l" rtl="0">
              <a:lnSpc>
                <a:spcPct val="112000"/>
              </a:lnSpc>
              <a:spcBef>
                <a:spcPts val="1000"/>
              </a:spcBef>
              <a:spcAft>
                <a:spcPts val="0"/>
              </a:spcAft>
              <a:buClr>
                <a:srgbClr val="FFFF00"/>
              </a:buClr>
              <a:buSzPts val="3200"/>
              <a:buNone/>
            </a:pPr>
            <a:r>
              <a:rPr lang="en-US" sz="3200" b="1" i="0" u="none">
                <a:solidFill>
                  <a:srgbClr val="FFFF00"/>
                </a:solidFill>
                <a:latin typeface="Calibri"/>
                <a:ea typeface="Calibri"/>
                <a:cs typeface="Calibri"/>
                <a:sym typeface="Calibri"/>
              </a:rPr>
              <a:t>27 凡不背着自己十字架跟从我的，也不能作我的门徒。</a:t>
            </a:r>
            <a:r>
              <a:rPr lang="en-US" sz="3200" b="1" i="0" u="none">
                <a:solidFill>
                  <a:schemeClr val="lt1"/>
                </a:solidFill>
                <a:latin typeface="Calibri"/>
                <a:ea typeface="Calibri"/>
                <a:cs typeface="Calibri"/>
                <a:sym typeface="Calibri"/>
              </a:rPr>
              <a:t>And whoever does not bear his cross and come after Me cannot be My disciple.</a:t>
            </a:r>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071"/>
        <p:cNvGrpSpPr/>
        <p:nvPr/>
      </p:nvGrpSpPr>
      <p:grpSpPr>
        <a:xfrm>
          <a:off x="0" y="0"/>
          <a:ext cx="0" cy="0"/>
          <a:chOff x="0" y="0"/>
          <a:chExt cx="0" cy="0"/>
        </a:xfrm>
      </p:grpSpPr>
      <p:sp>
        <p:nvSpPr>
          <p:cNvPr id="1072" name="Google Shape;1072;p49"/>
          <p:cNvSpPr txBox="1">
            <a:spLocks noGrp="1"/>
          </p:cNvSpPr>
          <p:nvPr>
            <p:ph type="subTitle" idx="1"/>
          </p:nvPr>
        </p:nvSpPr>
        <p:spPr>
          <a:xfrm>
            <a:off x="0" y="0"/>
            <a:ext cx="9144000" cy="6858000"/>
          </a:xfrm>
          <a:prstGeom prst="rect">
            <a:avLst/>
          </a:prstGeom>
          <a:gradFill>
            <a:gsLst>
              <a:gs pos="0">
                <a:srgbClr val="203864"/>
              </a:gs>
              <a:gs pos="74000">
                <a:srgbClr val="2F5597"/>
              </a:gs>
              <a:gs pos="83000">
                <a:srgbClr val="2F5597"/>
              </a:gs>
              <a:gs pos="100000">
                <a:srgbClr val="2F5597"/>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i="0" u="sng">
                <a:solidFill>
                  <a:schemeClr val="lt1"/>
                </a:solidFill>
                <a:latin typeface="Calibri"/>
                <a:ea typeface="Calibri"/>
                <a:cs typeface="Calibri"/>
                <a:sym typeface="Calibri"/>
              </a:rPr>
              <a:t>【</a:t>
            </a:r>
            <a:r>
              <a:rPr lang="en-US" sz="3200" b="1" i="0" u="sng">
                <a:solidFill>
                  <a:srgbClr val="FFFF00"/>
                </a:solidFill>
                <a:latin typeface="Calibri"/>
                <a:ea typeface="Calibri"/>
                <a:cs typeface="Calibri"/>
                <a:sym typeface="Calibri"/>
              </a:rPr>
              <a:t>路加福音</a:t>
            </a:r>
            <a:r>
              <a:rPr lang="en-US" sz="3200" b="1" i="0" u="sng">
                <a:solidFill>
                  <a:schemeClr val="lt1"/>
                </a:solidFill>
                <a:latin typeface="Calibri"/>
                <a:ea typeface="Calibri"/>
                <a:cs typeface="Calibri"/>
                <a:sym typeface="Calibri"/>
              </a:rPr>
              <a:t> Luke 14:33】</a:t>
            </a:r>
            <a:endParaRPr/>
          </a:p>
          <a:p>
            <a:pPr marL="0" lvl="0" indent="0" algn="l" rtl="0">
              <a:lnSpc>
                <a:spcPct val="112000"/>
              </a:lnSpc>
              <a:spcBef>
                <a:spcPts val="1000"/>
              </a:spcBef>
              <a:spcAft>
                <a:spcPts val="0"/>
              </a:spcAft>
              <a:buClr>
                <a:srgbClr val="FFFF00"/>
              </a:buClr>
              <a:buSzPts val="3200"/>
              <a:buNone/>
            </a:pPr>
            <a:r>
              <a:rPr lang="en-US" sz="3200" b="1" i="0" u="none">
                <a:solidFill>
                  <a:srgbClr val="FFFF00"/>
                </a:solidFill>
                <a:latin typeface="Calibri"/>
                <a:ea typeface="Calibri"/>
                <a:cs typeface="Calibri"/>
                <a:sym typeface="Calibri"/>
              </a:rPr>
              <a:t>这样，你们无论什么人，若不撇下一切所有的，就不能作我的门徒。”</a:t>
            </a:r>
            <a:endParaRPr/>
          </a:p>
          <a:p>
            <a:pPr marL="0" lvl="0" indent="0" algn="l" rtl="0">
              <a:lnSpc>
                <a:spcPct val="112000"/>
              </a:lnSpc>
              <a:spcBef>
                <a:spcPts val="1000"/>
              </a:spcBef>
              <a:spcAft>
                <a:spcPts val="0"/>
              </a:spcAft>
              <a:buClr>
                <a:schemeClr val="lt1"/>
              </a:buClr>
              <a:buSzPts val="3200"/>
              <a:buNone/>
            </a:pPr>
            <a:r>
              <a:rPr lang="en-US" sz="3200" b="1" i="0" u="none">
                <a:solidFill>
                  <a:schemeClr val="lt1"/>
                </a:solidFill>
                <a:latin typeface="Calibri"/>
                <a:ea typeface="Calibri"/>
                <a:cs typeface="Calibri"/>
                <a:sym typeface="Calibri"/>
              </a:rPr>
              <a:t>So likewise, whoever of you does not forsake all that he has cannot be My disciple.</a:t>
            </a:r>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1076"/>
        <p:cNvGrpSpPr/>
        <p:nvPr/>
      </p:nvGrpSpPr>
      <p:grpSpPr>
        <a:xfrm>
          <a:off x="0" y="0"/>
          <a:ext cx="0" cy="0"/>
          <a:chOff x="0" y="0"/>
          <a:chExt cx="0" cy="0"/>
        </a:xfrm>
      </p:grpSpPr>
      <p:sp>
        <p:nvSpPr>
          <p:cNvPr id="1077" name="Google Shape;1077;p50"/>
          <p:cNvSpPr txBox="1">
            <a:spLocks noGrp="1"/>
          </p:cNvSpPr>
          <p:nvPr>
            <p:ph type="subTitle" idx="1"/>
          </p:nvPr>
        </p:nvSpPr>
        <p:spPr>
          <a:xfrm>
            <a:off x="0" y="0"/>
            <a:ext cx="9144000" cy="6858000"/>
          </a:xfrm>
          <a:prstGeom prst="rect">
            <a:avLst/>
          </a:prstGeom>
          <a:gradFill>
            <a:gsLst>
              <a:gs pos="0">
                <a:srgbClr val="203864"/>
              </a:gs>
              <a:gs pos="74000">
                <a:srgbClr val="2F5597"/>
              </a:gs>
              <a:gs pos="83000">
                <a:srgbClr val="2F5597"/>
              </a:gs>
              <a:gs pos="100000">
                <a:srgbClr val="2F5597"/>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i="0" u="sng">
                <a:solidFill>
                  <a:schemeClr val="lt1"/>
                </a:solidFill>
                <a:latin typeface="Calibri"/>
                <a:ea typeface="Calibri"/>
                <a:cs typeface="Calibri"/>
                <a:sym typeface="Calibri"/>
              </a:rPr>
              <a:t>【</a:t>
            </a:r>
            <a:r>
              <a:rPr lang="en-US" sz="3200" b="1" i="0" u="sng">
                <a:solidFill>
                  <a:srgbClr val="FFFF00"/>
                </a:solidFill>
                <a:latin typeface="Calibri"/>
                <a:ea typeface="Calibri"/>
                <a:cs typeface="Calibri"/>
                <a:sym typeface="Calibri"/>
              </a:rPr>
              <a:t>腓立比书</a:t>
            </a:r>
            <a:r>
              <a:rPr lang="en-US" sz="3200" b="1" i="0" u="sng">
                <a:solidFill>
                  <a:schemeClr val="lt1"/>
                </a:solidFill>
                <a:latin typeface="Calibri"/>
                <a:ea typeface="Calibri"/>
                <a:cs typeface="Calibri"/>
                <a:sym typeface="Calibri"/>
              </a:rPr>
              <a:t> Philippians 3:7-8】</a:t>
            </a:r>
            <a:endParaRPr/>
          </a:p>
          <a:p>
            <a:pPr marL="0" lvl="0" indent="0" algn="l" rtl="0">
              <a:lnSpc>
                <a:spcPct val="112000"/>
              </a:lnSpc>
              <a:spcBef>
                <a:spcPts val="1000"/>
              </a:spcBef>
              <a:spcAft>
                <a:spcPts val="0"/>
              </a:spcAft>
              <a:buClr>
                <a:srgbClr val="FFFF00"/>
              </a:buClr>
              <a:buSzPts val="3200"/>
              <a:buNone/>
            </a:pPr>
            <a:r>
              <a:rPr lang="en-US" sz="3200" b="1" i="0" u="none">
                <a:solidFill>
                  <a:srgbClr val="FFFF00"/>
                </a:solidFill>
                <a:latin typeface="Calibri"/>
                <a:ea typeface="Calibri"/>
                <a:cs typeface="Calibri"/>
                <a:sym typeface="Calibri"/>
              </a:rPr>
              <a:t>7 只是我先前以为与我有益的，我现在因基督都当作有损的。</a:t>
            </a:r>
            <a:r>
              <a:rPr lang="en-US" sz="3200" b="1" i="0" u="none">
                <a:solidFill>
                  <a:schemeClr val="lt1"/>
                </a:solidFill>
                <a:latin typeface="Calibri"/>
                <a:ea typeface="Calibri"/>
                <a:cs typeface="Calibri"/>
                <a:sym typeface="Calibri"/>
              </a:rPr>
              <a:t>But what things were gain to me, these I have counted loss for Christ.</a:t>
            </a:r>
            <a:endParaRPr/>
          </a:p>
          <a:p>
            <a:pPr marL="0" lvl="0" indent="0" algn="l" rtl="0">
              <a:lnSpc>
                <a:spcPct val="112000"/>
              </a:lnSpc>
              <a:spcBef>
                <a:spcPts val="1000"/>
              </a:spcBef>
              <a:spcAft>
                <a:spcPts val="0"/>
              </a:spcAft>
              <a:buClr>
                <a:srgbClr val="FFFF00"/>
              </a:buClr>
              <a:buSzPts val="3200"/>
              <a:buNone/>
            </a:pPr>
            <a:r>
              <a:rPr lang="en-US" sz="3200" b="1" i="0" u="none">
                <a:solidFill>
                  <a:srgbClr val="FFFF00"/>
                </a:solidFill>
                <a:latin typeface="Calibri"/>
                <a:ea typeface="Calibri"/>
                <a:cs typeface="Calibri"/>
                <a:sym typeface="Calibri"/>
              </a:rPr>
              <a:t>8 不但如此，我也将万事当作有损的，因我以认识我主基督耶稣为至宝。我为祂已经丢弃万事，看作粪土，为要得着基督，</a:t>
            </a:r>
            <a:endParaRPr/>
          </a:p>
          <a:p>
            <a:pPr marL="0" lvl="0" indent="0" algn="l" rtl="0">
              <a:lnSpc>
                <a:spcPct val="112000"/>
              </a:lnSpc>
              <a:spcBef>
                <a:spcPts val="1000"/>
              </a:spcBef>
              <a:spcAft>
                <a:spcPts val="0"/>
              </a:spcAft>
              <a:buClr>
                <a:schemeClr val="lt1"/>
              </a:buClr>
              <a:buSzPts val="3200"/>
              <a:buNone/>
            </a:pPr>
            <a:r>
              <a:rPr lang="en-US" sz="3200" b="1" i="0" u="none">
                <a:solidFill>
                  <a:schemeClr val="lt1"/>
                </a:solidFill>
                <a:latin typeface="Calibri"/>
                <a:ea typeface="Calibri"/>
                <a:cs typeface="Calibri"/>
                <a:sym typeface="Calibri"/>
              </a:rPr>
              <a:t>Yet indeed I also count all things loss for the excellence of the knowledge of Christ Jesus my Lord, for whom I have suffered the loss of all things, and count them as rubbish, that I may gain Christ</a:t>
            </a:r>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1081"/>
        <p:cNvGrpSpPr/>
        <p:nvPr/>
      </p:nvGrpSpPr>
      <p:grpSpPr>
        <a:xfrm>
          <a:off x="0" y="0"/>
          <a:ext cx="0" cy="0"/>
          <a:chOff x="0" y="0"/>
          <a:chExt cx="0" cy="0"/>
        </a:xfrm>
      </p:grpSpPr>
      <p:sp>
        <p:nvSpPr>
          <p:cNvPr id="1082" name="Google Shape;1082;p51"/>
          <p:cNvSpPr txBox="1">
            <a:spLocks noGrp="1"/>
          </p:cNvSpPr>
          <p:nvPr>
            <p:ph type="subTitle" idx="1"/>
          </p:nvPr>
        </p:nvSpPr>
        <p:spPr>
          <a:xfrm>
            <a:off x="0" y="0"/>
            <a:ext cx="9144000" cy="6858000"/>
          </a:xfrm>
          <a:prstGeom prst="rect">
            <a:avLst/>
          </a:prstGeom>
          <a:gradFill>
            <a:gsLst>
              <a:gs pos="0">
                <a:srgbClr val="203864"/>
              </a:gs>
              <a:gs pos="74000">
                <a:srgbClr val="2F5597"/>
              </a:gs>
              <a:gs pos="83000">
                <a:srgbClr val="2F5597"/>
              </a:gs>
              <a:gs pos="100000">
                <a:srgbClr val="2F5597"/>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i="0" u="sng">
                <a:solidFill>
                  <a:schemeClr val="lt1"/>
                </a:solidFill>
                <a:latin typeface="Calibri"/>
                <a:ea typeface="Calibri"/>
                <a:cs typeface="Calibri"/>
                <a:sym typeface="Calibri"/>
              </a:rPr>
              <a:t>【</a:t>
            </a:r>
            <a:r>
              <a:rPr lang="en-US" sz="3200" b="1" i="0" u="sng">
                <a:solidFill>
                  <a:srgbClr val="FFFF00"/>
                </a:solidFill>
                <a:latin typeface="Calibri"/>
                <a:ea typeface="Calibri"/>
                <a:cs typeface="Calibri"/>
                <a:sym typeface="Calibri"/>
              </a:rPr>
              <a:t>彼得前书</a:t>
            </a:r>
            <a:r>
              <a:rPr lang="en-US" sz="3200" b="1" i="0" u="sng">
                <a:solidFill>
                  <a:schemeClr val="lt1"/>
                </a:solidFill>
                <a:latin typeface="Calibri"/>
                <a:ea typeface="Calibri"/>
                <a:cs typeface="Calibri"/>
                <a:sym typeface="Calibri"/>
              </a:rPr>
              <a:t> 1 Peter 2:20-21】</a:t>
            </a:r>
            <a:endParaRPr/>
          </a:p>
          <a:p>
            <a:pPr marL="0" lvl="0" indent="0" algn="l" rtl="0">
              <a:lnSpc>
                <a:spcPct val="112000"/>
              </a:lnSpc>
              <a:spcBef>
                <a:spcPts val="1000"/>
              </a:spcBef>
              <a:spcAft>
                <a:spcPts val="0"/>
              </a:spcAft>
              <a:buClr>
                <a:srgbClr val="FFFF00"/>
              </a:buClr>
              <a:buSzPts val="3200"/>
              <a:buNone/>
            </a:pPr>
            <a:r>
              <a:rPr lang="en-US" sz="3200" b="1" i="0" u="none">
                <a:solidFill>
                  <a:srgbClr val="FFFF00"/>
                </a:solidFill>
                <a:latin typeface="Calibri"/>
                <a:ea typeface="Calibri"/>
                <a:cs typeface="Calibri"/>
                <a:sym typeface="Calibri"/>
              </a:rPr>
              <a:t>20 你们若因犯罪受责打，能忍耐，有什么可夸的呢？但你们若因行善受苦，能忍耐，这在　神看是可喜爱的。</a:t>
            </a:r>
            <a:r>
              <a:rPr lang="en-US" sz="3000" b="1" i="0" u="none">
                <a:solidFill>
                  <a:schemeClr val="lt1"/>
                </a:solidFill>
                <a:latin typeface="Calibri"/>
                <a:ea typeface="Calibri"/>
                <a:cs typeface="Calibri"/>
                <a:sym typeface="Calibri"/>
              </a:rPr>
              <a:t>For what credit is it if, when you are beaten for your faults, you take it patiently? But when you do good and suffer, if you take it patiently, this is commendable before God.</a:t>
            </a:r>
            <a:endParaRPr/>
          </a:p>
          <a:p>
            <a:pPr marL="0" lvl="0" indent="0" algn="l" rtl="0">
              <a:lnSpc>
                <a:spcPct val="112000"/>
              </a:lnSpc>
              <a:spcBef>
                <a:spcPts val="1000"/>
              </a:spcBef>
              <a:spcAft>
                <a:spcPts val="0"/>
              </a:spcAft>
              <a:buClr>
                <a:srgbClr val="FFFF00"/>
              </a:buClr>
              <a:buSzPts val="3200"/>
              <a:buNone/>
            </a:pPr>
            <a:r>
              <a:rPr lang="en-US" sz="3200" b="1" i="0" u="none">
                <a:solidFill>
                  <a:srgbClr val="FFFF00"/>
                </a:solidFill>
                <a:latin typeface="Calibri"/>
                <a:ea typeface="Calibri"/>
                <a:cs typeface="Calibri"/>
                <a:sym typeface="Calibri"/>
              </a:rPr>
              <a:t>21 你们蒙召原是为此，因基督也为你们受过苦，给你们留下榜样，叫你们跟随祂的脚踪行。</a:t>
            </a:r>
            <a:endParaRPr/>
          </a:p>
          <a:p>
            <a:pPr marL="0" lvl="0" indent="0" algn="l" rtl="0">
              <a:lnSpc>
                <a:spcPct val="112000"/>
              </a:lnSpc>
              <a:spcBef>
                <a:spcPts val="1000"/>
              </a:spcBef>
              <a:spcAft>
                <a:spcPts val="0"/>
              </a:spcAft>
              <a:buClr>
                <a:schemeClr val="lt1"/>
              </a:buClr>
              <a:buSzPts val="3000"/>
              <a:buNone/>
            </a:pPr>
            <a:r>
              <a:rPr lang="en-US" sz="3000" b="1" i="0" u="none">
                <a:solidFill>
                  <a:schemeClr val="lt1"/>
                </a:solidFill>
                <a:latin typeface="Calibri"/>
                <a:ea typeface="Calibri"/>
                <a:cs typeface="Calibri"/>
                <a:sym typeface="Calibri"/>
              </a:rPr>
              <a:t>For to this you were called, because Christ also suffered for us, leaving us an example, that you should follow His steps:</a:t>
            </a:r>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1086"/>
        <p:cNvGrpSpPr/>
        <p:nvPr/>
      </p:nvGrpSpPr>
      <p:grpSpPr>
        <a:xfrm>
          <a:off x="0" y="0"/>
          <a:ext cx="0" cy="0"/>
          <a:chOff x="0" y="0"/>
          <a:chExt cx="0" cy="0"/>
        </a:xfrm>
      </p:grpSpPr>
      <p:sp>
        <p:nvSpPr>
          <p:cNvPr id="1087" name="Google Shape;1087;p52"/>
          <p:cNvSpPr txBox="1">
            <a:spLocks noGrp="1"/>
          </p:cNvSpPr>
          <p:nvPr>
            <p:ph type="subTitle" idx="1"/>
          </p:nvPr>
        </p:nvSpPr>
        <p:spPr>
          <a:xfrm>
            <a:off x="0" y="0"/>
            <a:ext cx="9144000" cy="6858000"/>
          </a:xfrm>
          <a:prstGeom prst="rect">
            <a:avLst/>
          </a:prstGeom>
          <a:gradFill>
            <a:gsLst>
              <a:gs pos="0">
                <a:srgbClr val="203864"/>
              </a:gs>
              <a:gs pos="74000">
                <a:srgbClr val="2F5597"/>
              </a:gs>
              <a:gs pos="83000">
                <a:srgbClr val="2F5597"/>
              </a:gs>
              <a:gs pos="100000">
                <a:srgbClr val="2F5597"/>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i="0" u="sng">
                <a:solidFill>
                  <a:schemeClr val="lt1"/>
                </a:solidFill>
                <a:latin typeface="Calibri"/>
                <a:ea typeface="Calibri"/>
                <a:cs typeface="Calibri"/>
                <a:sym typeface="Calibri"/>
              </a:rPr>
              <a:t>【</a:t>
            </a:r>
            <a:r>
              <a:rPr lang="en-US" sz="3200" b="1" i="0" u="sng">
                <a:solidFill>
                  <a:srgbClr val="FFFF00"/>
                </a:solidFill>
                <a:latin typeface="Calibri"/>
                <a:ea typeface="Calibri"/>
                <a:cs typeface="Calibri"/>
                <a:sym typeface="Calibri"/>
              </a:rPr>
              <a:t>腓立比书</a:t>
            </a:r>
            <a:r>
              <a:rPr lang="en-US" sz="3200" b="1" i="0" u="sng">
                <a:solidFill>
                  <a:schemeClr val="lt1"/>
                </a:solidFill>
                <a:latin typeface="Calibri"/>
                <a:ea typeface="Calibri"/>
                <a:cs typeface="Calibri"/>
                <a:sym typeface="Calibri"/>
              </a:rPr>
              <a:t> Philippians 3:10】</a:t>
            </a:r>
            <a:endParaRPr/>
          </a:p>
          <a:p>
            <a:pPr marL="0" lvl="0" indent="0" algn="l" rtl="0">
              <a:lnSpc>
                <a:spcPct val="112000"/>
              </a:lnSpc>
              <a:spcBef>
                <a:spcPts val="1000"/>
              </a:spcBef>
              <a:spcAft>
                <a:spcPts val="0"/>
              </a:spcAft>
              <a:buClr>
                <a:srgbClr val="FFFF00"/>
              </a:buClr>
              <a:buSzPts val="3200"/>
              <a:buNone/>
            </a:pPr>
            <a:r>
              <a:rPr lang="en-US" sz="3200" b="1" i="0" u="none">
                <a:solidFill>
                  <a:srgbClr val="FFFF00"/>
                </a:solidFill>
                <a:latin typeface="Calibri"/>
                <a:ea typeface="Calibri"/>
                <a:cs typeface="Calibri"/>
                <a:sym typeface="Calibri"/>
              </a:rPr>
              <a:t>使我认识基督，晓得祂复活的大能，并且晓得和祂一同受苦，效法祂的死，</a:t>
            </a:r>
            <a:endParaRPr/>
          </a:p>
          <a:p>
            <a:pPr marL="0" lvl="0" indent="0" algn="l" rtl="0">
              <a:lnSpc>
                <a:spcPct val="112000"/>
              </a:lnSpc>
              <a:spcBef>
                <a:spcPts val="1000"/>
              </a:spcBef>
              <a:spcAft>
                <a:spcPts val="0"/>
              </a:spcAft>
              <a:buClr>
                <a:schemeClr val="lt1"/>
              </a:buClr>
              <a:buSzPts val="3200"/>
              <a:buNone/>
            </a:pPr>
            <a:r>
              <a:rPr lang="en-US" sz="3200" b="1" i="0" u="none">
                <a:solidFill>
                  <a:schemeClr val="lt1"/>
                </a:solidFill>
                <a:latin typeface="Calibri"/>
                <a:ea typeface="Calibri"/>
                <a:cs typeface="Calibri"/>
                <a:sym typeface="Calibri"/>
              </a:rPr>
              <a:t>that I may know Him and the power of His resurrection, and the fellowship of His sufferings, being conformed to His death,</a:t>
            </a:r>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1091"/>
        <p:cNvGrpSpPr/>
        <p:nvPr/>
      </p:nvGrpSpPr>
      <p:grpSpPr>
        <a:xfrm>
          <a:off x="0" y="0"/>
          <a:ext cx="0" cy="0"/>
          <a:chOff x="0" y="0"/>
          <a:chExt cx="0" cy="0"/>
        </a:xfrm>
      </p:grpSpPr>
      <p:sp>
        <p:nvSpPr>
          <p:cNvPr id="1092" name="Google Shape;1092;p53"/>
          <p:cNvSpPr txBox="1">
            <a:spLocks noGrp="1"/>
          </p:cNvSpPr>
          <p:nvPr>
            <p:ph type="subTitle" idx="1"/>
          </p:nvPr>
        </p:nvSpPr>
        <p:spPr>
          <a:xfrm>
            <a:off x="0" y="0"/>
            <a:ext cx="9144000" cy="6858000"/>
          </a:xfrm>
          <a:prstGeom prst="rect">
            <a:avLst/>
          </a:prstGeom>
          <a:gradFill>
            <a:gsLst>
              <a:gs pos="0">
                <a:srgbClr val="203864"/>
              </a:gs>
              <a:gs pos="74000">
                <a:srgbClr val="2F5597"/>
              </a:gs>
              <a:gs pos="83000">
                <a:srgbClr val="2F5597"/>
              </a:gs>
              <a:gs pos="100000">
                <a:srgbClr val="2F5597"/>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i="0" u="sng">
                <a:solidFill>
                  <a:schemeClr val="lt1"/>
                </a:solidFill>
                <a:latin typeface="Calibri"/>
                <a:ea typeface="Calibri"/>
                <a:cs typeface="Calibri"/>
                <a:sym typeface="Calibri"/>
              </a:rPr>
              <a:t>【</a:t>
            </a:r>
            <a:r>
              <a:rPr lang="en-US" sz="3200" b="1" i="0" u="sng">
                <a:solidFill>
                  <a:srgbClr val="FFFF00"/>
                </a:solidFill>
                <a:latin typeface="Calibri"/>
                <a:ea typeface="Calibri"/>
                <a:cs typeface="Calibri"/>
                <a:sym typeface="Calibri"/>
              </a:rPr>
              <a:t>罗马书 </a:t>
            </a:r>
            <a:r>
              <a:rPr lang="en-US" sz="3200" b="1" i="0" u="sng">
                <a:solidFill>
                  <a:schemeClr val="lt1"/>
                </a:solidFill>
                <a:latin typeface="Calibri"/>
                <a:ea typeface="Calibri"/>
                <a:cs typeface="Calibri"/>
                <a:sym typeface="Calibri"/>
              </a:rPr>
              <a:t>Romans 1:1，5】</a:t>
            </a:r>
            <a:endParaRPr/>
          </a:p>
          <a:p>
            <a:pPr marL="0" lvl="0" indent="0" algn="l" rtl="0">
              <a:lnSpc>
                <a:spcPct val="112000"/>
              </a:lnSpc>
              <a:spcBef>
                <a:spcPts val="1000"/>
              </a:spcBef>
              <a:spcAft>
                <a:spcPts val="0"/>
              </a:spcAft>
              <a:buClr>
                <a:srgbClr val="FFFF00"/>
              </a:buClr>
              <a:buSzPts val="3200"/>
              <a:buNone/>
            </a:pPr>
            <a:r>
              <a:rPr lang="en-US" sz="3200" b="1" i="0" u="none">
                <a:solidFill>
                  <a:srgbClr val="FFFF00"/>
                </a:solidFill>
                <a:latin typeface="Calibri"/>
                <a:ea typeface="Calibri"/>
                <a:cs typeface="Calibri"/>
                <a:sym typeface="Calibri"/>
              </a:rPr>
              <a:t>1 耶稣基督的仆人保罗，奉召为使徒，特派传　神的福音。</a:t>
            </a:r>
            <a:endParaRPr/>
          </a:p>
          <a:p>
            <a:pPr marL="0" lvl="0" indent="0" algn="l" rtl="0">
              <a:lnSpc>
                <a:spcPct val="112000"/>
              </a:lnSpc>
              <a:spcBef>
                <a:spcPts val="1000"/>
              </a:spcBef>
              <a:spcAft>
                <a:spcPts val="0"/>
              </a:spcAft>
              <a:buClr>
                <a:schemeClr val="lt1"/>
              </a:buClr>
              <a:buSzPts val="3200"/>
              <a:buNone/>
            </a:pPr>
            <a:r>
              <a:rPr lang="en-US" sz="3200" b="1" i="0" u="none">
                <a:solidFill>
                  <a:schemeClr val="lt1"/>
                </a:solidFill>
                <a:latin typeface="Calibri"/>
                <a:ea typeface="Calibri"/>
                <a:cs typeface="Calibri"/>
                <a:sym typeface="Calibri"/>
              </a:rPr>
              <a:t>Paul, a bondservant of Jesus Christ, called to be an apostle, separated to the gospel of God</a:t>
            </a:r>
            <a:endParaRPr/>
          </a:p>
          <a:p>
            <a:pPr marL="0" lvl="0" indent="0" algn="l" rtl="0">
              <a:lnSpc>
                <a:spcPct val="112000"/>
              </a:lnSpc>
              <a:spcBef>
                <a:spcPts val="1000"/>
              </a:spcBef>
              <a:spcAft>
                <a:spcPts val="0"/>
              </a:spcAft>
              <a:buClr>
                <a:srgbClr val="FFFF00"/>
              </a:buClr>
              <a:buSzPts val="3200"/>
              <a:buNone/>
            </a:pPr>
            <a:r>
              <a:rPr lang="en-US" sz="3200" b="1" i="0" u="none">
                <a:solidFill>
                  <a:srgbClr val="FFFF00"/>
                </a:solidFill>
                <a:latin typeface="Calibri"/>
                <a:ea typeface="Calibri"/>
                <a:cs typeface="Calibri"/>
                <a:sym typeface="Calibri"/>
              </a:rPr>
              <a:t>5 我们从祂受了恩惠并使徒的职分，在万国之中叫人为祂的名信服真道；</a:t>
            </a:r>
            <a:endParaRPr/>
          </a:p>
          <a:p>
            <a:pPr marL="0" lvl="0" indent="0" algn="l" rtl="0">
              <a:lnSpc>
                <a:spcPct val="112000"/>
              </a:lnSpc>
              <a:spcBef>
                <a:spcPts val="1000"/>
              </a:spcBef>
              <a:spcAft>
                <a:spcPts val="0"/>
              </a:spcAft>
              <a:buClr>
                <a:schemeClr val="lt1"/>
              </a:buClr>
              <a:buSzPts val="3200"/>
              <a:buNone/>
            </a:pPr>
            <a:r>
              <a:rPr lang="en-US" sz="3200" b="1" i="0" u="none">
                <a:solidFill>
                  <a:schemeClr val="lt1"/>
                </a:solidFill>
                <a:latin typeface="Calibri"/>
                <a:ea typeface="Calibri"/>
                <a:cs typeface="Calibri"/>
                <a:sym typeface="Calibri"/>
              </a:rPr>
              <a:t>Through Him we have received grace and apostleship for obedience to the faith among all nations for His name,</a:t>
            </a:r>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1096"/>
        <p:cNvGrpSpPr/>
        <p:nvPr/>
      </p:nvGrpSpPr>
      <p:grpSpPr>
        <a:xfrm>
          <a:off x="0" y="0"/>
          <a:ext cx="0" cy="0"/>
          <a:chOff x="0" y="0"/>
          <a:chExt cx="0" cy="0"/>
        </a:xfrm>
      </p:grpSpPr>
      <p:sp>
        <p:nvSpPr>
          <p:cNvPr id="1097" name="Google Shape;1097;p54"/>
          <p:cNvSpPr txBox="1">
            <a:spLocks noGrp="1"/>
          </p:cNvSpPr>
          <p:nvPr>
            <p:ph type="subTitle" idx="1"/>
          </p:nvPr>
        </p:nvSpPr>
        <p:spPr>
          <a:xfrm>
            <a:off x="0" y="0"/>
            <a:ext cx="9144000" cy="6858000"/>
          </a:xfrm>
          <a:prstGeom prst="rect">
            <a:avLst/>
          </a:prstGeom>
          <a:gradFill>
            <a:gsLst>
              <a:gs pos="0">
                <a:srgbClr val="203864"/>
              </a:gs>
              <a:gs pos="74000">
                <a:srgbClr val="2F5597"/>
              </a:gs>
              <a:gs pos="83000">
                <a:srgbClr val="2F5597"/>
              </a:gs>
              <a:gs pos="100000">
                <a:srgbClr val="2F5597"/>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i="0" u="sng">
                <a:solidFill>
                  <a:schemeClr val="lt1"/>
                </a:solidFill>
                <a:latin typeface="Calibri"/>
                <a:ea typeface="Calibri"/>
                <a:cs typeface="Calibri"/>
                <a:sym typeface="Calibri"/>
              </a:rPr>
              <a:t>【</a:t>
            </a:r>
            <a:r>
              <a:rPr lang="en-US" sz="3200" b="1" i="0" u="sng">
                <a:solidFill>
                  <a:srgbClr val="FFFF00"/>
                </a:solidFill>
                <a:latin typeface="Calibri"/>
                <a:ea typeface="Calibri"/>
                <a:cs typeface="Calibri"/>
                <a:sym typeface="Calibri"/>
              </a:rPr>
              <a:t>哥林多后书</a:t>
            </a:r>
            <a:r>
              <a:rPr lang="en-US" sz="3200" b="1" i="0" u="sng">
                <a:solidFill>
                  <a:schemeClr val="lt1"/>
                </a:solidFill>
                <a:latin typeface="Calibri"/>
                <a:ea typeface="Calibri"/>
                <a:cs typeface="Calibri"/>
                <a:sym typeface="Calibri"/>
              </a:rPr>
              <a:t> 2 Corinthians 2:17】</a:t>
            </a:r>
            <a:endParaRPr/>
          </a:p>
          <a:p>
            <a:pPr marL="0" lvl="0" indent="0" algn="l" rtl="0">
              <a:lnSpc>
                <a:spcPct val="112000"/>
              </a:lnSpc>
              <a:spcBef>
                <a:spcPts val="1000"/>
              </a:spcBef>
              <a:spcAft>
                <a:spcPts val="0"/>
              </a:spcAft>
              <a:buClr>
                <a:srgbClr val="FFFF00"/>
              </a:buClr>
              <a:buSzPts val="3200"/>
              <a:buNone/>
            </a:pPr>
            <a:r>
              <a:rPr lang="en-US" sz="3200" b="1" i="0" u="none">
                <a:solidFill>
                  <a:srgbClr val="FFFF00"/>
                </a:solidFill>
                <a:latin typeface="Calibri"/>
                <a:ea typeface="Calibri"/>
                <a:cs typeface="Calibri"/>
                <a:sym typeface="Calibri"/>
              </a:rPr>
              <a:t>我们不像那许多人，为利混乱　神的道，乃是由于诚实、由于　神，在　神面前凭着基督讲道。</a:t>
            </a:r>
            <a:endParaRPr/>
          </a:p>
          <a:p>
            <a:pPr marL="0" lvl="0" indent="0" algn="l" rtl="0">
              <a:lnSpc>
                <a:spcPct val="112000"/>
              </a:lnSpc>
              <a:spcBef>
                <a:spcPts val="1000"/>
              </a:spcBef>
              <a:spcAft>
                <a:spcPts val="0"/>
              </a:spcAft>
              <a:buClr>
                <a:schemeClr val="lt1"/>
              </a:buClr>
              <a:buSzPts val="3200"/>
              <a:buNone/>
            </a:pPr>
            <a:r>
              <a:rPr lang="en-US" sz="3200" b="1" i="0" u="none">
                <a:solidFill>
                  <a:schemeClr val="lt1"/>
                </a:solidFill>
                <a:latin typeface="Calibri"/>
                <a:ea typeface="Calibri"/>
                <a:cs typeface="Calibri"/>
                <a:sym typeface="Calibri"/>
              </a:rPr>
              <a:t>For we are not, as so many, peddling the word of God; but as of sincerity, but as from God, we speak in the sight of God in Christ.</a:t>
            </a:r>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1101"/>
        <p:cNvGrpSpPr/>
        <p:nvPr/>
      </p:nvGrpSpPr>
      <p:grpSpPr>
        <a:xfrm>
          <a:off x="0" y="0"/>
          <a:ext cx="0" cy="0"/>
          <a:chOff x="0" y="0"/>
          <a:chExt cx="0" cy="0"/>
        </a:xfrm>
      </p:grpSpPr>
      <p:sp>
        <p:nvSpPr>
          <p:cNvPr id="1102" name="Google Shape;1102;p55"/>
          <p:cNvSpPr txBox="1">
            <a:spLocks noGrp="1"/>
          </p:cNvSpPr>
          <p:nvPr>
            <p:ph type="subTitle" idx="1"/>
          </p:nvPr>
        </p:nvSpPr>
        <p:spPr>
          <a:xfrm>
            <a:off x="0" y="0"/>
            <a:ext cx="9144000" cy="6858000"/>
          </a:xfrm>
          <a:prstGeom prst="rect">
            <a:avLst/>
          </a:prstGeom>
          <a:gradFill>
            <a:gsLst>
              <a:gs pos="0">
                <a:srgbClr val="203864"/>
              </a:gs>
              <a:gs pos="74000">
                <a:srgbClr val="2F5597"/>
              </a:gs>
              <a:gs pos="83000">
                <a:srgbClr val="2F5597"/>
              </a:gs>
              <a:gs pos="100000">
                <a:srgbClr val="2F5597"/>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i="0" u="sng">
                <a:solidFill>
                  <a:schemeClr val="lt1"/>
                </a:solidFill>
                <a:latin typeface="Calibri"/>
                <a:ea typeface="Calibri"/>
                <a:cs typeface="Calibri"/>
                <a:sym typeface="Calibri"/>
              </a:rPr>
              <a:t>【</a:t>
            </a:r>
            <a:r>
              <a:rPr lang="en-US" sz="3200" b="1" i="0" u="sng">
                <a:solidFill>
                  <a:srgbClr val="FFFF00"/>
                </a:solidFill>
                <a:latin typeface="Calibri"/>
                <a:ea typeface="Calibri"/>
                <a:cs typeface="Calibri"/>
                <a:sym typeface="Calibri"/>
              </a:rPr>
              <a:t>哥林多前书</a:t>
            </a:r>
            <a:r>
              <a:rPr lang="en-US" sz="3200" b="1" i="0" u="sng">
                <a:solidFill>
                  <a:schemeClr val="lt1"/>
                </a:solidFill>
                <a:latin typeface="Calibri"/>
                <a:ea typeface="Calibri"/>
                <a:cs typeface="Calibri"/>
                <a:sym typeface="Calibri"/>
              </a:rPr>
              <a:t> 1 Corinthians 6:12】</a:t>
            </a:r>
            <a:endParaRPr/>
          </a:p>
          <a:p>
            <a:pPr marL="0" lvl="0" indent="0" algn="l" rtl="0">
              <a:lnSpc>
                <a:spcPct val="112000"/>
              </a:lnSpc>
              <a:spcBef>
                <a:spcPts val="1000"/>
              </a:spcBef>
              <a:spcAft>
                <a:spcPts val="0"/>
              </a:spcAft>
              <a:buClr>
                <a:srgbClr val="FFFF00"/>
              </a:buClr>
              <a:buSzPts val="3200"/>
              <a:buNone/>
            </a:pPr>
            <a:r>
              <a:rPr lang="en-US" sz="3200" b="1" i="0" u="none">
                <a:solidFill>
                  <a:srgbClr val="FFFF00"/>
                </a:solidFill>
                <a:latin typeface="Calibri"/>
                <a:ea typeface="Calibri"/>
                <a:cs typeface="Calibri"/>
                <a:sym typeface="Calibri"/>
              </a:rPr>
              <a:t>凡事我都可行，但不都有益处；凡事我都可行，但无论哪一件，我总不受它的辖制。</a:t>
            </a:r>
            <a:endParaRPr/>
          </a:p>
          <a:p>
            <a:pPr marL="0" lvl="0" indent="0" algn="l" rtl="0">
              <a:lnSpc>
                <a:spcPct val="112000"/>
              </a:lnSpc>
              <a:spcBef>
                <a:spcPts val="1000"/>
              </a:spcBef>
              <a:spcAft>
                <a:spcPts val="0"/>
              </a:spcAft>
              <a:buClr>
                <a:schemeClr val="lt1"/>
              </a:buClr>
              <a:buSzPts val="3200"/>
              <a:buNone/>
            </a:pPr>
            <a:r>
              <a:rPr lang="en-US" sz="3200" b="1" i="0" u="none">
                <a:solidFill>
                  <a:schemeClr val="lt1"/>
                </a:solidFill>
                <a:latin typeface="Calibri"/>
                <a:ea typeface="Calibri"/>
                <a:cs typeface="Calibri"/>
                <a:sym typeface="Calibri"/>
              </a:rPr>
              <a:t>All things are lawful for me, but all things are not helpful. All things are lawful for me, but I will not be brought under the power of any.</a:t>
            </a:r>
            <a:endParaRPr/>
          </a:p>
          <a:p>
            <a:pPr marL="0" lvl="0" indent="0" algn="ctr" rtl="0">
              <a:lnSpc>
                <a:spcPct val="90000"/>
              </a:lnSpc>
              <a:spcBef>
                <a:spcPts val="1000"/>
              </a:spcBef>
              <a:spcAft>
                <a:spcPts val="0"/>
              </a:spcAft>
              <a:buClr>
                <a:schemeClr val="dk1"/>
              </a:buClr>
              <a:buSzPts val="3200"/>
              <a:buNone/>
            </a:pPr>
            <a:endParaRPr sz="3200" b="1" i="0" u="none">
              <a:solidFill>
                <a:schemeClr val="lt1"/>
              </a:solidFill>
              <a:latin typeface="Calibri"/>
              <a:ea typeface="Calibri"/>
              <a:cs typeface="Calibri"/>
              <a:sym typeface="Calibri"/>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2E75B6"/>
        </a:solidFill>
        <a:effectLst/>
      </p:bgPr>
    </p:bg>
    <p:spTree>
      <p:nvGrpSpPr>
        <p:cNvPr id="1" name="Shape 1015"/>
        <p:cNvGrpSpPr/>
        <p:nvPr/>
      </p:nvGrpSpPr>
      <p:grpSpPr>
        <a:xfrm>
          <a:off x="0" y="0"/>
          <a:ext cx="0" cy="0"/>
          <a:chOff x="0" y="0"/>
          <a:chExt cx="0" cy="0"/>
        </a:xfrm>
      </p:grpSpPr>
      <p:sp>
        <p:nvSpPr>
          <p:cNvPr id="1016" name="Google Shape;1016;p38"/>
          <p:cNvSpPr txBox="1">
            <a:spLocks noGrp="1"/>
          </p:cNvSpPr>
          <p:nvPr>
            <p:ph type="ctrTitle"/>
          </p:nvPr>
        </p:nvSpPr>
        <p:spPr>
          <a:xfrm>
            <a:off x="133350" y="681037"/>
            <a:ext cx="8894762" cy="3575050"/>
          </a:xfrm>
          <a:prstGeom prst="rect">
            <a:avLst/>
          </a:prstGeom>
          <a:noFill/>
          <a:ln>
            <a:noFill/>
          </a:ln>
        </p:spPr>
        <p:txBody>
          <a:bodyPr spcFirstLastPara="1" wrap="square" lIns="91425" tIns="45700" rIns="91425" bIns="45700" anchor="b" anchorCtr="0">
            <a:noAutofit/>
          </a:bodyPr>
          <a:lstStyle/>
          <a:p>
            <a:pPr marL="0" lvl="0" indent="0" algn="ctr" rtl="0">
              <a:lnSpc>
                <a:spcPct val="90000"/>
              </a:lnSpc>
              <a:spcBef>
                <a:spcPts val="0"/>
              </a:spcBef>
              <a:spcAft>
                <a:spcPts val="0"/>
              </a:spcAft>
              <a:buClr>
                <a:srgbClr val="FFFF00"/>
              </a:buClr>
              <a:buSzPts val="4600"/>
              <a:buFont typeface="Microsoft YaHei"/>
              <a:buNone/>
            </a:pPr>
            <a:r>
              <a:rPr lang="en-US" sz="4600" b="1" i="0" u="none" dirty="0" err="1">
                <a:solidFill>
                  <a:srgbClr val="FFFF00"/>
                </a:solidFill>
                <a:latin typeface="Microsoft YaHei"/>
                <a:ea typeface="Microsoft YaHei"/>
                <a:cs typeface="Microsoft YaHei"/>
                <a:sym typeface="Microsoft YaHei"/>
              </a:rPr>
              <a:t>保罗</a:t>
            </a:r>
            <a:r>
              <a:rPr lang="en-US" sz="4600" b="1" i="0" u="none" dirty="0">
                <a:solidFill>
                  <a:srgbClr val="FFFF00"/>
                </a:solidFill>
                <a:latin typeface="Microsoft YaHei"/>
                <a:ea typeface="Microsoft YaHei"/>
                <a:cs typeface="Microsoft YaHei"/>
                <a:sym typeface="Microsoft YaHei"/>
              </a:rPr>
              <a:t>: </a:t>
            </a:r>
            <a:r>
              <a:rPr lang="en-US" sz="4600" b="1" i="0" u="none" dirty="0" err="1">
                <a:solidFill>
                  <a:srgbClr val="FFFF00"/>
                </a:solidFill>
                <a:latin typeface="Microsoft YaHei"/>
                <a:ea typeface="Microsoft YaHei"/>
                <a:cs typeface="Microsoft YaHei"/>
                <a:sym typeface="Microsoft YaHei"/>
              </a:rPr>
              <a:t>主耶稣的仆人</a:t>
            </a:r>
            <a:br>
              <a:rPr lang="en-US" sz="4600" b="1" i="0" u="none" dirty="0">
                <a:solidFill>
                  <a:srgbClr val="FFFF00"/>
                </a:solidFill>
                <a:latin typeface="Microsoft YaHei"/>
                <a:ea typeface="Microsoft YaHei"/>
                <a:cs typeface="Microsoft YaHei"/>
                <a:sym typeface="Microsoft YaHei"/>
              </a:rPr>
            </a:br>
            <a:r>
              <a:rPr lang="en-US" sz="4600" b="1" i="0" u="none" dirty="0" err="1">
                <a:solidFill>
                  <a:schemeClr val="lt1"/>
                </a:solidFill>
                <a:latin typeface="Microsoft YaHei"/>
                <a:ea typeface="Microsoft YaHei"/>
                <a:cs typeface="Microsoft YaHei"/>
                <a:sym typeface="Microsoft YaHei"/>
              </a:rPr>
              <a:t>Paul：A</a:t>
            </a:r>
            <a:r>
              <a:rPr lang="en-US" sz="4600" b="1" i="0" u="none" dirty="0">
                <a:solidFill>
                  <a:schemeClr val="lt1"/>
                </a:solidFill>
                <a:latin typeface="Microsoft YaHei"/>
                <a:ea typeface="Microsoft YaHei"/>
                <a:cs typeface="Microsoft YaHei"/>
                <a:sym typeface="Microsoft YaHei"/>
              </a:rPr>
              <a:t> Servant of Jesus Christ</a:t>
            </a:r>
            <a:endParaRPr dirty="0"/>
          </a:p>
        </p:txBody>
      </p:sp>
      <p:sp>
        <p:nvSpPr>
          <p:cNvPr id="1017" name="Google Shape;1017;p38"/>
          <p:cNvSpPr txBox="1">
            <a:spLocks noGrp="1"/>
          </p:cNvSpPr>
          <p:nvPr>
            <p:ph type="subTitle" idx="1"/>
          </p:nvPr>
        </p:nvSpPr>
        <p:spPr>
          <a:xfrm>
            <a:off x="984250" y="5202237"/>
            <a:ext cx="6858000" cy="1655762"/>
          </a:xfrm>
          <a:prstGeom prst="rect">
            <a:avLst/>
          </a:prstGeom>
          <a:noFill/>
          <a:ln>
            <a:noFill/>
          </a:ln>
        </p:spPr>
        <p:txBody>
          <a:bodyPr spcFirstLastPara="1" wrap="square" lIns="91425" tIns="45700" rIns="91425" bIns="45700" anchor="t" anchorCtr="0">
            <a:noAutofit/>
          </a:bodyPr>
          <a:lstStyle/>
          <a:p>
            <a:pPr marL="0" lvl="0" indent="0" algn="ctr" rtl="0">
              <a:lnSpc>
                <a:spcPct val="90000"/>
              </a:lnSpc>
              <a:spcBef>
                <a:spcPts val="0"/>
              </a:spcBef>
              <a:spcAft>
                <a:spcPts val="0"/>
              </a:spcAft>
              <a:buClr>
                <a:schemeClr val="lt1"/>
              </a:buClr>
              <a:buSzPts val="2400"/>
              <a:buNone/>
            </a:pPr>
            <a:r>
              <a:rPr lang="en-US" sz="2400" b="1" i="0" u="none">
                <a:solidFill>
                  <a:schemeClr val="lt1"/>
                </a:solidFill>
                <a:latin typeface="Calibri"/>
                <a:ea typeface="Calibri"/>
                <a:cs typeface="Calibri"/>
                <a:sym typeface="Calibri"/>
              </a:rPr>
              <a:t>Boise Chinese Christian Church </a:t>
            </a:r>
            <a:endParaRPr/>
          </a:p>
          <a:p>
            <a:pPr marL="0" lvl="0" indent="0" algn="ctr" rtl="0">
              <a:lnSpc>
                <a:spcPct val="90000"/>
              </a:lnSpc>
              <a:spcBef>
                <a:spcPts val="1000"/>
              </a:spcBef>
              <a:spcAft>
                <a:spcPts val="0"/>
              </a:spcAft>
              <a:buClr>
                <a:schemeClr val="lt1"/>
              </a:buClr>
              <a:buSzPts val="2400"/>
              <a:buNone/>
            </a:pPr>
            <a:r>
              <a:rPr lang="en-US" sz="2400" b="1" i="0" u="none">
                <a:solidFill>
                  <a:schemeClr val="lt1"/>
                </a:solidFill>
                <a:latin typeface="Calibri"/>
                <a:ea typeface="Calibri"/>
                <a:cs typeface="Calibri"/>
                <a:sym typeface="Calibri"/>
              </a:rPr>
              <a:t>3/16/2025</a:t>
            </a:r>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1106"/>
        <p:cNvGrpSpPr/>
        <p:nvPr/>
      </p:nvGrpSpPr>
      <p:grpSpPr>
        <a:xfrm>
          <a:off x="0" y="0"/>
          <a:ext cx="0" cy="0"/>
          <a:chOff x="0" y="0"/>
          <a:chExt cx="0" cy="0"/>
        </a:xfrm>
      </p:grpSpPr>
      <p:sp>
        <p:nvSpPr>
          <p:cNvPr id="1107" name="Google Shape;1107;p56"/>
          <p:cNvSpPr txBox="1">
            <a:spLocks noGrp="1"/>
          </p:cNvSpPr>
          <p:nvPr>
            <p:ph type="subTitle" idx="1"/>
          </p:nvPr>
        </p:nvSpPr>
        <p:spPr>
          <a:xfrm>
            <a:off x="0" y="0"/>
            <a:ext cx="9144000" cy="6858000"/>
          </a:xfrm>
          <a:prstGeom prst="rect">
            <a:avLst/>
          </a:prstGeom>
          <a:gradFill>
            <a:gsLst>
              <a:gs pos="0">
                <a:srgbClr val="203864"/>
              </a:gs>
              <a:gs pos="74000">
                <a:srgbClr val="2F5597"/>
              </a:gs>
              <a:gs pos="83000">
                <a:srgbClr val="2F5597"/>
              </a:gs>
              <a:gs pos="100000">
                <a:srgbClr val="2F5597"/>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i="0" u="sng">
                <a:solidFill>
                  <a:schemeClr val="lt1"/>
                </a:solidFill>
                <a:latin typeface="Calibri"/>
                <a:ea typeface="Calibri"/>
                <a:cs typeface="Calibri"/>
                <a:sym typeface="Calibri"/>
              </a:rPr>
              <a:t>【</a:t>
            </a:r>
            <a:r>
              <a:rPr lang="en-US" sz="3200" b="1" i="0" u="sng">
                <a:solidFill>
                  <a:srgbClr val="FFFF00"/>
                </a:solidFill>
                <a:latin typeface="Calibri"/>
                <a:ea typeface="Calibri"/>
                <a:cs typeface="Calibri"/>
                <a:sym typeface="Calibri"/>
              </a:rPr>
              <a:t>哥林多前书 </a:t>
            </a:r>
            <a:r>
              <a:rPr lang="en-US" sz="3200" b="1" i="0" u="sng">
                <a:solidFill>
                  <a:schemeClr val="lt1"/>
                </a:solidFill>
                <a:latin typeface="Calibri"/>
                <a:ea typeface="Calibri"/>
                <a:cs typeface="Calibri"/>
                <a:sym typeface="Calibri"/>
              </a:rPr>
              <a:t>1 Corinthians 10:23，33】</a:t>
            </a:r>
            <a:endParaRPr/>
          </a:p>
          <a:p>
            <a:pPr marL="0" lvl="0" indent="0" algn="l" rtl="0">
              <a:lnSpc>
                <a:spcPct val="112000"/>
              </a:lnSpc>
              <a:spcBef>
                <a:spcPts val="1000"/>
              </a:spcBef>
              <a:spcAft>
                <a:spcPts val="0"/>
              </a:spcAft>
              <a:buClr>
                <a:srgbClr val="FFFF00"/>
              </a:buClr>
              <a:buSzPts val="3200"/>
              <a:buNone/>
            </a:pPr>
            <a:r>
              <a:rPr lang="en-US" sz="3200" b="1" i="0" u="none">
                <a:solidFill>
                  <a:srgbClr val="FFFF00"/>
                </a:solidFill>
                <a:latin typeface="Calibri"/>
                <a:ea typeface="Calibri"/>
                <a:cs typeface="Calibri"/>
                <a:sym typeface="Calibri"/>
              </a:rPr>
              <a:t>23 凡事都可行，但不都有益处；凡事都可行，但不都造就人。</a:t>
            </a:r>
            <a:endParaRPr/>
          </a:p>
          <a:p>
            <a:pPr marL="0" lvl="0" indent="0" algn="l" rtl="0">
              <a:lnSpc>
                <a:spcPct val="112000"/>
              </a:lnSpc>
              <a:spcBef>
                <a:spcPts val="1000"/>
              </a:spcBef>
              <a:spcAft>
                <a:spcPts val="0"/>
              </a:spcAft>
              <a:buClr>
                <a:schemeClr val="lt1"/>
              </a:buClr>
              <a:buSzPts val="3200"/>
              <a:buNone/>
            </a:pPr>
            <a:r>
              <a:rPr lang="en-US" sz="3200" b="1" i="0" u="none">
                <a:solidFill>
                  <a:schemeClr val="lt1"/>
                </a:solidFill>
                <a:latin typeface="Calibri"/>
                <a:ea typeface="Calibri"/>
                <a:cs typeface="Calibri"/>
                <a:sym typeface="Calibri"/>
              </a:rPr>
              <a:t>All things are lawful for me, but not all things are helpful; all things are lawful for me, but not all things edify.</a:t>
            </a:r>
            <a:endParaRPr/>
          </a:p>
          <a:p>
            <a:pPr marL="0" lvl="0" indent="0" algn="l" rtl="0">
              <a:lnSpc>
                <a:spcPct val="112000"/>
              </a:lnSpc>
              <a:spcBef>
                <a:spcPts val="1000"/>
              </a:spcBef>
              <a:spcAft>
                <a:spcPts val="0"/>
              </a:spcAft>
              <a:buClr>
                <a:srgbClr val="FFFF00"/>
              </a:buClr>
              <a:buSzPts val="3200"/>
              <a:buNone/>
            </a:pPr>
            <a:r>
              <a:rPr lang="en-US" sz="3200" b="1" i="0" u="none">
                <a:solidFill>
                  <a:srgbClr val="FFFF00"/>
                </a:solidFill>
                <a:latin typeface="Calibri"/>
                <a:ea typeface="Calibri"/>
                <a:cs typeface="Calibri"/>
                <a:sym typeface="Calibri"/>
              </a:rPr>
              <a:t>33 就好像我凡事都叫众人喜欢，不求自己的益处，只求众人的益处，叫他们得救。</a:t>
            </a:r>
            <a:endParaRPr/>
          </a:p>
          <a:p>
            <a:pPr marL="0" lvl="0" indent="0" algn="l" rtl="0">
              <a:lnSpc>
                <a:spcPct val="112000"/>
              </a:lnSpc>
              <a:spcBef>
                <a:spcPts val="1000"/>
              </a:spcBef>
              <a:spcAft>
                <a:spcPts val="0"/>
              </a:spcAft>
              <a:buClr>
                <a:schemeClr val="lt1"/>
              </a:buClr>
              <a:buSzPts val="3200"/>
              <a:buNone/>
            </a:pPr>
            <a:r>
              <a:rPr lang="en-US" sz="3200" b="1" i="0" u="none">
                <a:solidFill>
                  <a:schemeClr val="lt1"/>
                </a:solidFill>
                <a:latin typeface="Calibri"/>
                <a:ea typeface="Calibri"/>
                <a:cs typeface="Calibri"/>
                <a:sym typeface="Calibri"/>
              </a:rPr>
              <a:t>just as I also please all men in all things, not seeking my own profit, but the profit of many, that they may be saved.</a:t>
            </a:r>
            <a:endParaRPr/>
          </a:p>
          <a:p>
            <a:pPr marL="0" lvl="0" indent="0" algn="l" rtl="0">
              <a:lnSpc>
                <a:spcPct val="112000"/>
              </a:lnSpc>
              <a:spcBef>
                <a:spcPts val="1000"/>
              </a:spcBef>
              <a:spcAft>
                <a:spcPts val="0"/>
              </a:spcAft>
              <a:buClr>
                <a:schemeClr val="lt1"/>
              </a:buClr>
              <a:buSzPts val="3200"/>
              <a:buNone/>
            </a:pPr>
            <a:r>
              <a:rPr lang="en-US" sz="3200" b="1" i="0" u="none">
                <a:solidFill>
                  <a:schemeClr val="lt1"/>
                </a:solidFill>
                <a:latin typeface="Calibri"/>
                <a:ea typeface="Calibri"/>
                <a:cs typeface="Calibri"/>
                <a:sym typeface="Calibri"/>
              </a:rPr>
              <a:t> </a:t>
            </a:r>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1111"/>
        <p:cNvGrpSpPr/>
        <p:nvPr/>
      </p:nvGrpSpPr>
      <p:grpSpPr>
        <a:xfrm>
          <a:off x="0" y="0"/>
          <a:ext cx="0" cy="0"/>
          <a:chOff x="0" y="0"/>
          <a:chExt cx="0" cy="0"/>
        </a:xfrm>
      </p:grpSpPr>
      <p:sp>
        <p:nvSpPr>
          <p:cNvPr id="1112" name="Google Shape;1112;p57"/>
          <p:cNvSpPr txBox="1">
            <a:spLocks noGrp="1"/>
          </p:cNvSpPr>
          <p:nvPr>
            <p:ph type="subTitle" idx="1"/>
          </p:nvPr>
        </p:nvSpPr>
        <p:spPr>
          <a:xfrm>
            <a:off x="0" y="0"/>
            <a:ext cx="9144000" cy="6858000"/>
          </a:xfrm>
          <a:prstGeom prst="rect">
            <a:avLst/>
          </a:prstGeom>
          <a:gradFill>
            <a:gsLst>
              <a:gs pos="0">
                <a:srgbClr val="203864"/>
              </a:gs>
              <a:gs pos="74000">
                <a:srgbClr val="2F5597"/>
              </a:gs>
              <a:gs pos="83000">
                <a:srgbClr val="2F5597"/>
              </a:gs>
              <a:gs pos="100000">
                <a:srgbClr val="2F5597"/>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i="0" u="sng">
                <a:solidFill>
                  <a:schemeClr val="lt1"/>
                </a:solidFill>
                <a:latin typeface="Calibri"/>
                <a:ea typeface="Calibri"/>
                <a:cs typeface="Calibri"/>
                <a:sym typeface="Calibri"/>
              </a:rPr>
              <a:t>【</a:t>
            </a:r>
            <a:r>
              <a:rPr lang="en-US" sz="3200" b="1" i="0" u="sng">
                <a:solidFill>
                  <a:srgbClr val="FFFF00"/>
                </a:solidFill>
                <a:latin typeface="Calibri"/>
                <a:ea typeface="Calibri"/>
                <a:cs typeface="Calibri"/>
                <a:sym typeface="Calibri"/>
              </a:rPr>
              <a:t>哥林多前书 </a:t>
            </a:r>
            <a:r>
              <a:rPr lang="en-US" sz="3200" b="1" i="0" u="sng">
                <a:solidFill>
                  <a:schemeClr val="lt1"/>
                </a:solidFill>
                <a:latin typeface="Calibri"/>
                <a:ea typeface="Calibri"/>
                <a:cs typeface="Calibri"/>
                <a:sym typeface="Calibri"/>
              </a:rPr>
              <a:t>1 Corinthians 9:19，22，23】</a:t>
            </a:r>
            <a:endParaRPr/>
          </a:p>
          <a:p>
            <a:pPr marL="0" lvl="0" indent="0" algn="l" rtl="0">
              <a:lnSpc>
                <a:spcPct val="112000"/>
              </a:lnSpc>
              <a:spcBef>
                <a:spcPts val="1000"/>
              </a:spcBef>
              <a:spcAft>
                <a:spcPts val="0"/>
              </a:spcAft>
              <a:buClr>
                <a:srgbClr val="FFFF00"/>
              </a:buClr>
              <a:buSzPts val="3200"/>
              <a:buNone/>
            </a:pPr>
            <a:r>
              <a:rPr lang="en-US" sz="3200" b="1" i="0" u="none">
                <a:solidFill>
                  <a:srgbClr val="FFFF00"/>
                </a:solidFill>
                <a:latin typeface="Calibri"/>
                <a:ea typeface="Calibri"/>
                <a:cs typeface="Calibri"/>
                <a:sym typeface="Calibri"/>
              </a:rPr>
              <a:t>19 我虽是自由的，无人辖管，然而我甘心作了众人的仆人，为要多得人。</a:t>
            </a:r>
            <a:endParaRPr/>
          </a:p>
          <a:p>
            <a:pPr marL="0" lvl="0" indent="0" algn="l" rtl="0">
              <a:lnSpc>
                <a:spcPct val="112000"/>
              </a:lnSpc>
              <a:spcBef>
                <a:spcPts val="1000"/>
              </a:spcBef>
              <a:spcAft>
                <a:spcPts val="0"/>
              </a:spcAft>
              <a:buClr>
                <a:schemeClr val="lt1"/>
              </a:buClr>
              <a:buSzPts val="3200"/>
              <a:buNone/>
            </a:pPr>
            <a:r>
              <a:rPr lang="en-US" sz="3200" b="1" i="0" u="none">
                <a:solidFill>
                  <a:schemeClr val="lt1"/>
                </a:solidFill>
                <a:latin typeface="Calibri"/>
                <a:ea typeface="Calibri"/>
                <a:cs typeface="Calibri"/>
                <a:sym typeface="Calibri"/>
              </a:rPr>
              <a:t>For though I am free from all men, I have made myself a servant to all, that I might win the more;</a:t>
            </a:r>
            <a:endParaRPr/>
          </a:p>
          <a:p>
            <a:pPr marL="0" lvl="0" indent="0" algn="l" rtl="0">
              <a:lnSpc>
                <a:spcPct val="112000"/>
              </a:lnSpc>
              <a:spcBef>
                <a:spcPts val="1000"/>
              </a:spcBef>
              <a:spcAft>
                <a:spcPts val="0"/>
              </a:spcAft>
              <a:buClr>
                <a:srgbClr val="FFFF00"/>
              </a:buClr>
              <a:buSzPts val="3200"/>
              <a:buNone/>
            </a:pPr>
            <a:r>
              <a:rPr lang="en-US" sz="3200" b="1" i="0" u="none">
                <a:solidFill>
                  <a:srgbClr val="FFFF00"/>
                </a:solidFill>
                <a:latin typeface="Calibri"/>
                <a:ea typeface="Calibri"/>
                <a:cs typeface="Calibri"/>
                <a:sym typeface="Calibri"/>
              </a:rPr>
              <a:t>22 向软弱的人，我就作软弱的人，为要得软弱的人。向什么样的人，我就作什么样的人。无论如何总要救些人。</a:t>
            </a:r>
            <a:endParaRPr/>
          </a:p>
          <a:p>
            <a:pPr marL="0" lvl="0" indent="0" algn="l" rtl="0">
              <a:lnSpc>
                <a:spcPct val="112000"/>
              </a:lnSpc>
              <a:spcBef>
                <a:spcPts val="1000"/>
              </a:spcBef>
              <a:spcAft>
                <a:spcPts val="0"/>
              </a:spcAft>
              <a:buClr>
                <a:schemeClr val="lt1"/>
              </a:buClr>
              <a:buSzPts val="3200"/>
              <a:buNone/>
            </a:pPr>
            <a:r>
              <a:rPr lang="en-US" sz="3200" b="1" i="0" u="none">
                <a:solidFill>
                  <a:schemeClr val="lt1"/>
                </a:solidFill>
                <a:latin typeface="Calibri"/>
                <a:ea typeface="Calibri"/>
                <a:cs typeface="Calibri"/>
                <a:sym typeface="Calibri"/>
              </a:rPr>
              <a:t>to the weak I became as weak, that I might win the weak. I have become all things to all men, that I might by all means save some.</a:t>
            </a:r>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Shape 1116"/>
        <p:cNvGrpSpPr/>
        <p:nvPr/>
      </p:nvGrpSpPr>
      <p:grpSpPr>
        <a:xfrm>
          <a:off x="0" y="0"/>
          <a:ext cx="0" cy="0"/>
          <a:chOff x="0" y="0"/>
          <a:chExt cx="0" cy="0"/>
        </a:xfrm>
      </p:grpSpPr>
      <p:sp>
        <p:nvSpPr>
          <p:cNvPr id="1117" name="Google Shape;1117;p58"/>
          <p:cNvSpPr txBox="1">
            <a:spLocks noGrp="1"/>
          </p:cNvSpPr>
          <p:nvPr>
            <p:ph type="subTitle" idx="1"/>
          </p:nvPr>
        </p:nvSpPr>
        <p:spPr>
          <a:xfrm>
            <a:off x="0" y="0"/>
            <a:ext cx="9144000" cy="6858000"/>
          </a:xfrm>
          <a:prstGeom prst="rect">
            <a:avLst/>
          </a:prstGeom>
          <a:gradFill>
            <a:gsLst>
              <a:gs pos="0">
                <a:srgbClr val="203864"/>
              </a:gs>
              <a:gs pos="74000">
                <a:srgbClr val="2F5597"/>
              </a:gs>
              <a:gs pos="83000">
                <a:srgbClr val="2F5597"/>
              </a:gs>
              <a:gs pos="100000">
                <a:srgbClr val="2F5597"/>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i="0" u="sng">
                <a:solidFill>
                  <a:schemeClr val="lt1"/>
                </a:solidFill>
                <a:latin typeface="Calibri"/>
                <a:ea typeface="Calibri"/>
                <a:cs typeface="Calibri"/>
                <a:sym typeface="Calibri"/>
              </a:rPr>
              <a:t>【</a:t>
            </a:r>
            <a:r>
              <a:rPr lang="en-US" sz="3200" b="1" i="0" u="sng">
                <a:solidFill>
                  <a:srgbClr val="FFFF00"/>
                </a:solidFill>
                <a:latin typeface="Calibri"/>
                <a:ea typeface="Calibri"/>
                <a:cs typeface="Calibri"/>
                <a:sym typeface="Calibri"/>
              </a:rPr>
              <a:t>哥林多前书 </a:t>
            </a:r>
            <a:r>
              <a:rPr lang="en-US" sz="3200" b="1" i="0" u="sng">
                <a:solidFill>
                  <a:schemeClr val="lt1"/>
                </a:solidFill>
                <a:latin typeface="Calibri"/>
                <a:ea typeface="Calibri"/>
                <a:cs typeface="Calibri"/>
                <a:sym typeface="Calibri"/>
              </a:rPr>
              <a:t>1 Corinthians 9:19，22，23】</a:t>
            </a:r>
            <a:endParaRPr/>
          </a:p>
          <a:p>
            <a:pPr marL="0" lvl="0" indent="0" algn="l" rtl="0">
              <a:lnSpc>
                <a:spcPct val="112000"/>
              </a:lnSpc>
              <a:spcBef>
                <a:spcPts val="1000"/>
              </a:spcBef>
              <a:spcAft>
                <a:spcPts val="0"/>
              </a:spcAft>
              <a:buClr>
                <a:srgbClr val="FFFF00"/>
              </a:buClr>
              <a:buSzPts val="3200"/>
              <a:buNone/>
            </a:pPr>
            <a:r>
              <a:rPr lang="en-US" sz="3200" b="1" i="0" u="none">
                <a:solidFill>
                  <a:srgbClr val="FFFF00"/>
                </a:solidFill>
                <a:latin typeface="Calibri"/>
                <a:ea typeface="Calibri"/>
                <a:cs typeface="Calibri"/>
                <a:sym typeface="Calibri"/>
              </a:rPr>
              <a:t>23 凡我所行的，都是为福音的缘故，为要与人同得这福音的好处。</a:t>
            </a:r>
            <a:endParaRPr/>
          </a:p>
          <a:p>
            <a:pPr marL="0" lvl="0" indent="0" algn="l" rtl="0">
              <a:lnSpc>
                <a:spcPct val="112000"/>
              </a:lnSpc>
              <a:spcBef>
                <a:spcPts val="1000"/>
              </a:spcBef>
              <a:spcAft>
                <a:spcPts val="0"/>
              </a:spcAft>
              <a:buClr>
                <a:schemeClr val="lt1"/>
              </a:buClr>
              <a:buSzPts val="3200"/>
              <a:buNone/>
            </a:pPr>
            <a:r>
              <a:rPr lang="en-US" sz="3200" b="1" i="0" u="none">
                <a:solidFill>
                  <a:schemeClr val="lt1"/>
                </a:solidFill>
                <a:latin typeface="Calibri"/>
                <a:ea typeface="Calibri"/>
                <a:cs typeface="Calibri"/>
                <a:sym typeface="Calibri"/>
              </a:rPr>
              <a:t>Now this I do for the gospel’s sake, that I may be partaker of it with you.</a:t>
            </a:r>
            <a:endParaRPr/>
          </a:p>
          <a:p>
            <a:pPr marL="0" lvl="0" indent="0" algn="ctr" rtl="0">
              <a:lnSpc>
                <a:spcPct val="90000"/>
              </a:lnSpc>
              <a:spcBef>
                <a:spcPts val="1000"/>
              </a:spcBef>
              <a:spcAft>
                <a:spcPts val="0"/>
              </a:spcAft>
              <a:buClr>
                <a:schemeClr val="dk1"/>
              </a:buClr>
              <a:buSzPts val="3200"/>
              <a:buNone/>
            </a:pPr>
            <a:endParaRPr sz="3200" b="1" i="0" u="none">
              <a:solidFill>
                <a:schemeClr val="lt1"/>
              </a:solidFill>
              <a:latin typeface="Calibri"/>
              <a:ea typeface="Calibri"/>
              <a:cs typeface="Calibri"/>
              <a:sym typeface="Calibri"/>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Shape 1121"/>
        <p:cNvGrpSpPr/>
        <p:nvPr/>
      </p:nvGrpSpPr>
      <p:grpSpPr>
        <a:xfrm>
          <a:off x="0" y="0"/>
          <a:ext cx="0" cy="0"/>
          <a:chOff x="0" y="0"/>
          <a:chExt cx="0" cy="0"/>
        </a:xfrm>
      </p:grpSpPr>
      <p:sp>
        <p:nvSpPr>
          <p:cNvPr id="1122" name="Google Shape;1122;p59"/>
          <p:cNvSpPr txBox="1">
            <a:spLocks noGrp="1"/>
          </p:cNvSpPr>
          <p:nvPr>
            <p:ph type="subTitle" idx="1"/>
          </p:nvPr>
        </p:nvSpPr>
        <p:spPr>
          <a:xfrm>
            <a:off x="0" y="0"/>
            <a:ext cx="9144000" cy="6858000"/>
          </a:xfrm>
          <a:prstGeom prst="rect">
            <a:avLst/>
          </a:prstGeom>
          <a:gradFill>
            <a:gsLst>
              <a:gs pos="0">
                <a:srgbClr val="203864"/>
              </a:gs>
              <a:gs pos="74000">
                <a:srgbClr val="2F5597"/>
              </a:gs>
              <a:gs pos="83000">
                <a:srgbClr val="2F5597"/>
              </a:gs>
              <a:gs pos="100000">
                <a:srgbClr val="2F5597"/>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000"/>
              <a:buNone/>
            </a:pPr>
            <a:r>
              <a:rPr lang="en-US" sz="3000" b="1" i="0" u="sng">
                <a:solidFill>
                  <a:schemeClr val="lt1"/>
                </a:solidFill>
                <a:latin typeface="Calibri"/>
                <a:ea typeface="Calibri"/>
                <a:cs typeface="Calibri"/>
                <a:sym typeface="Calibri"/>
              </a:rPr>
              <a:t>【</a:t>
            </a:r>
            <a:r>
              <a:rPr lang="en-US" sz="3000" b="1" i="0" u="sng">
                <a:solidFill>
                  <a:srgbClr val="FFFF00"/>
                </a:solidFill>
                <a:latin typeface="Calibri"/>
                <a:ea typeface="Calibri"/>
                <a:cs typeface="Calibri"/>
                <a:sym typeface="Calibri"/>
              </a:rPr>
              <a:t>提摩太前书</a:t>
            </a:r>
            <a:r>
              <a:rPr lang="en-US" sz="3000" b="1" i="0" u="sng">
                <a:solidFill>
                  <a:schemeClr val="lt1"/>
                </a:solidFill>
                <a:latin typeface="Calibri"/>
                <a:ea typeface="Calibri"/>
                <a:cs typeface="Calibri"/>
                <a:sym typeface="Calibri"/>
              </a:rPr>
              <a:t> 1 Timothy 1:15-16】</a:t>
            </a:r>
            <a:endParaRPr/>
          </a:p>
          <a:p>
            <a:pPr marL="0" lvl="0" indent="0" algn="l" rtl="0">
              <a:lnSpc>
                <a:spcPct val="112000"/>
              </a:lnSpc>
              <a:spcBef>
                <a:spcPts val="1000"/>
              </a:spcBef>
              <a:spcAft>
                <a:spcPts val="0"/>
              </a:spcAft>
              <a:buClr>
                <a:srgbClr val="FFFF00"/>
              </a:buClr>
              <a:buSzPts val="3000"/>
              <a:buNone/>
            </a:pPr>
            <a:r>
              <a:rPr lang="en-US" sz="3000" b="1" i="0" u="none">
                <a:solidFill>
                  <a:srgbClr val="FFFF00"/>
                </a:solidFill>
                <a:latin typeface="Calibri"/>
                <a:ea typeface="Calibri"/>
                <a:cs typeface="Calibri"/>
                <a:sym typeface="Calibri"/>
              </a:rPr>
              <a:t>15 “基督耶稣降世，为要拯救罪人。”这话是可信的，是十分可佩服的。在罪人中我是个罪魁。</a:t>
            </a:r>
            <a:endParaRPr/>
          </a:p>
          <a:p>
            <a:pPr marL="0" lvl="0" indent="0" algn="l" rtl="0">
              <a:lnSpc>
                <a:spcPct val="112000"/>
              </a:lnSpc>
              <a:spcBef>
                <a:spcPts val="1000"/>
              </a:spcBef>
              <a:spcAft>
                <a:spcPts val="0"/>
              </a:spcAft>
              <a:buClr>
                <a:schemeClr val="lt1"/>
              </a:buClr>
              <a:buSzPts val="3000"/>
              <a:buNone/>
            </a:pPr>
            <a:r>
              <a:rPr lang="en-US" sz="3000" b="1" i="0" u="none">
                <a:solidFill>
                  <a:schemeClr val="lt1"/>
                </a:solidFill>
                <a:latin typeface="Calibri"/>
                <a:ea typeface="Calibri"/>
                <a:cs typeface="Calibri"/>
                <a:sym typeface="Calibri"/>
              </a:rPr>
              <a:t>This is a faithful saying and worthy of all acceptance, that Christ Jesus came into the world to save sinners, of whom I am chief.</a:t>
            </a:r>
            <a:endParaRPr/>
          </a:p>
          <a:p>
            <a:pPr marL="0" lvl="0" indent="0" algn="l" rtl="0">
              <a:lnSpc>
                <a:spcPct val="112000"/>
              </a:lnSpc>
              <a:spcBef>
                <a:spcPts val="1000"/>
              </a:spcBef>
              <a:spcAft>
                <a:spcPts val="0"/>
              </a:spcAft>
              <a:buClr>
                <a:srgbClr val="FFFF00"/>
              </a:buClr>
              <a:buSzPts val="3000"/>
              <a:buNone/>
            </a:pPr>
            <a:r>
              <a:rPr lang="en-US" sz="3000" b="1" i="0" u="none">
                <a:solidFill>
                  <a:srgbClr val="FFFF00"/>
                </a:solidFill>
                <a:latin typeface="Calibri"/>
                <a:ea typeface="Calibri"/>
                <a:cs typeface="Calibri"/>
                <a:sym typeface="Calibri"/>
              </a:rPr>
              <a:t>16 然而我蒙了怜悯，是因耶稣基督要在我这罪魁身上显明祂一切的忍耐，给后来信祂得永生的人作榜样。</a:t>
            </a:r>
            <a:endParaRPr/>
          </a:p>
          <a:p>
            <a:pPr marL="0" lvl="0" indent="0" algn="l" rtl="0">
              <a:lnSpc>
                <a:spcPct val="112000"/>
              </a:lnSpc>
              <a:spcBef>
                <a:spcPts val="1000"/>
              </a:spcBef>
              <a:spcAft>
                <a:spcPts val="0"/>
              </a:spcAft>
              <a:buClr>
                <a:schemeClr val="lt1"/>
              </a:buClr>
              <a:buSzPts val="3000"/>
              <a:buNone/>
            </a:pPr>
            <a:r>
              <a:rPr lang="en-US" sz="3000" b="1" i="0" u="none">
                <a:solidFill>
                  <a:schemeClr val="lt1"/>
                </a:solidFill>
                <a:latin typeface="Calibri"/>
                <a:ea typeface="Calibri"/>
                <a:cs typeface="Calibri"/>
                <a:sym typeface="Calibri"/>
              </a:rPr>
              <a:t>However, for this reason I obtained mercy, that in me first Jesus Christ might show all longsuffering, as a pattern to those who are going to believe on Him for everlasting life.</a:t>
            </a:r>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Shape 1126"/>
        <p:cNvGrpSpPr/>
        <p:nvPr/>
      </p:nvGrpSpPr>
      <p:grpSpPr>
        <a:xfrm>
          <a:off x="0" y="0"/>
          <a:ext cx="0" cy="0"/>
          <a:chOff x="0" y="0"/>
          <a:chExt cx="0" cy="0"/>
        </a:xfrm>
      </p:grpSpPr>
      <p:sp>
        <p:nvSpPr>
          <p:cNvPr id="1127" name="Google Shape;1127;p60"/>
          <p:cNvSpPr txBox="1">
            <a:spLocks noGrp="1"/>
          </p:cNvSpPr>
          <p:nvPr>
            <p:ph type="subTitle" idx="1"/>
          </p:nvPr>
        </p:nvSpPr>
        <p:spPr>
          <a:xfrm>
            <a:off x="0" y="0"/>
            <a:ext cx="9144000" cy="6858000"/>
          </a:xfrm>
          <a:prstGeom prst="rect">
            <a:avLst/>
          </a:prstGeom>
          <a:gradFill>
            <a:gsLst>
              <a:gs pos="0">
                <a:srgbClr val="203864"/>
              </a:gs>
              <a:gs pos="74000">
                <a:srgbClr val="2F5597"/>
              </a:gs>
              <a:gs pos="83000">
                <a:srgbClr val="2F5597"/>
              </a:gs>
              <a:gs pos="100000">
                <a:srgbClr val="2F5597"/>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i="0" u="sng">
                <a:solidFill>
                  <a:schemeClr val="lt1"/>
                </a:solidFill>
                <a:latin typeface="Calibri"/>
                <a:ea typeface="Calibri"/>
                <a:cs typeface="Calibri"/>
                <a:sym typeface="Calibri"/>
              </a:rPr>
              <a:t>【</a:t>
            </a:r>
            <a:r>
              <a:rPr lang="en-US" sz="3200" b="1" i="0" u="sng">
                <a:solidFill>
                  <a:srgbClr val="FFFF00"/>
                </a:solidFill>
                <a:latin typeface="Calibri"/>
                <a:ea typeface="Calibri"/>
                <a:cs typeface="Calibri"/>
                <a:sym typeface="Calibri"/>
              </a:rPr>
              <a:t>罗马书</a:t>
            </a:r>
            <a:r>
              <a:rPr lang="en-US" sz="3200" b="1" i="0" u="sng">
                <a:solidFill>
                  <a:schemeClr val="lt1"/>
                </a:solidFill>
                <a:latin typeface="Calibri"/>
                <a:ea typeface="Calibri"/>
                <a:cs typeface="Calibri"/>
                <a:sym typeface="Calibri"/>
              </a:rPr>
              <a:t> Romans 1:1】</a:t>
            </a:r>
            <a:endParaRPr/>
          </a:p>
          <a:p>
            <a:pPr marL="0" lvl="0" indent="0" algn="l" rtl="0">
              <a:lnSpc>
                <a:spcPct val="112000"/>
              </a:lnSpc>
              <a:spcBef>
                <a:spcPts val="1000"/>
              </a:spcBef>
              <a:spcAft>
                <a:spcPts val="0"/>
              </a:spcAft>
              <a:buClr>
                <a:srgbClr val="FFFF00"/>
              </a:buClr>
              <a:buSzPts val="3200"/>
              <a:buNone/>
            </a:pPr>
            <a:r>
              <a:rPr lang="en-US" sz="3200" b="1" i="0" u="none">
                <a:solidFill>
                  <a:srgbClr val="FFFF00"/>
                </a:solidFill>
                <a:latin typeface="Calibri"/>
                <a:ea typeface="Calibri"/>
                <a:cs typeface="Calibri"/>
                <a:sym typeface="Calibri"/>
              </a:rPr>
              <a:t>耶稣基督的仆人保罗，奉召为使徒，特派传　神的福音。</a:t>
            </a:r>
            <a:endParaRPr/>
          </a:p>
          <a:p>
            <a:pPr marL="0" lvl="0" indent="0" algn="l" rtl="0">
              <a:lnSpc>
                <a:spcPct val="112000"/>
              </a:lnSpc>
              <a:spcBef>
                <a:spcPts val="1000"/>
              </a:spcBef>
              <a:spcAft>
                <a:spcPts val="0"/>
              </a:spcAft>
              <a:buClr>
                <a:schemeClr val="lt1"/>
              </a:buClr>
              <a:buSzPts val="3200"/>
              <a:buNone/>
            </a:pPr>
            <a:r>
              <a:rPr lang="en-US" sz="3200" b="1" i="0" u="none">
                <a:solidFill>
                  <a:schemeClr val="lt1"/>
                </a:solidFill>
                <a:latin typeface="Calibri"/>
                <a:ea typeface="Calibri"/>
                <a:cs typeface="Calibri"/>
                <a:sym typeface="Calibri"/>
              </a:rPr>
              <a:t>Paul, a bondservant of Jesus Christ, called to be an apostle, separated to the gospel of God</a:t>
            </a:r>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Shape 1131"/>
        <p:cNvGrpSpPr/>
        <p:nvPr/>
      </p:nvGrpSpPr>
      <p:grpSpPr>
        <a:xfrm>
          <a:off x="0" y="0"/>
          <a:ext cx="0" cy="0"/>
          <a:chOff x="0" y="0"/>
          <a:chExt cx="0" cy="0"/>
        </a:xfrm>
      </p:grpSpPr>
      <p:sp>
        <p:nvSpPr>
          <p:cNvPr id="1132" name="Google Shape;1132;p61"/>
          <p:cNvSpPr txBox="1">
            <a:spLocks noGrp="1"/>
          </p:cNvSpPr>
          <p:nvPr>
            <p:ph type="subTitle" idx="1"/>
          </p:nvPr>
        </p:nvSpPr>
        <p:spPr>
          <a:xfrm>
            <a:off x="0" y="0"/>
            <a:ext cx="9144000" cy="6858000"/>
          </a:xfrm>
          <a:prstGeom prst="rect">
            <a:avLst/>
          </a:prstGeom>
          <a:gradFill>
            <a:gsLst>
              <a:gs pos="0">
                <a:srgbClr val="203864"/>
              </a:gs>
              <a:gs pos="74000">
                <a:srgbClr val="2F5597"/>
              </a:gs>
              <a:gs pos="83000">
                <a:srgbClr val="2F5597"/>
              </a:gs>
              <a:gs pos="100000">
                <a:srgbClr val="2F5597"/>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i="0" u="sng">
                <a:solidFill>
                  <a:schemeClr val="lt1"/>
                </a:solidFill>
                <a:latin typeface="Calibri"/>
                <a:ea typeface="Calibri"/>
                <a:cs typeface="Calibri"/>
                <a:sym typeface="Calibri"/>
              </a:rPr>
              <a:t>【</a:t>
            </a:r>
            <a:r>
              <a:rPr lang="en-US" sz="3200" b="1" i="0" u="sng">
                <a:solidFill>
                  <a:srgbClr val="FFFF00"/>
                </a:solidFill>
                <a:latin typeface="Calibri"/>
                <a:ea typeface="Calibri"/>
                <a:cs typeface="Calibri"/>
                <a:sym typeface="Calibri"/>
              </a:rPr>
              <a:t>罗马书</a:t>
            </a:r>
            <a:r>
              <a:rPr lang="en-US" sz="3200" b="1" i="0" u="sng">
                <a:solidFill>
                  <a:schemeClr val="lt1"/>
                </a:solidFill>
                <a:latin typeface="Calibri"/>
                <a:ea typeface="Calibri"/>
                <a:cs typeface="Calibri"/>
                <a:sym typeface="Calibri"/>
              </a:rPr>
              <a:t> Romans 1:16-17】</a:t>
            </a:r>
            <a:endParaRPr/>
          </a:p>
          <a:p>
            <a:pPr marL="0" lvl="0" indent="0" algn="l" rtl="0">
              <a:lnSpc>
                <a:spcPct val="112000"/>
              </a:lnSpc>
              <a:spcBef>
                <a:spcPts val="1000"/>
              </a:spcBef>
              <a:spcAft>
                <a:spcPts val="0"/>
              </a:spcAft>
              <a:buClr>
                <a:srgbClr val="FFFF00"/>
              </a:buClr>
              <a:buSzPts val="3200"/>
              <a:buNone/>
            </a:pPr>
            <a:r>
              <a:rPr lang="en-US" sz="3200" b="1" i="0" u="none">
                <a:solidFill>
                  <a:srgbClr val="FFFF00"/>
                </a:solidFill>
                <a:latin typeface="Calibri"/>
                <a:ea typeface="Calibri"/>
                <a:cs typeface="Calibri"/>
                <a:sym typeface="Calibri"/>
              </a:rPr>
              <a:t>16 我不以福音为耻；这福音本是　神的大能，要救一切相信的，先是犹太人，后是希腊人。</a:t>
            </a:r>
            <a:endParaRPr/>
          </a:p>
          <a:p>
            <a:pPr marL="0" lvl="0" indent="0" algn="l" rtl="0">
              <a:lnSpc>
                <a:spcPct val="112000"/>
              </a:lnSpc>
              <a:spcBef>
                <a:spcPts val="1000"/>
              </a:spcBef>
              <a:spcAft>
                <a:spcPts val="0"/>
              </a:spcAft>
              <a:buClr>
                <a:schemeClr val="lt1"/>
              </a:buClr>
              <a:buSzPts val="3200"/>
              <a:buNone/>
            </a:pPr>
            <a:r>
              <a:rPr lang="en-US" sz="3200" b="1" i="0" u="none">
                <a:solidFill>
                  <a:schemeClr val="lt1"/>
                </a:solidFill>
                <a:latin typeface="Calibri"/>
                <a:ea typeface="Calibri"/>
                <a:cs typeface="Calibri"/>
                <a:sym typeface="Calibri"/>
              </a:rPr>
              <a:t>For I am not ashamed of the gospel of Christ, for it is the power of God to salvation for everyone who believes, for the Jew first and also for the Greek.</a:t>
            </a:r>
            <a:endParaRPr/>
          </a:p>
          <a:p>
            <a:pPr marL="0" lvl="0" indent="0" algn="l" rtl="0">
              <a:lnSpc>
                <a:spcPct val="112000"/>
              </a:lnSpc>
              <a:spcBef>
                <a:spcPts val="1000"/>
              </a:spcBef>
              <a:spcAft>
                <a:spcPts val="0"/>
              </a:spcAft>
              <a:buClr>
                <a:srgbClr val="FFFF00"/>
              </a:buClr>
              <a:buSzPts val="3200"/>
              <a:buNone/>
            </a:pPr>
            <a:r>
              <a:rPr lang="en-US" sz="3200" b="1" i="0" u="none">
                <a:solidFill>
                  <a:srgbClr val="FFFF00"/>
                </a:solidFill>
                <a:latin typeface="Calibri"/>
                <a:ea typeface="Calibri"/>
                <a:cs typeface="Calibri"/>
                <a:sym typeface="Calibri"/>
              </a:rPr>
              <a:t>17 因为　神的义正在这福音上显明出来；这义是本于信，以致于信。如经上所记：“义人必因信得生。”</a:t>
            </a:r>
            <a:r>
              <a:rPr lang="en-US" sz="3200" b="1" i="0" u="none">
                <a:solidFill>
                  <a:schemeClr val="lt1"/>
                </a:solidFill>
                <a:latin typeface="Calibri"/>
                <a:ea typeface="Calibri"/>
                <a:cs typeface="Calibri"/>
                <a:sym typeface="Calibri"/>
              </a:rPr>
              <a:t>For in it the righteousness of God is revealed from faith to faith; as it is written, “The just shall live by faith.”</a:t>
            </a:r>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021"/>
        <p:cNvGrpSpPr/>
        <p:nvPr/>
      </p:nvGrpSpPr>
      <p:grpSpPr>
        <a:xfrm>
          <a:off x="0" y="0"/>
          <a:ext cx="0" cy="0"/>
          <a:chOff x="0" y="0"/>
          <a:chExt cx="0" cy="0"/>
        </a:xfrm>
      </p:grpSpPr>
      <p:sp>
        <p:nvSpPr>
          <p:cNvPr id="1022" name="Google Shape;1022;p39"/>
          <p:cNvSpPr txBox="1">
            <a:spLocks noGrp="1"/>
          </p:cNvSpPr>
          <p:nvPr>
            <p:ph type="subTitle" idx="1"/>
          </p:nvPr>
        </p:nvSpPr>
        <p:spPr>
          <a:xfrm>
            <a:off x="0" y="0"/>
            <a:ext cx="9144000" cy="6858000"/>
          </a:xfrm>
          <a:prstGeom prst="rect">
            <a:avLst/>
          </a:prstGeom>
          <a:gradFill>
            <a:gsLst>
              <a:gs pos="0">
                <a:srgbClr val="203864"/>
              </a:gs>
              <a:gs pos="74000">
                <a:srgbClr val="2F5597"/>
              </a:gs>
              <a:gs pos="83000">
                <a:srgbClr val="2F5597"/>
              </a:gs>
              <a:gs pos="100000">
                <a:srgbClr val="2F5597"/>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i="0" u="sng">
                <a:solidFill>
                  <a:schemeClr val="lt1"/>
                </a:solidFill>
                <a:latin typeface="Calibri"/>
                <a:ea typeface="Calibri"/>
                <a:cs typeface="Calibri"/>
                <a:sym typeface="Calibri"/>
              </a:rPr>
              <a:t>【</a:t>
            </a:r>
            <a:r>
              <a:rPr lang="en-US" sz="3200" b="1" i="0" u="sng">
                <a:solidFill>
                  <a:srgbClr val="FFFF00"/>
                </a:solidFill>
                <a:latin typeface="Calibri"/>
                <a:ea typeface="Calibri"/>
                <a:cs typeface="Calibri"/>
                <a:sym typeface="Calibri"/>
              </a:rPr>
              <a:t>罗马书</a:t>
            </a:r>
            <a:r>
              <a:rPr lang="en-US" sz="3200" b="1" i="0" u="sng">
                <a:solidFill>
                  <a:schemeClr val="lt1"/>
                </a:solidFill>
                <a:latin typeface="Calibri"/>
                <a:ea typeface="Calibri"/>
                <a:cs typeface="Calibri"/>
                <a:sym typeface="Calibri"/>
              </a:rPr>
              <a:t> Romans 1:1-7】</a:t>
            </a:r>
            <a:endParaRPr/>
          </a:p>
          <a:p>
            <a:pPr marL="0" lvl="0" indent="0" algn="l" rtl="0">
              <a:lnSpc>
                <a:spcPct val="112000"/>
              </a:lnSpc>
              <a:spcBef>
                <a:spcPts val="1000"/>
              </a:spcBef>
              <a:spcAft>
                <a:spcPts val="0"/>
              </a:spcAft>
              <a:buClr>
                <a:srgbClr val="FFFF00"/>
              </a:buClr>
              <a:buSzPts val="3200"/>
              <a:buNone/>
            </a:pPr>
            <a:r>
              <a:rPr lang="en-US" sz="3200" b="1" i="0" u="none">
                <a:solidFill>
                  <a:srgbClr val="FFFF00"/>
                </a:solidFill>
                <a:latin typeface="Calibri"/>
                <a:ea typeface="Calibri"/>
                <a:cs typeface="Calibri"/>
                <a:sym typeface="Calibri"/>
              </a:rPr>
              <a:t>1 耶稣基督的仆人保罗，奉召为使徒，特派传　神的福音。</a:t>
            </a:r>
            <a:r>
              <a:rPr lang="en-US" sz="3200" b="1" i="0" u="none">
                <a:solidFill>
                  <a:schemeClr val="lt1"/>
                </a:solidFill>
                <a:latin typeface="Calibri"/>
                <a:ea typeface="Calibri"/>
                <a:cs typeface="Calibri"/>
                <a:sym typeface="Calibri"/>
              </a:rPr>
              <a:t>Paul, a bondservant of Jesus Christ, called to be an apostle, separated to the gospel of God</a:t>
            </a:r>
            <a:endParaRPr/>
          </a:p>
          <a:p>
            <a:pPr marL="0" lvl="0" indent="0" algn="l" rtl="0">
              <a:lnSpc>
                <a:spcPct val="112000"/>
              </a:lnSpc>
              <a:spcBef>
                <a:spcPts val="1000"/>
              </a:spcBef>
              <a:spcAft>
                <a:spcPts val="0"/>
              </a:spcAft>
              <a:buClr>
                <a:srgbClr val="FFFF00"/>
              </a:buClr>
              <a:buSzPts val="3200"/>
              <a:buNone/>
            </a:pPr>
            <a:r>
              <a:rPr lang="en-US" sz="3200" b="1" i="0" u="none">
                <a:solidFill>
                  <a:srgbClr val="FFFF00"/>
                </a:solidFill>
                <a:latin typeface="Calibri"/>
                <a:ea typeface="Calibri"/>
                <a:cs typeface="Calibri"/>
                <a:sym typeface="Calibri"/>
              </a:rPr>
              <a:t>2 这福音是　神从前藉众先知在圣经上所应许的。</a:t>
            </a:r>
            <a:endParaRPr/>
          </a:p>
          <a:p>
            <a:pPr marL="0" lvl="0" indent="0" algn="l" rtl="0">
              <a:lnSpc>
                <a:spcPct val="112000"/>
              </a:lnSpc>
              <a:spcBef>
                <a:spcPts val="1000"/>
              </a:spcBef>
              <a:spcAft>
                <a:spcPts val="0"/>
              </a:spcAft>
              <a:buClr>
                <a:schemeClr val="lt1"/>
              </a:buClr>
              <a:buSzPts val="3200"/>
              <a:buNone/>
            </a:pPr>
            <a:r>
              <a:rPr lang="en-US" sz="3200" b="1" i="0" u="none">
                <a:solidFill>
                  <a:schemeClr val="lt1"/>
                </a:solidFill>
                <a:latin typeface="Calibri"/>
                <a:ea typeface="Calibri"/>
                <a:cs typeface="Calibri"/>
                <a:sym typeface="Calibri"/>
              </a:rPr>
              <a:t>which He promised before through His prophets in the Holy Scriptures,</a:t>
            </a:r>
            <a:endParaRPr/>
          </a:p>
          <a:p>
            <a:pPr marL="0" lvl="0" indent="0" algn="l" rtl="0">
              <a:lnSpc>
                <a:spcPct val="112000"/>
              </a:lnSpc>
              <a:spcBef>
                <a:spcPts val="1000"/>
              </a:spcBef>
              <a:spcAft>
                <a:spcPts val="0"/>
              </a:spcAft>
              <a:buClr>
                <a:srgbClr val="FFFF00"/>
              </a:buClr>
              <a:buSzPts val="3200"/>
              <a:buNone/>
            </a:pPr>
            <a:r>
              <a:rPr lang="en-US" sz="3200" b="1" i="0" u="none">
                <a:solidFill>
                  <a:srgbClr val="FFFF00"/>
                </a:solidFill>
                <a:latin typeface="Calibri"/>
                <a:ea typeface="Calibri"/>
                <a:cs typeface="Calibri"/>
                <a:sym typeface="Calibri"/>
              </a:rPr>
              <a:t>3 论到祂儿子我主耶稣基督，按肉体说，是从大卫后裔生的；</a:t>
            </a:r>
            <a:endParaRPr/>
          </a:p>
          <a:p>
            <a:pPr marL="0" lvl="0" indent="0" algn="l" rtl="0">
              <a:lnSpc>
                <a:spcPct val="112000"/>
              </a:lnSpc>
              <a:spcBef>
                <a:spcPts val="1000"/>
              </a:spcBef>
              <a:spcAft>
                <a:spcPts val="0"/>
              </a:spcAft>
              <a:buClr>
                <a:schemeClr val="lt1"/>
              </a:buClr>
              <a:buSzPts val="3200"/>
              <a:buNone/>
            </a:pPr>
            <a:r>
              <a:rPr lang="en-US" sz="3200" b="1" i="0" u="none">
                <a:solidFill>
                  <a:schemeClr val="lt1"/>
                </a:solidFill>
                <a:latin typeface="Calibri"/>
                <a:ea typeface="Calibri"/>
                <a:cs typeface="Calibri"/>
                <a:sym typeface="Calibri"/>
              </a:rPr>
              <a:t>concerning His Son Jesus Christ our Lord, who was born of the seed of David according to the flesh,</a:t>
            </a:r>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026"/>
        <p:cNvGrpSpPr/>
        <p:nvPr/>
      </p:nvGrpSpPr>
      <p:grpSpPr>
        <a:xfrm>
          <a:off x="0" y="0"/>
          <a:ext cx="0" cy="0"/>
          <a:chOff x="0" y="0"/>
          <a:chExt cx="0" cy="0"/>
        </a:xfrm>
      </p:grpSpPr>
      <p:sp>
        <p:nvSpPr>
          <p:cNvPr id="1027" name="Google Shape;1027;p40"/>
          <p:cNvSpPr txBox="1">
            <a:spLocks noGrp="1"/>
          </p:cNvSpPr>
          <p:nvPr>
            <p:ph type="subTitle" idx="1"/>
          </p:nvPr>
        </p:nvSpPr>
        <p:spPr>
          <a:xfrm>
            <a:off x="0" y="0"/>
            <a:ext cx="9144000" cy="6858000"/>
          </a:xfrm>
          <a:prstGeom prst="rect">
            <a:avLst/>
          </a:prstGeom>
          <a:gradFill>
            <a:gsLst>
              <a:gs pos="0">
                <a:srgbClr val="203864"/>
              </a:gs>
              <a:gs pos="74000">
                <a:srgbClr val="2F5597"/>
              </a:gs>
              <a:gs pos="83000">
                <a:srgbClr val="2F5597"/>
              </a:gs>
              <a:gs pos="100000">
                <a:srgbClr val="2F5597"/>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i="0" u="sng">
                <a:solidFill>
                  <a:schemeClr val="lt1"/>
                </a:solidFill>
                <a:latin typeface="Calibri"/>
                <a:ea typeface="Calibri"/>
                <a:cs typeface="Calibri"/>
                <a:sym typeface="Calibri"/>
              </a:rPr>
              <a:t>【</a:t>
            </a:r>
            <a:r>
              <a:rPr lang="en-US" sz="3200" b="1" i="0" u="sng">
                <a:solidFill>
                  <a:srgbClr val="FFFF00"/>
                </a:solidFill>
                <a:latin typeface="Calibri"/>
                <a:ea typeface="Calibri"/>
                <a:cs typeface="Calibri"/>
                <a:sym typeface="Calibri"/>
              </a:rPr>
              <a:t>罗马书</a:t>
            </a:r>
            <a:r>
              <a:rPr lang="en-US" sz="3200" b="1" i="0" u="sng">
                <a:solidFill>
                  <a:schemeClr val="lt1"/>
                </a:solidFill>
                <a:latin typeface="Calibri"/>
                <a:ea typeface="Calibri"/>
                <a:cs typeface="Calibri"/>
                <a:sym typeface="Calibri"/>
              </a:rPr>
              <a:t> Romans 1:1-7】</a:t>
            </a:r>
            <a:endParaRPr/>
          </a:p>
          <a:p>
            <a:pPr marL="0" lvl="0" indent="0" algn="l" rtl="0">
              <a:lnSpc>
                <a:spcPct val="112000"/>
              </a:lnSpc>
              <a:spcBef>
                <a:spcPts val="1000"/>
              </a:spcBef>
              <a:spcAft>
                <a:spcPts val="0"/>
              </a:spcAft>
              <a:buClr>
                <a:srgbClr val="FFFF00"/>
              </a:buClr>
              <a:buSzPts val="3200"/>
              <a:buNone/>
            </a:pPr>
            <a:r>
              <a:rPr lang="en-US" sz="3200" b="1" i="0" u="none">
                <a:solidFill>
                  <a:srgbClr val="FFFF00"/>
                </a:solidFill>
                <a:latin typeface="Calibri"/>
                <a:ea typeface="Calibri"/>
                <a:cs typeface="Calibri"/>
                <a:sym typeface="Calibri"/>
              </a:rPr>
              <a:t>4 按圣善的灵说，因从死里复活，以大能显明是　神的儿子。</a:t>
            </a:r>
            <a:endParaRPr/>
          </a:p>
          <a:p>
            <a:pPr marL="0" lvl="0" indent="0" algn="l" rtl="0">
              <a:lnSpc>
                <a:spcPct val="112000"/>
              </a:lnSpc>
              <a:spcBef>
                <a:spcPts val="1000"/>
              </a:spcBef>
              <a:spcAft>
                <a:spcPts val="0"/>
              </a:spcAft>
              <a:buClr>
                <a:schemeClr val="lt1"/>
              </a:buClr>
              <a:buSzPts val="3200"/>
              <a:buNone/>
            </a:pPr>
            <a:r>
              <a:rPr lang="en-US" sz="3200" b="1" i="0" u="none">
                <a:solidFill>
                  <a:schemeClr val="lt1"/>
                </a:solidFill>
                <a:latin typeface="Calibri"/>
                <a:ea typeface="Calibri"/>
                <a:cs typeface="Calibri"/>
                <a:sym typeface="Calibri"/>
              </a:rPr>
              <a:t>and declared to be the Son of God with power according to the Spirit of holiness, by the resurrection from the dead.</a:t>
            </a:r>
            <a:endParaRPr/>
          </a:p>
          <a:p>
            <a:pPr marL="0" lvl="0" indent="0" algn="l" rtl="0">
              <a:lnSpc>
                <a:spcPct val="112000"/>
              </a:lnSpc>
              <a:spcBef>
                <a:spcPts val="1000"/>
              </a:spcBef>
              <a:spcAft>
                <a:spcPts val="0"/>
              </a:spcAft>
              <a:buClr>
                <a:srgbClr val="FFFF00"/>
              </a:buClr>
              <a:buSzPts val="3200"/>
              <a:buNone/>
            </a:pPr>
            <a:r>
              <a:rPr lang="en-US" sz="3200" b="1" i="0" u="none">
                <a:solidFill>
                  <a:srgbClr val="FFFF00"/>
                </a:solidFill>
                <a:latin typeface="Calibri"/>
                <a:ea typeface="Calibri"/>
                <a:cs typeface="Calibri"/>
                <a:sym typeface="Calibri"/>
              </a:rPr>
              <a:t>5 我们从祂受了恩惠并使徒的职分，在万国之中叫人为祂的名信服真道；</a:t>
            </a:r>
            <a:endParaRPr/>
          </a:p>
          <a:p>
            <a:pPr marL="0" lvl="0" indent="0" algn="l" rtl="0">
              <a:lnSpc>
                <a:spcPct val="112000"/>
              </a:lnSpc>
              <a:spcBef>
                <a:spcPts val="1000"/>
              </a:spcBef>
              <a:spcAft>
                <a:spcPts val="0"/>
              </a:spcAft>
              <a:buClr>
                <a:schemeClr val="lt1"/>
              </a:buClr>
              <a:buSzPts val="3200"/>
              <a:buNone/>
            </a:pPr>
            <a:r>
              <a:rPr lang="en-US" sz="3200" b="1" i="0" u="none">
                <a:solidFill>
                  <a:schemeClr val="lt1"/>
                </a:solidFill>
                <a:latin typeface="Calibri"/>
                <a:ea typeface="Calibri"/>
                <a:cs typeface="Calibri"/>
                <a:sym typeface="Calibri"/>
              </a:rPr>
              <a:t>Through Him we have received grace and apostleship for obedience to the faith among all nations for His name,</a:t>
            </a:r>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031"/>
        <p:cNvGrpSpPr/>
        <p:nvPr/>
      </p:nvGrpSpPr>
      <p:grpSpPr>
        <a:xfrm>
          <a:off x="0" y="0"/>
          <a:ext cx="0" cy="0"/>
          <a:chOff x="0" y="0"/>
          <a:chExt cx="0" cy="0"/>
        </a:xfrm>
      </p:grpSpPr>
      <p:sp>
        <p:nvSpPr>
          <p:cNvPr id="1032" name="Google Shape;1032;p41"/>
          <p:cNvSpPr txBox="1">
            <a:spLocks noGrp="1"/>
          </p:cNvSpPr>
          <p:nvPr>
            <p:ph type="subTitle" idx="1"/>
          </p:nvPr>
        </p:nvSpPr>
        <p:spPr>
          <a:xfrm>
            <a:off x="0" y="0"/>
            <a:ext cx="9144000" cy="6858000"/>
          </a:xfrm>
          <a:prstGeom prst="rect">
            <a:avLst/>
          </a:prstGeom>
          <a:gradFill>
            <a:gsLst>
              <a:gs pos="0">
                <a:srgbClr val="203864"/>
              </a:gs>
              <a:gs pos="74000">
                <a:srgbClr val="2F5597"/>
              </a:gs>
              <a:gs pos="83000">
                <a:srgbClr val="2F5597"/>
              </a:gs>
              <a:gs pos="100000">
                <a:srgbClr val="2F5597"/>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i="0" u="sng">
                <a:solidFill>
                  <a:schemeClr val="lt1"/>
                </a:solidFill>
                <a:latin typeface="Calibri"/>
                <a:ea typeface="Calibri"/>
                <a:cs typeface="Calibri"/>
                <a:sym typeface="Calibri"/>
              </a:rPr>
              <a:t>【</a:t>
            </a:r>
            <a:r>
              <a:rPr lang="en-US" sz="3200" b="1" i="0" u="sng">
                <a:solidFill>
                  <a:srgbClr val="FFFF00"/>
                </a:solidFill>
                <a:latin typeface="Calibri"/>
                <a:ea typeface="Calibri"/>
                <a:cs typeface="Calibri"/>
                <a:sym typeface="Calibri"/>
              </a:rPr>
              <a:t>罗马书</a:t>
            </a:r>
            <a:r>
              <a:rPr lang="en-US" sz="3200" b="1" i="0" u="sng">
                <a:solidFill>
                  <a:schemeClr val="lt1"/>
                </a:solidFill>
                <a:latin typeface="Calibri"/>
                <a:ea typeface="Calibri"/>
                <a:cs typeface="Calibri"/>
                <a:sym typeface="Calibri"/>
              </a:rPr>
              <a:t> Romans 1:1-7】</a:t>
            </a:r>
            <a:endParaRPr/>
          </a:p>
          <a:p>
            <a:pPr marL="0" lvl="0" indent="0" algn="l" rtl="0">
              <a:lnSpc>
                <a:spcPct val="112000"/>
              </a:lnSpc>
              <a:spcBef>
                <a:spcPts val="1000"/>
              </a:spcBef>
              <a:spcAft>
                <a:spcPts val="0"/>
              </a:spcAft>
              <a:buClr>
                <a:srgbClr val="FFFF00"/>
              </a:buClr>
              <a:buSzPts val="3200"/>
              <a:buNone/>
            </a:pPr>
            <a:r>
              <a:rPr lang="en-US" sz="3200" b="1" i="0" u="none">
                <a:solidFill>
                  <a:srgbClr val="FFFF00"/>
                </a:solidFill>
                <a:latin typeface="Calibri"/>
                <a:ea typeface="Calibri"/>
                <a:cs typeface="Calibri"/>
                <a:sym typeface="Calibri"/>
              </a:rPr>
              <a:t>6 其中也有你们这蒙召属耶稣基督的人。</a:t>
            </a:r>
            <a:endParaRPr/>
          </a:p>
          <a:p>
            <a:pPr marL="0" lvl="0" indent="0" algn="l" rtl="0">
              <a:lnSpc>
                <a:spcPct val="112000"/>
              </a:lnSpc>
              <a:spcBef>
                <a:spcPts val="1000"/>
              </a:spcBef>
              <a:spcAft>
                <a:spcPts val="0"/>
              </a:spcAft>
              <a:buClr>
                <a:schemeClr val="lt1"/>
              </a:buClr>
              <a:buSzPts val="3200"/>
              <a:buNone/>
            </a:pPr>
            <a:r>
              <a:rPr lang="en-US" sz="3200" b="1" i="0" u="none">
                <a:solidFill>
                  <a:schemeClr val="lt1"/>
                </a:solidFill>
                <a:latin typeface="Calibri"/>
                <a:ea typeface="Calibri"/>
                <a:cs typeface="Calibri"/>
                <a:sym typeface="Calibri"/>
              </a:rPr>
              <a:t>among whom you also are the called of Jesus Christ;</a:t>
            </a:r>
            <a:endParaRPr/>
          </a:p>
          <a:p>
            <a:pPr marL="0" lvl="0" indent="0" algn="l" rtl="0">
              <a:lnSpc>
                <a:spcPct val="112000"/>
              </a:lnSpc>
              <a:spcBef>
                <a:spcPts val="1000"/>
              </a:spcBef>
              <a:spcAft>
                <a:spcPts val="0"/>
              </a:spcAft>
              <a:buClr>
                <a:srgbClr val="FFFF00"/>
              </a:buClr>
              <a:buSzPts val="3200"/>
              <a:buNone/>
            </a:pPr>
            <a:r>
              <a:rPr lang="en-US" sz="3200" b="1" i="0" u="none">
                <a:solidFill>
                  <a:srgbClr val="FFFF00"/>
                </a:solidFill>
                <a:latin typeface="Calibri"/>
                <a:ea typeface="Calibri"/>
                <a:cs typeface="Calibri"/>
                <a:sym typeface="Calibri"/>
              </a:rPr>
              <a:t>7 我写信给你们在罗马为　神所爱、奉召作圣徒的众人。愿恩惠、平安从我们的父　神并主耶稣基督，归与你们！</a:t>
            </a:r>
            <a:endParaRPr/>
          </a:p>
          <a:p>
            <a:pPr marL="0" lvl="0" indent="0" algn="l" rtl="0">
              <a:lnSpc>
                <a:spcPct val="112000"/>
              </a:lnSpc>
              <a:spcBef>
                <a:spcPts val="1000"/>
              </a:spcBef>
              <a:spcAft>
                <a:spcPts val="0"/>
              </a:spcAft>
              <a:buClr>
                <a:schemeClr val="lt1"/>
              </a:buClr>
              <a:buSzPts val="3200"/>
              <a:buNone/>
            </a:pPr>
            <a:r>
              <a:rPr lang="en-US" sz="3200" b="1" i="0" u="none">
                <a:solidFill>
                  <a:schemeClr val="lt1"/>
                </a:solidFill>
                <a:latin typeface="Calibri"/>
                <a:ea typeface="Calibri"/>
                <a:cs typeface="Calibri"/>
                <a:sym typeface="Calibri"/>
              </a:rPr>
              <a:t>To all who are in Rome, beloved of God, called to be saints: Grace to you and peace from God our Father and the Lord Jesus Christ.</a:t>
            </a:r>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036"/>
        <p:cNvGrpSpPr/>
        <p:nvPr/>
      </p:nvGrpSpPr>
      <p:grpSpPr>
        <a:xfrm>
          <a:off x="0" y="0"/>
          <a:ext cx="0" cy="0"/>
          <a:chOff x="0" y="0"/>
          <a:chExt cx="0" cy="0"/>
        </a:xfrm>
      </p:grpSpPr>
      <p:sp>
        <p:nvSpPr>
          <p:cNvPr id="1037" name="Google Shape;1037;p42"/>
          <p:cNvSpPr txBox="1">
            <a:spLocks noGrp="1"/>
          </p:cNvSpPr>
          <p:nvPr>
            <p:ph type="subTitle" idx="1"/>
          </p:nvPr>
        </p:nvSpPr>
        <p:spPr>
          <a:xfrm>
            <a:off x="0" y="0"/>
            <a:ext cx="9144000" cy="6858000"/>
          </a:xfrm>
          <a:prstGeom prst="rect">
            <a:avLst/>
          </a:prstGeom>
          <a:gradFill>
            <a:gsLst>
              <a:gs pos="0">
                <a:srgbClr val="203864"/>
              </a:gs>
              <a:gs pos="74000">
                <a:srgbClr val="2F5597"/>
              </a:gs>
              <a:gs pos="83000">
                <a:srgbClr val="2F5597"/>
              </a:gs>
              <a:gs pos="100000">
                <a:srgbClr val="2F5597"/>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i="0" u="sng">
                <a:solidFill>
                  <a:schemeClr val="lt1"/>
                </a:solidFill>
                <a:latin typeface="Calibri"/>
                <a:ea typeface="Calibri"/>
                <a:cs typeface="Calibri"/>
                <a:sym typeface="Calibri"/>
              </a:rPr>
              <a:t>【</a:t>
            </a:r>
            <a:r>
              <a:rPr lang="en-US" sz="3200" b="1" i="0" u="sng">
                <a:solidFill>
                  <a:srgbClr val="FFFF00"/>
                </a:solidFill>
                <a:latin typeface="Calibri"/>
                <a:ea typeface="Calibri"/>
                <a:cs typeface="Calibri"/>
                <a:sym typeface="Calibri"/>
              </a:rPr>
              <a:t>罗马书</a:t>
            </a:r>
            <a:r>
              <a:rPr lang="en-US" sz="3200" b="1" i="0" u="sng">
                <a:solidFill>
                  <a:schemeClr val="lt1"/>
                </a:solidFill>
                <a:latin typeface="Calibri"/>
                <a:ea typeface="Calibri"/>
                <a:cs typeface="Calibri"/>
                <a:sym typeface="Calibri"/>
              </a:rPr>
              <a:t> Romans 1:1】</a:t>
            </a:r>
            <a:endParaRPr sz="3200" b="1" i="0" u="sng">
              <a:solidFill>
                <a:schemeClr val="lt1"/>
              </a:solidFill>
              <a:latin typeface="Calibri"/>
              <a:ea typeface="Calibri"/>
              <a:cs typeface="Calibri"/>
              <a:sym typeface="Calibri"/>
            </a:endParaRPr>
          </a:p>
          <a:p>
            <a:pPr marL="0" lvl="0" indent="0" algn="l" rtl="0">
              <a:lnSpc>
                <a:spcPct val="112000"/>
              </a:lnSpc>
              <a:spcBef>
                <a:spcPts val="1000"/>
              </a:spcBef>
              <a:spcAft>
                <a:spcPts val="0"/>
              </a:spcAft>
              <a:buClr>
                <a:srgbClr val="FFFF00"/>
              </a:buClr>
              <a:buSzPts val="3200"/>
              <a:buNone/>
            </a:pPr>
            <a:r>
              <a:rPr lang="en-US" sz="3200" b="1" i="0" u="none">
                <a:solidFill>
                  <a:srgbClr val="FFFF00"/>
                </a:solidFill>
                <a:latin typeface="Calibri"/>
                <a:ea typeface="Calibri"/>
                <a:cs typeface="Calibri"/>
                <a:sym typeface="Calibri"/>
              </a:rPr>
              <a:t>耶稣基督的仆人保罗，奉召为使徒，特派传　神的福音。</a:t>
            </a:r>
            <a:endParaRPr/>
          </a:p>
          <a:p>
            <a:pPr marL="0" lvl="0" indent="0" algn="l" rtl="0">
              <a:lnSpc>
                <a:spcPct val="112000"/>
              </a:lnSpc>
              <a:spcBef>
                <a:spcPts val="1000"/>
              </a:spcBef>
              <a:spcAft>
                <a:spcPts val="0"/>
              </a:spcAft>
              <a:buClr>
                <a:schemeClr val="lt1"/>
              </a:buClr>
              <a:buSzPts val="3200"/>
              <a:buNone/>
            </a:pPr>
            <a:r>
              <a:rPr lang="en-US" sz="3200" b="1" i="0" u="none">
                <a:solidFill>
                  <a:schemeClr val="lt1"/>
                </a:solidFill>
                <a:latin typeface="Calibri"/>
                <a:ea typeface="Calibri"/>
                <a:cs typeface="Calibri"/>
                <a:sym typeface="Calibri"/>
              </a:rPr>
              <a:t>Paul, a bondservant of Jesus Christ, called to be an apostle, separated to the gospel of God</a:t>
            </a:r>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041"/>
        <p:cNvGrpSpPr/>
        <p:nvPr/>
      </p:nvGrpSpPr>
      <p:grpSpPr>
        <a:xfrm>
          <a:off x="0" y="0"/>
          <a:ext cx="0" cy="0"/>
          <a:chOff x="0" y="0"/>
          <a:chExt cx="0" cy="0"/>
        </a:xfrm>
      </p:grpSpPr>
      <p:sp>
        <p:nvSpPr>
          <p:cNvPr id="1042" name="Google Shape;1042;p43"/>
          <p:cNvSpPr txBox="1">
            <a:spLocks noGrp="1"/>
          </p:cNvSpPr>
          <p:nvPr>
            <p:ph type="subTitle" idx="1"/>
          </p:nvPr>
        </p:nvSpPr>
        <p:spPr>
          <a:xfrm>
            <a:off x="0" y="0"/>
            <a:ext cx="9144000" cy="6858000"/>
          </a:xfrm>
          <a:prstGeom prst="rect">
            <a:avLst/>
          </a:prstGeom>
          <a:gradFill>
            <a:gsLst>
              <a:gs pos="0">
                <a:srgbClr val="203864"/>
              </a:gs>
              <a:gs pos="74000">
                <a:srgbClr val="2F5597"/>
              </a:gs>
              <a:gs pos="83000">
                <a:srgbClr val="2F5597"/>
              </a:gs>
              <a:gs pos="100000">
                <a:srgbClr val="2F5597"/>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i="0" u="sng">
                <a:solidFill>
                  <a:schemeClr val="lt1"/>
                </a:solidFill>
                <a:latin typeface="Calibri"/>
                <a:ea typeface="Calibri"/>
                <a:cs typeface="Calibri"/>
                <a:sym typeface="Calibri"/>
              </a:rPr>
              <a:t>【</a:t>
            </a:r>
            <a:r>
              <a:rPr lang="en-US" sz="3200" b="1" i="0" u="sng">
                <a:solidFill>
                  <a:srgbClr val="FFFF00"/>
                </a:solidFill>
                <a:latin typeface="Calibri"/>
                <a:ea typeface="Calibri"/>
                <a:cs typeface="Calibri"/>
                <a:sym typeface="Calibri"/>
              </a:rPr>
              <a:t>创世记</a:t>
            </a:r>
            <a:r>
              <a:rPr lang="en-US" sz="3200" b="1" i="0" u="sng">
                <a:solidFill>
                  <a:schemeClr val="lt1"/>
                </a:solidFill>
                <a:latin typeface="Calibri"/>
                <a:ea typeface="Calibri"/>
                <a:cs typeface="Calibri"/>
                <a:sym typeface="Calibri"/>
              </a:rPr>
              <a:t> Genesis 2:15】</a:t>
            </a:r>
            <a:endParaRPr/>
          </a:p>
          <a:p>
            <a:pPr marL="0" lvl="0" indent="0" algn="l" rtl="0">
              <a:lnSpc>
                <a:spcPct val="112000"/>
              </a:lnSpc>
              <a:spcBef>
                <a:spcPts val="1000"/>
              </a:spcBef>
              <a:spcAft>
                <a:spcPts val="0"/>
              </a:spcAft>
              <a:buClr>
                <a:srgbClr val="FFFF00"/>
              </a:buClr>
              <a:buSzPts val="3200"/>
              <a:buNone/>
            </a:pPr>
            <a:r>
              <a:rPr lang="en-US" sz="3200" b="1" i="0" u="none">
                <a:solidFill>
                  <a:srgbClr val="FFFF00"/>
                </a:solidFill>
                <a:latin typeface="Calibri"/>
                <a:ea typeface="Calibri"/>
                <a:cs typeface="Calibri"/>
                <a:sym typeface="Calibri"/>
              </a:rPr>
              <a:t>耶和华　神将那人安置在伊甸园，使他修理看守。</a:t>
            </a:r>
            <a:endParaRPr/>
          </a:p>
          <a:p>
            <a:pPr marL="0" lvl="0" indent="0" algn="l" rtl="0">
              <a:lnSpc>
                <a:spcPct val="112000"/>
              </a:lnSpc>
              <a:spcBef>
                <a:spcPts val="1000"/>
              </a:spcBef>
              <a:spcAft>
                <a:spcPts val="0"/>
              </a:spcAft>
              <a:buClr>
                <a:schemeClr val="lt1"/>
              </a:buClr>
              <a:buSzPts val="3200"/>
              <a:buNone/>
            </a:pPr>
            <a:r>
              <a:rPr lang="en-US" sz="3200" b="1" i="0" u="none">
                <a:solidFill>
                  <a:schemeClr val="lt1"/>
                </a:solidFill>
                <a:latin typeface="Calibri"/>
                <a:ea typeface="Calibri"/>
                <a:cs typeface="Calibri"/>
                <a:sym typeface="Calibri"/>
              </a:rPr>
              <a:t>Then the Lord God took the man and put him in the garden of Eden to tend and keep it.</a:t>
            </a:r>
            <a:endParaRPr/>
          </a:p>
          <a:p>
            <a:pPr marL="0" lvl="0" indent="0" algn="l" rtl="0">
              <a:lnSpc>
                <a:spcPct val="112000"/>
              </a:lnSpc>
              <a:spcBef>
                <a:spcPts val="1000"/>
              </a:spcBef>
              <a:spcAft>
                <a:spcPts val="0"/>
              </a:spcAft>
              <a:buClr>
                <a:schemeClr val="dk1"/>
              </a:buClr>
              <a:buSzPts val="3200"/>
              <a:buNone/>
            </a:pPr>
            <a:endParaRPr sz="3200" b="1" i="0" u="sng">
              <a:solidFill>
                <a:schemeClr val="lt1"/>
              </a:solidFill>
              <a:latin typeface="Calibri"/>
              <a:ea typeface="Calibri"/>
              <a:cs typeface="Calibri"/>
              <a:sym typeface="Calibri"/>
            </a:endParaRPr>
          </a:p>
          <a:p>
            <a:pPr marL="0" lvl="0" indent="0" algn="l" rtl="0">
              <a:lnSpc>
                <a:spcPct val="112000"/>
              </a:lnSpc>
              <a:spcBef>
                <a:spcPts val="1000"/>
              </a:spcBef>
              <a:spcAft>
                <a:spcPts val="0"/>
              </a:spcAft>
              <a:buClr>
                <a:schemeClr val="lt1"/>
              </a:buClr>
              <a:buSzPts val="3200"/>
              <a:buNone/>
            </a:pPr>
            <a:r>
              <a:rPr lang="en-US" sz="3200" b="1" i="0" u="sng">
                <a:solidFill>
                  <a:schemeClr val="lt1"/>
                </a:solidFill>
                <a:latin typeface="Calibri"/>
                <a:ea typeface="Calibri"/>
                <a:cs typeface="Calibri"/>
                <a:sym typeface="Calibri"/>
              </a:rPr>
              <a:t>【</a:t>
            </a:r>
            <a:r>
              <a:rPr lang="en-US" sz="3200" b="1" i="0" u="sng">
                <a:solidFill>
                  <a:srgbClr val="FFFF00"/>
                </a:solidFill>
                <a:latin typeface="Calibri"/>
                <a:ea typeface="Calibri"/>
                <a:cs typeface="Calibri"/>
                <a:sym typeface="Calibri"/>
              </a:rPr>
              <a:t>创世记 </a:t>
            </a:r>
            <a:r>
              <a:rPr lang="en-US" sz="3200" b="1" i="0" u="sng">
                <a:solidFill>
                  <a:schemeClr val="lt1"/>
                </a:solidFill>
                <a:latin typeface="Calibri"/>
                <a:ea typeface="Calibri"/>
                <a:cs typeface="Calibri"/>
                <a:sym typeface="Calibri"/>
              </a:rPr>
              <a:t>Genesis 2:18】</a:t>
            </a:r>
            <a:endParaRPr/>
          </a:p>
          <a:p>
            <a:pPr marL="0" lvl="0" indent="0" algn="l" rtl="0">
              <a:lnSpc>
                <a:spcPct val="112000"/>
              </a:lnSpc>
              <a:spcBef>
                <a:spcPts val="1000"/>
              </a:spcBef>
              <a:spcAft>
                <a:spcPts val="0"/>
              </a:spcAft>
              <a:buClr>
                <a:srgbClr val="FFFF00"/>
              </a:buClr>
              <a:buSzPts val="3200"/>
              <a:buNone/>
            </a:pPr>
            <a:r>
              <a:rPr lang="en-US" sz="3200" b="1" i="0" u="none">
                <a:solidFill>
                  <a:srgbClr val="FFFF00"/>
                </a:solidFill>
                <a:latin typeface="Calibri"/>
                <a:ea typeface="Calibri"/>
                <a:cs typeface="Calibri"/>
                <a:sym typeface="Calibri"/>
              </a:rPr>
              <a:t>耶和华　神说：“那人独居不好，我要为他造一个配偶帮助他。”</a:t>
            </a:r>
            <a:endParaRPr/>
          </a:p>
          <a:p>
            <a:pPr marL="0" lvl="0" indent="0" algn="l" rtl="0">
              <a:lnSpc>
                <a:spcPct val="112000"/>
              </a:lnSpc>
              <a:spcBef>
                <a:spcPts val="1000"/>
              </a:spcBef>
              <a:spcAft>
                <a:spcPts val="0"/>
              </a:spcAft>
              <a:buClr>
                <a:schemeClr val="lt1"/>
              </a:buClr>
              <a:buSzPts val="3200"/>
              <a:buNone/>
            </a:pPr>
            <a:r>
              <a:rPr lang="en-US" sz="3200" b="1" i="0" u="none">
                <a:solidFill>
                  <a:schemeClr val="lt1"/>
                </a:solidFill>
                <a:latin typeface="Calibri"/>
                <a:ea typeface="Calibri"/>
                <a:cs typeface="Calibri"/>
                <a:sym typeface="Calibri"/>
              </a:rPr>
              <a:t>And the Lord God said, “It is not good that man should be alone; I will make him a helper comparable to him.”</a:t>
            </a:r>
            <a:endParaRPr/>
          </a:p>
          <a:p>
            <a:pPr marL="0" lvl="0" indent="0" algn="ctr" rtl="0">
              <a:lnSpc>
                <a:spcPct val="90000"/>
              </a:lnSpc>
              <a:spcBef>
                <a:spcPts val="1000"/>
              </a:spcBef>
              <a:spcAft>
                <a:spcPts val="0"/>
              </a:spcAft>
              <a:buClr>
                <a:schemeClr val="dk1"/>
              </a:buClr>
              <a:buSzPts val="3200"/>
              <a:buNone/>
            </a:pPr>
            <a:endParaRPr sz="3200" b="1" i="0" u="none">
              <a:solidFill>
                <a:schemeClr val="lt1"/>
              </a:solidFill>
              <a:latin typeface="Calibri"/>
              <a:ea typeface="Calibri"/>
              <a:cs typeface="Calibri"/>
              <a:sym typeface="Calibri"/>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046"/>
        <p:cNvGrpSpPr/>
        <p:nvPr/>
      </p:nvGrpSpPr>
      <p:grpSpPr>
        <a:xfrm>
          <a:off x="0" y="0"/>
          <a:ext cx="0" cy="0"/>
          <a:chOff x="0" y="0"/>
          <a:chExt cx="0" cy="0"/>
        </a:xfrm>
      </p:grpSpPr>
      <p:sp>
        <p:nvSpPr>
          <p:cNvPr id="1047" name="Google Shape;1047;p44"/>
          <p:cNvSpPr txBox="1">
            <a:spLocks noGrp="1"/>
          </p:cNvSpPr>
          <p:nvPr>
            <p:ph type="subTitle" idx="1"/>
          </p:nvPr>
        </p:nvSpPr>
        <p:spPr>
          <a:xfrm>
            <a:off x="0" y="0"/>
            <a:ext cx="9144000" cy="6858000"/>
          </a:xfrm>
          <a:prstGeom prst="rect">
            <a:avLst/>
          </a:prstGeom>
          <a:gradFill>
            <a:gsLst>
              <a:gs pos="0">
                <a:srgbClr val="203864"/>
              </a:gs>
              <a:gs pos="74000">
                <a:srgbClr val="2F5597"/>
              </a:gs>
              <a:gs pos="83000">
                <a:srgbClr val="2F5597"/>
              </a:gs>
              <a:gs pos="100000">
                <a:srgbClr val="2F5597"/>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i="0" u="sng">
                <a:solidFill>
                  <a:schemeClr val="lt1"/>
                </a:solidFill>
                <a:latin typeface="Calibri"/>
                <a:ea typeface="Calibri"/>
                <a:cs typeface="Calibri"/>
                <a:sym typeface="Calibri"/>
              </a:rPr>
              <a:t>【</a:t>
            </a:r>
            <a:r>
              <a:rPr lang="en-US" sz="3200" b="1" i="0" u="sng">
                <a:solidFill>
                  <a:srgbClr val="FFFF00"/>
                </a:solidFill>
                <a:latin typeface="Calibri"/>
                <a:ea typeface="Calibri"/>
                <a:cs typeface="Calibri"/>
                <a:sym typeface="Calibri"/>
              </a:rPr>
              <a:t>传道书 </a:t>
            </a:r>
            <a:r>
              <a:rPr lang="en-US" sz="3200" b="1" i="0" u="sng">
                <a:solidFill>
                  <a:schemeClr val="lt1"/>
                </a:solidFill>
                <a:latin typeface="Calibri"/>
                <a:ea typeface="Calibri"/>
                <a:cs typeface="Calibri"/>
                <a:sym typeface="Calibri"/>
              </a:rPr>
              <a:t>Ecclesiastes 11:9】</a:t>
            </a:r>
            <a:endParaRPr/>
          </a:p>
          <a:p>
            <a:pPr marL="0" lvl="0" indent="0" algn="l" rtl="0">
              <a:lnSpc>
                <a:spcPct val="112000"/>
              </a:lnSpc>
              <a:spcBef>
                <a:spcPts val="1000"/>
              </a:spcBef>
              <a:spcAft>
                <a:spcPts val="0"/>
              </a:spcAft>
              <a:buClr>
                <a:srgbClr val="FFFF00"/>
              </a:buClr>
              <a:buSzPts val="3200"/>
              <a:buNone/>
            </a:pPr>
            <a:r>
              <a:rPr lang="en-US" sz="3200" b="1" i="0" u="none">
                <a:solidFill>
                  <a:srgbClr val="FFFF00"/>
                </a:solidFill>
                <a:latin typeface="Calibri"/>
                <a:ea typeface="Calibri"/>
                <a:cs typeface="Calibri"/>
                <a:sym typeface="Calibri"/>
              </a:rPr>
              <a:t>少年人哪，你在幼年时当快乐。在幼年的日子，使你的心欢畅，行你心所愿行的，看你眼所爱看的，却要知道，为这一切的事，　神必审问你。</a:t>
            </a:r>
            <a:endParaRPr/>
          </a:p>
          <a:p>
            <a:pPr marL="0" lvl="0" indent="0" algn="l" rtl="0">
              <a:lnSpc>
                <a:spcPct val="112000"/>
              </a:lnSpc>
              <a:spcBef>
                <a:spcPts val="1000"/>
              </a:spcBef>
              <a:spcAft>
                <a:spcPts val="0"/>
              </a:spcAft>
              <a:buClr>
                <a:schemeClr val="lt1"/>
              </a:buClr>
              <a:buSzPts val="3200"/>
              <a:buNone/>
            </a:pPr>
            <a:r>
              <a:rPr lang="en-US" sz="3200" b="1" i="0" u="none">
                <a:solidFill>
                  <a:schemeClr val="lt1"/>
                </a:solidFill>
                <a:latin typeface="Calibri"/>
                <a:ea typeface="Calibri"/>
                <a:cs typeface="Calibri"/>
                <a:sym typeface="Calibri"/>
              </a:rPr>
              <a:t>Rejoice, O young man, in your youth, And let your heart cheer you in the days of your youth; Walk in the ways of your heart, And in the sight of your eyes; But know that for all these God will bring you into judgment.</a:t>
            </a:r>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051"/>
        <p:cNvGrpSpPr/>
        <p:nvPr/>
      </p:nvGrpSpPr>
      <p:grpSpPr>
        <a:xfrm>
          <a:off x="0" y="0"/>
          <a:ext cx="0" cy="0"/>
          <a:chOff x="0" y="0"/>
          <a:chExt cx="0" cy="0"/>
        </a:xfrm>
      </p:grpSpPr>
      <p:sp>
        <p:nvSpPr>
          <p:cNvPr id="1052" name="Google Shape;1052;p45"/>
          <p:cNvSpPr txBox="1">
            <a:spLocks noGrp="1"/>
          </p:cNvSpPr>
          <p:nvPr>
            <p:ph type="subTitle" idx="1"/>
          </p:nvPr>
        </p:nvSpPr>
        <p:spPr>
          <a:xfrm>
            <a:off x="0" y="0"/>
            <a:ext cx="9144000" cy="6858000"/>
          </a:xfrm>
          <a:prstGeom prst="rect">
            <a:avLst/>
          </a:prstGeom>
          <a:gradFill>
            <a:gsLst>
              <a:gs pos="0">
                <a:srgbClr val="203864"/>
              </a:gs>
              <a:gs pos="74000">
                <a:srgbClr val="2F5597"/>
              </a:gs>
              <a:gs pos="83000">
                <a:srgbClr val="2F5597"/>
              </a:gs>
              <a:gs pos="100000">
                <a:srgbClr val="2F5597"/>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i="0" u="sng">
                <a:solidFill>
                  <a:schemeClr val="lt1"/>
                </a:solidFill>
                <a:latin typeface="Calibri"/>
                <a:ea typeface="Calibri"/>
                <a:cs typeface="Calibri"/>
                <a:sym typeface="Calibri"/>
              </a:rPr>
              <a:t>【</a:t>
            </a:r>
            <a:r>
              <a:rPr lang="en-US" sz="3200" b="1" i="0" u="sng">
                <a:solidFill>
                  <a:srgbClr val="FFFF00"/>
                </a:solidFill>
                <a:latin typeface="Calibri"/>
                <a:ea typeface="Calibri"/>
                <a:cs typeface="Calibri"/>
                <a:sym typeface="Calibri"/>
              </a:rPr>
              <a:t>传道书 </a:t>
            </a:r>
            <a:r>
              <a:rPr lang="en-US" sz="3200" b="1" i="0" u="sng">
                <a:solidFill>
                  <a:schemeClr val="lt1"/>
                </a:solidFill>
                <a:latin typeface="Calibri"/>
                <a:ea typeface="Calibri"/>
                <a:cs typeface="Calibri"/>
                <a:sym typeface="Calibri"/>
              </a:rPr>
              <a:t>Ecclesiastes 12:14】</a:t>
            </a:r>
            <a:endParaRPr/>
          </a:p>
          <a:p>
            <a:pPr marL="0" lvl="0" indent="0" algn="l" rtl="0">
              <a:lnSpc>
                <a:spcPct val="112000"/>
              </a:lnSpc>
              <a:spcBef>
                <a:spcPts val="1000"/>
              </a:spcBef>
              <a:spcAft>
                <a:spcPts val="0"/>
              </a:spcAft>
              <a:buClr>
                <a:srgbClr val="FFFF00"/>
              </a:buClr>
              <a:buSzPts val="3200"/>
              <a:buNone/>
            </a:pPr>
            <a:r>
              <a:rPr lang="en-US" sz="3200" b="1" i="0" u="none">
                <a:solidFill>
                  <a:srgbClr val="FFFF00"/>
                </a:solidFill>
                <a:latin typeface="Calibri"/>
                <a:ea typeface="Calibri"/>
                <a:cs typeface="Calibri"/>
                <a:sym typeface="Calibri"/>
              </a:rPr>
              <a:t>因为人所作的事，连一切隐藏的事，无论是善是恶，　神都必审问。</a:t>
            </a:r>
            <a:endParaRPr/>
          </a:p>
          <a:p>
            <a:pPr marL="0" lvl="0" indent="0" algn="l" rtl="0">
              <a:lnSpc>
                <a:spcPct val="112000"/>
              </a:lnSpc>
              <a:spcBef>
                <a:spcPts val="1000"/>
              </a:spcBef>
              <a:spcAft>
                <a:spcPts val="0"/>
              </a:spcAft>
              <a:buClr>
                <a:schemeClr val="lt1"/>
              </a:buClr>
              <a:buSzPts val="3200"/>
              <a:buNone/>
            </a:pPr>
            <a:r>
              <a:rPr lang="en-US" sz="3200" b="1" i="0" u="none">
                <a:solidFill>
                  <a:schemeClr val="lt1"/>
                </a:solidFill>
                <a:latin typeface="Calibri"/>
                <a:ea typeface="Calibri"/>
                <a:cs typeface="Calibri"/>
                <a:sym typeface="Calibri"/>
              </a:rPr>
              <a:t>For God will bring every work into judgment, Including every secret thing, Whether good or evil.</a:t>
            </a:r>
            <a:endParaRPr/>
          </a:p>
          <a:p>
            <a:pPr marL="0" lvl="0" indent="0" algn="ctr" rtl="0">
              <a:lnSpc>
                <a:spcPct val="90000"/>
              </a:lnSpc>
              <a:spcBef>
                <a:spcPts val="1000"/>
              </a:spcBef>
              <a:spcAft>
                <a:spcPts val="0"/>
              </a:spcAft>
              <a:buClr>
                <a:schemeClr val="dk1"/>
              </a:buClr>
              <a:buSzPts val="3200"/>
              <a:buNone/>
            </a:pPr>
            <a:endParaRPr sz="3200" b="1" i="0" u="none">
              <a:solidFill>
                <a:schemeClr val="lt1"/>
              </a:solidFill>
              <a:latin typeface="Calibri"/>
              <a:ea typeface="Calibri"/>
              <a:cs typeface="Calibri"/>
              <a:sym typeface="Calibri"/>
            </a:endParaRPr>
          </a:p>
        </p:txBody>
      </p:sp>
    </p:spTree>
  </p:cSld>
  <p:clrMapOvr>
    <a:masterClrMapping/>
  </p:clrMapOvr>
</p:sld>
</file>

<file path=ppt/theme/theme1.xml><?xml version="1.0" encoding="utf-8"?>
<a:theme xmlns:a="http://schemas.openxmlformats.org/drawingml/2006/main" name="Office 主题">
  <a:themeElements>
    <a:clrScheme name="Office 主题">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5_Default Design">
  <a:themeElements>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1450</Words>
  <Application>Microsoft Office PowerPoint</Application>
  <PresentationFormat>On-screen Show (4:3)</PresentationFormat>
  <Paragraphs>99</Paragraphs>
  <Slides>25</Slides>
  <Notes>25</Notes>
  <HiddenSlides>0</HiddenSlides>
  <MMClips>0</MMClips>
  <ScaleCrop>false</ScaleCrop>
  <HeadingPairs>
    <vt:vector size="6" baseType="variant">
      <vt:variant>
        <vt:lpstr>Fonts Used</vt:lpstr>
      </vt:variant>
      <vt:variant>
        <vt:i4>3</vt:i4>
      </vt:variant>
      <vt:variant>
        <vt:lpstr>Theme</vt:lpstr>
      </vt:variant>
      <vt:variant>
        <vt:i4>2</vt:i4>
      </vt:variant>
      <vt:variant>
        <vt:lpstr>Slide Titles</vt:lpstr>
      </vt:variant>
      <vt:variant>
        <vt:i4>25</vt:i4>
      </vt:variant>
    </vt:vector>
  </HeadingPairs>
  <TitlesOfParts>
    <vt:vector size="30" baseType="lpstr">
      <vt:lpstr>Arial</vt:lpstr>
      <vt:lpstr>Calibri</vt:lpstr>
      <vt:lpstr>Microsoft YaHei</vt:lpstr>
      <vt:lpstr>Office 主题</vt:lpstr>
      <vt:lpstr>5_Default Design</vt:lpstr>
      <vt:lpstr>PowerPoint Presentation</vt:lpstr>
      <vt:lpstr>保罗: 主耶稣的仆人 Paul：A Servant of Jesus Christ</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eli</dc:creator>
  <cp:lastModifiedBy>BCCC_User</cp:lastModifiedBy>
  <cp:revision>1</cp:revision>
  <dcterms:created xsi:type="dcterms:W3CDTF">2009-11-04T13:37:49Z</dcterms:created>
  <dcterms:modified xsi:type="dcterms:W3CDTF">2025-03-16T18:03:22Z</dcterms:modified>
</cp:coreProperties>
</file>