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FC39-0021-EBA1-AACE-44E981D3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81CF01-1F1A-5BDE-2170-1235F395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07C-639A-48F8-9E79-75BA7BA38E4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BF4AD-D6A3-BE43-4DFE-626751DC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61156-E48D-63A4-7A34-44B07ACC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E447-FC5F-48FF-9207-76DB11D25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0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50B239-48A9-1640-E6CE-01C1BEA8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A8522-32C7-76E2-12A1-50A852B88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6FE95-A21C-0580-9433-61A53D2E3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F07C-639A-48F8-9E79-75BA7BA38E4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7E27A-B2DB-10FD-1B88-475551E4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E1E87-759A-0F7A-7B5A-FB331ED6F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E447-FC5F-48FF-9207-76DB11D25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7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650B92-F50A-8DDD-8EC1-D8E869ED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60158-74F0-6E1E-2CAB-1413DBC718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0780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28FD1C-3397-B26D-A601-4AE8D00B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38FFE-31DE-49E4-2ABD-125E7506C8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46A43B-26E6-AABF-052B-6668CB74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BD73E-B50E-CBB0-CA27-9ADE419927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1BEAFB-6BD6-DCF2-D0DD-1020F648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2CB58-73FA-2CC5-6050-D7D624B759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1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6AD5F0-7A3E-D1F0-2E87-66EF017B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91AA2-9A65-D01A-3E1E-B666F4E49F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3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7459FD-7205-1F72-5DAB-9050E2E1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B61DC-B67F-C07D-FE10-09497638AB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8E2A5A-2119-77B6-2EA1-85A377D3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E9296-9F08-40A7-243B-713873F41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14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27677D-AFB4-F050-C091-39B49104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AAB98-0684-5340-61D7-BB4BEBD7C8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75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EAF7BE-BC49-6A85-F51A-72834AA6E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BB5C9-A466-9131-5C29-2DDF68E46E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A73C0D-9EBD-941F-0C3B-96A00687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E6F51-1993-3D94-064B-E8753EC9E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0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EF5850-8087-7629-FD03-C9B3F6A1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5C41A-B902-B2A6-A05B-EAE707B070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5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BC728F-9DF5-ED5D-4890-4D1FD992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600" b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神的爱与呼召</a:t>
            </a:r>
            <a:br>
              <a:rPr lang="en-US" altLang="zh-CN" sz="4600" b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4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Loved And Called of God</a:t>
            </a:r>
            <a:endParaRPr lang="zh-CN" altLang="en-US" sz="4600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4A8AF-AF4A-D0F2-85D2-8B8383A164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4AD083-F663-0CA8-95A9-7A3C2F39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D6CE1-90A9-C6CB-32BE-1B51E3FF4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EED827-F962-40CD-E293-6DE96429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456CA-22BA-35F7-400F-A5A286630B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5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12448D-D4A1-1C3A-7258-3E032AC2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1CD47-9350-5B65-C089-B78E345B01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81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4BA55D-50E5-5D54-C17B-DADD2A07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217DB-F532-91FB-D9BA-F0275D0EA9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91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B3FFFE-5CAA-26BF-1CC1-238278AC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675C0-2422-2600-B558-7F5BD5E93A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00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15052B-145C-89F4-01DF-E3FB2C51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07229-48A1-85BB-1120-260889ACA2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7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33ABE2-D6C5-6D31-D059-44C74176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0BA93-BAD6-CC10-5A66-B996D75E8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9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6277D2-3D60-757C-C295-20FA4363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2951E-F779-5631-4B7F-3FE7DDE25E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51BC43-653A-AF80-9A8D-DF0C503F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C3E0B-5C22-B878-A116-262368815C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9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40B312-0B4E-8381-B7CE-FDE1F9EC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3F7DC-FE63-0F4A-4887-55B3501499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5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35D659-140E-BFC0-B5C6-9EEBCBBF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11DC0-1809-6AA6-6C8C-513C498E02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3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522DB7-278A-5C3F-EA1F-F073BBD0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F2BB8-8439-3A1D-99CC-DF0CEB401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0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677E91-AD18-0EE1-1FD3-419F2E46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B4640-E91F-EE39-EC28-E6FCF62F75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3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1BDAFF-DD83-F187-22CD-431E53FF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8F457-A47D-8D53-886C-806B49D013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(4:3)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Microsoft YaHei</vt:lpstr>
      <vt:lpstr>Arial</vt:lpstr>
      <vt:lpstr>Calibri</vt:lpstr>
      <vt:lpstr>Calibri Light</vt:lpstr>
      <vt:lpstr>Office Theme</vt:lpstr>
      <vt:lpstr>PowerPoint Presentation</vt:lpstr>
      <vt:lpstr>神的爱与呼召 Loved And Called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BCCC_User</dc:creator>
  <cp:lastModifiedBy>BCCC_User</cp:lastModifiedBy>
  <cp:revision>1</cp:revision>
  <dcterms:created xsi:type="dcterms:W3CDTF">2025-03-23T17:52:03Z</dcterms:created>
  <dcterms:modified xsi:type="dcterms:W3CDTF">2025-03-23T17:52:03Z</dcterms:modified>
</cp:coreProperties>
</file>