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94935" r:id="rId1"/>
    <p:sldMasterId id="2147494947" r:id="rId2"/>
  </p:sldMasterIdLst>
  <p:notesMasterIdLst>
    <p:notesMasterId r:id="rId23"/>
  </p:notesMasterIdLst>
  <p:handoutMasterIdLst>
    <p:handoutMasterId r:id="rId24"/>
  </p:handoutMasterIdLst>
  <p:sldIdLst>
    <p:sldId id="2455" r:id="rId3"/>
    <p:sldId id="2214" r:id="rId4"/>
    <p:sldId id="3707" r:id="rId5"/>
    <p:sldId id="4112" r:id="rId6"/>
    <p:sldId id="4113" r:id="rId7"/>
    <p:sldId id="4128" r:id="rId8"/>
    <p:sldId id="4052" r:id="rId9"/>
    <p:sldId id="4094" r:id="rId10"/>
    <p:sldId id="4051" r:id="rId11"/>
    <p:sldId id="4115" r:id="rId12"/>
    <p:sldId id="4061" r:id="rId13"/>
    <p:sldId id="4095" r:id="rId14"/>
    <p:sldId id="4116" r:id="rId15"/>
    <p:sldId id="4062" r:id="rId16"/>
    <p:sldId id="4117" r:id="rId17"/>
    <p:sldId id="4083" r:id="rId18"/>
    <p:sldId id="4096" r:id="rId19"/>
    <p:sldId id="4063" r:id="rId20"/>
    <p:sldId id="4118" r:id="rId21"/>
    <p:sldId id="4084"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5pPr>
    <a:lvl6pPr marL="2286000" algn="l" defTabSz="914400" rtl="0" eaLnBrk="1" latinLnBrk="0" hangingPunct="1">
      <a:defRPr kern="1200">
        <a:solidFill>
          <a:schemeClr val="tx1"/>
        </a:solidFill>
        <a:latin typeface="Arial" panose="020B0604020202020204" pitchFamily="34" charset="0"/>
        <a:ea typeface="DFYuanMedium-B5" pitchFamily="49" charset="-128"/>
        <a:cs typeface="+mn-cs"/>
      </a:defRPr>
    </a:lvl6pPr>
    <a:lvl7pPr marL="2743200" algn="l" defTabSz="914400" rtl="0" eaLnBrk="1" latinLnBrk="0" hangingPunct="1">
      <a:defRPr kern="1200">
        <a:solidFill>
          <a:schemeClr val="tx1"/>
        </a:solidFill>
        <a:latin typeface="Arial" panose="020B0604020202020204" pitchFamily="34" charset="0"/>
        <a:ea typeface="DFYuanMedium-B5" pitchFamily="49" charset="-128"/>
        <a:cs typeface="+mn-cs"/>
      </a:defRPr>
    </a:lvl7pPr>
    <a:lvl8pPr marL="3200400" algn="l" defTabSz="914400" rtl="0" eaLnBrk="1" latinLnBrk="0" hangingPunct="1">
      <a:defRPr kern="1200">
        <a:solidFill>
          <a:schemeClr val="tx1"/>
        </a:solidFill>
        <a:latin typeface="Arial" panose="020B0604020202020204" pitchFamily="34" charset="0"/>
        <a:ea typeface="DFYuanMedium-B5" pitchFamily="49" charset="-128"/>
        <a:cs typeface="+mn-cs"/>
      </a:defRPr>
    </a:lvl8pPr>
    <a:lvl9pPr marL="3657600" algn="l" defTabSz="914400" rtl="0" eaLnBrk="1" latinLnBrk="0" hangingPunct="1">
      <a:defRPr kern="1200">
        <a:solidFill>
          <a:schemeClr val="tx1"/>
        </a:solidFill>
        <a:latin typeface="Arial" panose="020B0604020202020204" pitchFamily="34" charset="0"/>
        <a:ea typeface="DFYuanMedium-B5" pitchFamily="49"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89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05" autoAdjust="0"/>
    <p:restoredTop sz="94660"/>
  </p:normalViewPr>
  <p:slideViewPr>
    <p:cSldViewPr>
      <p:cViewPr varScale="1">
        <p:scale>
          <a:sx n="105" d="100"/>
          <a:sy n="105" d="100"/>
        </p:scale>
        <p:origin x="1722"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578AAE7-2D00-7C2E-8712-57FBD39C893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6FDDC776-94B5-23A8-006A-BB37CF16E5B9}"/>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cs typeface="+mn-cs"/>
              </a:defRPr>
            </a:lvl1pPr>
          </a:lstStyle>
          <a:p>
            <a:pPr>
              <a:defRPr/>
            </a:pPr>
            <a:fld id="{2CC90D51-DE74-4775-A371-CAAE130BF77C}" type="datetimeFigureOut">
              <a:rPr lang="en-US"/>
              <a:pPr>
                <a:defRPr/>
              </a:pPr>
              <a:t>4/27/2025</a:t>
            </a:fld>
            <a:endParaRPr lang="en-US"/>
          </a:p>
        </p:txBody>
      </p:sp>
      <p:sp>
        <p:nvSpPr>
          <p:cNvPr id="4" name="Footer Placeholder 3">
            <a:extLst>
              <a:ext uri="{FF2B5EF4-FFF2-40B4-BE49-F238E27FC236}">
                <a16:creationId xmlns:a16="http://schemas.microsoft.com/office/drawing/2014/main" id="{25822AD1-7BE1-736A-4D9A-B9BC750E4CB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r>
              <a:rPr lang="en-US"/>
              <a:t>1 of 3</a:t>
            </a:r>
          </a:p>
        </p:txBody>
      </p:sp>
      <p:sp>
        <p:nvSpPr>
          <p:cNvPr id="5" name="Slide Number Placeholder 4">
            <a:extLst>
              <a:ext uri="{FF2B5EF4-FFF2-40B4-BE49-F238E27FC236}">
                <a16:creationId xmlns:a16="http://schemas.microsoft.com/office/drawing/2014/main" id="{696C4876-CC92-68C1-3114-88873C61564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7FE38CE6-EDD9-4629-90D0-E8ED7F1AACD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0E18043-8C48-6F9E-A05E-5A43EBD137B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90EE6904-4D6C-91C3-3755-C9FEC6917926}"/>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cs typeface="+mn-cs"/>
              </a:defRPr>
            </a:lvl1pPr>
          </a:lstStyle>
          <a:p>
            <a:pPr>
              <a:defRPr/>
            </a:pPr>
            <a:fld id="{CD6A5267-13E8-489D-8CD7-B10172ABE904}" type="datetimeFigureOut">
              <a:rPr lang="en-US"/>
              <a:pPr>
                <a:defRPr/>
              </a:pPr>
              <a:t>4/27/2025</a:t>
            </a:fld>
            <a:endParaRPr lang="en-US"/>
          </a:p>
        </p:txBody>
      </p:sp>
      <p:sp>
        <p:nvSpPr>
          <p:cNvPr id="4" name="Slide Image Placeholder 3">
            <a:extLst>
              <a:ext uri="{FF2B5EF4-FFF2-40B4-BE49-F238E27FC236}">
                <a16:creationId xmlns:a16="http://schemas.microsoft.com/office/drawing/2014/main" id="{447BE229-1BE9-7914-34D0-504B095E9475}"/>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D19C911E-1D6B-5CBD-210D-F7502E06975F}"/>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4E1F54C5-AF2F-A3C7-5F74-04378C983026}"/>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r>
              <a:rPr lang="en-US"/>
              <a:t>1 of 3</a:t>
            </a:r>
          </a:p>
        </p:txBody>
      </p:sp>
      <p:sp>
        <p:nvSpPr>
          <p:cNvPr id="7" name="Slide Number Placeholder 6">
            <a:extLst>
              <a:ext uri="{FF2B5EF4-FFF2-40B4-BE49-F238E27FC236}">
                <a16:creationId xmlns:a16="http://schemas.microsoft.com/office/drawing/2014/main" id="{BF8AB814-59F6-DAAD-A17F-9A70DC500579}"/>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A7002944-672F-40BE-B3B6-78E1B362681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939981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32216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552098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a:extLst>
              <a:ext uri="{FF2B5EF4-FFF2-40B4-BE49-F238E27FC236}">
                <a16:creationId xmlns:a16="http://schemas.microsoft.com/office/drawing/2014/main" id="{C24D6A06-8CD4-6839-AD56-DC50D51C0707}"/>
              </a:ext>
            </a:extLst>
          </p:cNvPr>
          <p:cNvSpPr>
            <a:spLocks noGrp="1"/>
          </p:cNvSpPr>
          <p:nvPr>
            <p:ph type="dt" sz="half" idx="10"/>
          </p:nvPr>
        </p:nvSpPr>
        <p:spPr/>
        <p:txBody>
          <a:bodyPr/>
          <a:lstStyle>
            <a:lvl1pPr>
              <a:defRPr/>
            </a:lvl1pPr>
          </a:lstStyle>
          <a:p>
            <a:pPr>
              <a:defRPr/>
            </a:pPr>
            <a:fld id="{CE560A46-5BAE-4550-A81F-80E04A188BD4}" type="datetimeFigureOut">
              <a:rPr lang="zh-CN" altLang="en-US"/>
              <a:pPr>
                <a:defRPr/>
              </a:pPr>
              <a:t>2025/4/27</a:t>
            </a:fld>
            <a:endParaRPr lang="zh-CN" altLang="en-US"/>
          </a:p>
        </p:txBody>
      </p:sp>
      <p:sp>
        <p:nvSpPr>
          <p:cNvPr id="5" name="Footer Placeholder 4">
            <a:extLst>
              <a:ext uri="{FF2B5EF4-FFF2-40B4-BE49-F238E27FC236}">
                <a16:creationId xmlns:a16="http://schemas.microsoft.com/office/drawing/2014/main" id="{1F79EBAF-7315-6682-497C-56C19104F906}"/>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1D7E95E7-51D1-D67B-8DDB-D33BCFE5989E}"/>
              </a:ext>
            </a:extLst>
          </p:cNvPr>
          <p:cNvSpPr>
            <a:spLocks noGrp="1"/>
          </p:cNvSpPr>
          <p:nvPr>
            <p:ph type="sldNum" sz="quarter" idx="12"/>
          </p:nvPr>
        </p:nvSpPr>
        <p:spPr/>
        <p:txBody>
          <a:bodyPr/>
          <a:lstStyle>
            <a:lvl1pPr>
              <a:defRPr/>
            </a:lvl1pPr>
          </a:lstStyle>
          <a:p>
            <a:pPr>
              <a:defRPr/>
            </a:pPr>
            <a:fld id="{1AEFFD6C-1F4F-4FAA-99CA-54970F901935}" type="slidenum">
              <a:rPr lang="zh-CN" altLang="en-US"/>
              <a:pPr>
                <a:defRPr/>
              </a:pPr>
              <a:t>‹#›</a:t>
            </a:fld>
            <a:endParaRPr lang="zh-CN" altLang="en-US"/>
          </a:p>
        </p:txBody>
      </p:sp>
    </p:spTree>
    <p:extLst>
      <p:ext uri="{BB962C8B-B14F-4D97-AF65-F5344CB8AC3E}">
        <p14:creationId xmlns:p14="http://schemas.microsoft.com/office/powerpoint/2010/main" val="37805373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a16="http://schemas.microsoft.com/office/drawing/2014/main" id="{4D230D82-1A8F-C27D-96DB-8A252A1230E8}"/>
              </a:ext>
            </a:extLst>
          </p:cNvPr>
          <p:cNvSpPr>
            <a:spLocks noGrp="1"/>
          </p:cNvSpPr>
          <p:nvPr>
            <p:ph type="dt" sz="half" idx="10"/>
          </p:nvPr>
        </p:nvSpPr>
        <p:spPr/>
        <p:txBody>
          <a:bodyPr/>
          <a:lstStyle>
            <a:lvl1pPr>
              <a:defRPr/>
            </a:lvl1pPr>
          </a:lstStyle>
          <a:p>
            <a:pPr>
              <a:defRPr/>
            </a:pPr>
            <a:fld id="{27ADF03A-6EA5-4F6C-B952-707A8EEF7E02}" type="datetimeFigureOut">
              <a:rPr lang="zh-CN" altLang="en-US"/>
              <a:pPr>
                <a:defRPr/>
              </a:pPr>
              <a:t>2025/4/27</a:t>
            </a:fld>
            <a:endParaRPr lang="zh-CN" altLang="en-US"/>
          </a:p>
        </p:txBody>
      </p:sp>
      <p:sp>
        <p:nvSpPr>
          <p:cNvPr id="5" name="Footer Placeholder 4">
            <a:extLst>
              <a:ext uri="{FF2B5EF4-FFF2-40B4-BE49-F238E27FC236}">
                <a16:creationId xmlns:a16="http://schemas.microsoft.com/office/drawing/2014/main" id="{370280E9-8B51-94E9-C83C-20228BD4A10E}"/>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7E0503AB-73EF-9A5A-9E55-4A26D56D6B33}"/>
              </a:ext>
            </a:extLst>
          </p:cNvPr>
          <p:cNvSpPr>
            <a:spLocks noGrp="1"/>
          </p:cNvSpPr>
          <p:nvPr>
            <p:ph type="sldNum" sz="quarter" idx="12"/>
          </p:nvPr>
        </p:nvSpPr>
        <p:spPr/>
        <p:txBody>
          <a:bodyPr/>
          <a:lstStyle>
            <a:lvl1pPr>
              <a:defRPr/>
            </a:lvl1pPr>
          </a:lstStyle>
          <a:p>
            <a:pPr>
              <a:defRPr/>
            </a:pPr>
            <a:fld id="{048D64EB-AFC1-44E3-8075-AABC143804E3}" type="slidenum">
              <a:rPr lang="zh-CN" altLang="en-US"/>
              <a:pPr>
                <a:defRPr/>
              </a:pPr>
              <a:t>‹#›</a:t>
            </a:fld>
            <a:endParaRPr lang="zh-CN" altLang="en-US"/>
          </a:p>
        </p:txBody>
      </p:sp>
    </p:spTree>
    <p:extLst>
      <p:ext uri="{BB962C8B-B14F-4D97-AF65-F5344CB8AC3E}">
        <p14:creationId xmlns:p14="http://schemas.microsoft.com/office/powerpoint/2010/main" val="9237394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a:extLst>
              <a:ext uri="{FF2B5EF4-FFF2-40B4-BE49-F238E27FC236}">
                <a16:creationId xmlns:a16="http://schemas.microsoft.com/office/drawing/2014/main" id="{1AA39495-F923-CCCF-F841-284DE418F08B}"/>
              </a:ext>
            </a:extLst>
          </p:cNvPr>
          <p:cNvSpPr>
            <a:spLocks noGrp="1"/>
          </p:cNvSpPr>
          <p:nvPr>
            <p:ph type="dt" sz="half" idx="10"/>
          </p:nvPr>
        </p:nvSpPr>
        <p:spPr/>
        <p:txBody>
          <a:bodyPr/>
          <a:lstStyle>
            <a:lvl1pPr>
              <a:defRPr/>
            </a:lvl1pPr>
          </a:lstStyle>
          <a:p>
            <a:pPr>
              <a:defRPr/>
            </a:pPr>
            <a:fld id="{AD79BEAB-4648-4C80-91F9-D897CC83A3A8}" type="datetimeFigureOut">
              <a:rPr lang="zh-CN" altLang="en-US"/>
              <a:pPr>
                <a:defRPr/>
              </a:pPr>
              <a:t>2025/4/27</a:t>
            </a:fld>
            <a:endParaRPr lang="zh-CN" altLang="en-US"/>
          </a:p>
        </p:txBody>
      </p:sp>
      <p:sp>
        <p:nvSpPr>
          <p:cNvPr id="5" name="Footer Placeholder 4">
            <a:extLst>
              <a:ext uri="{FF2B5EF4-FFF2-40B4-BE49-F238E27FC236}">
                <a16:creationId xmlns:a16="http://schemas.microsoft.com/office/drawing/2014/main" id="{D7C55087-F0E1-F38B-7264-1D5D168A7E69}"/>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E944A9FD-6B87-2E48-DFE2-374CF75A2CE7}"/>
              </a:ext>
            </a:extLst>
          </p:cNvPr>
          <p:cNvSpPr>
            <a:spLocks noGrp="1"/>
          </p:cNvSpPr>
          <p:nvPr>
            <p:ph type="sldNum" sz="quarter" idx="12"/>
          </p:nvPr>
        </p:nvSpPr>
        <p:spPr/>
        <p:txBody>
          <a:bodyPr/>
          <a:lstStyle>
            <a:lvl1pPr>
              <a:defRPr/>
            </a:lvl1pPr>
          </a:lstStyle>
          <a:p>
            <a:pPr>
              <a:defRPr/>
            </a:pPr>
            <a:fld id="{2810AD57-768C-4DAF-96E5-181003C8BF08}" type="slidenum">
              <a:rPr lang="zh-CN" altLang="en-US"/>
              <a:pPr>
                <a:defRPr/>
              </a:pPr>
              <a:t>‹#›</a:t>
            </a:fld>
            <a:endParaRPr lang="zh-CN" altLang="en-US"/>
          </a:p>
        </p:txBody>
      </p:sp>
    </p:spTree>
    <p:extLst>
      <p:ext uri="{BB962C8B-B14F-4D97-AF65-F5344CB8AC3E}">
        <p14:creationId xmlns:p14="http://schemas.microsoft.com/office/powerpoint/2010/main" val="7084602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3">
            <a:extLst>
              <a:ext uri="{FF2B5EF4-FFF2-40B4-BE49-F238E27FC236}">
                <a16:creationId xmlns:a16="http://schemas.microsoft.com/office/drawing/2014/main" id="{8D8F1DFE-94A3-F30E-7361-1413EAA67455}"/>
              </a:ext>
            </a:extLst>
          </p:cNvPr>
          <p:cNvSpPr>
            <a:spLocks noGrp="1"/>
          </p:cNvSpPr>
          <p:nvPr>
            <p:ph type="dt" sz="half" idx="10"/>
          </p:nvPr>
        </p:nvSpPr>
        <p:spPr/>
        <p:txBody>
          <a:bodyPr/>
          <a:lstStyle>
            <a:lvl1pPr>
              <a:defRPr/>
            </a:lvl1pPr>
          </a:lstStyle>
          <a:p>
            <a:pPr>
              <a:defRPr/>
            </a:pPr>
            <a:fld id="{3307E908-C0AC-40B1-820A-19C3EAD3DAD8}" type="datetimeFigureOut">
              <a:rPr lang="zh-CN" altLang="en-US"/>
              <a:pPr>
                <a:defRPr/>
              </a:pPr>
              <a:t>2025/4/27</a:t>
            </a:fld>
            <a:endParaRPr lang="zh-CN" altLang="en-US"/>
          </a:p>
        </p:txBody>
      </p:sp>
      <p:sp>
        <p:nvSpPr>
          <p:cNvPr id="6" name="Footer Placeholder 4">
            <a:extLst>
              <a:ext uri="{FF2B5EF4-FFF2-40B4-BE49-F238E27FC236}">
                <a16:creationId xmlns:a16="http://schemas.microsoft.com/office/drawing/2014/main" id="{502C434E-1B98-41E2-8FC2-CD2CA9A033EA}"/>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5510C1C3-9CFB-517E-B8EE-0E6F116C0910}"/>
              </a:ext>
            </a:extLst>
          </p:cNvPr>
          <p:cNvSpPr>
            <a:spLocks noGrp="1"/>
          </p:cNvSpPr>
          <p:nvPr>
            <p:ph type="sldNum" sz="quarter" idx="12"/>
          </p:nvPr>
        </p:nvSpPr>
        <p:spPr/>
        <p:txBody>
          <a:bodyPr/>
          <a:lstStyle>
            <a:lvl1pPr>
              <a:defRPr/>
            </a:lvl1pPr>
          </a:lstStyle>
          <a:p>
            <a:pPr>
              <a:defRPr/>
            </a:pPr>
            <a:fld id="{ABF2126F-EEFE-4A38-AC06-3318D22B6CEA}" type="slidenum">
              <a:rPr lang="zh-CN" altLang="en-US"/>
              <a:pPr>
                <a:defRPr/>
              </a:pPr>
              <a:t>‹#›</a:t>
            </a:fld>
            <a:endParaRPr lang="zh-CN" altLang="en-US"/>
          </a:p>
        </p:txBody>
      </p:sp>
    </p:spTree>
    <p:extLst>
      <p:ext uri="{BB962C8B-B14F-4D97-AF65-F5344CB8AC3E}">
        <p14:creationId xmlns:p14="http://schemas.microsoft.com/office/powerpoint/2010/main" val="13515484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3">
            <a:extLst>
              <a:ext uri="{FF2B5EF4-FFF2-40B4-BE49-F238E27FC236}">
                <a16:creationId xmlns:a16="http://schemas.microsoft.com/office/drawing/2014/main" id="{52AF56CE-AB6A-72EF-CA15-2CF90446809B}"/>
              </a:ext>
            </a:extLst>
          </p:cNvPr>
          <p:cNvSpPr>
            <a:spLocks noGrp="1"/>
          </p:cNvSpPr>
          <p:nvPr>
            <p:ph type="dt" sz="half" idx="10"/>
          </p:nvPr>
        </p:nvSpPr>
        <p:spPr/>
        <p:txBody>
          <a:bodyPr/>
          <a:lstStyle>
            <a:lvl1pPr>
              <a:defRPr/>
            </a:lvl1pPr>
          </a:lstStyle>
          <a:p>
            <a:pPr>
              <a:defRPr/>
            </a:pPr>
            <a:fld id="{9795FD4D-D723-4238-AC55-2E84328E6FD6}" type="datetimeFigureOut">
              <a:rPr lang="zh-CN" altLang="en-US"/>
              <a:pPr>
                <a:defRPr/>
              </a:pPr>
              <a:t>2025/4/27</a:t>
            </a:fld>
            <a:endParaRPr lang="zh-CN" altLang="en-US"/>
          </a:p>
        </p:txBody>
      </p:sp>
      <p:sp>
        <p:nvSpPr>
          <p:cNvPr id="8" name="Footer Placeholder 4">
            <a:extLst>
              <a:ext uri="{FF2B5EF4-FFF2-40B4-BE49-F238E27FC236}">
                <a16:creationId xmlns:a16="http://schemas.microsoft.com/office/drawing/2014/main" id="{AB645733-E19A-3838-958F-FFA5B776676F}"/>
              </a:ext>
            </a:extLst>
          </p:cNvPr>
          <p:cNvSpPr>
            <a:spLocks noGrp="1"/>
          </p:cNvSpPr>
          <p:nvPr>
            <p:ph type="ftr" sz="quarter" idx="11"/>
          </p:nvPr>
        </p:nvSpPr>
        <p:spPr/>
        <p:txBody>
          <a:bodyPr/>
          <a:lstStyle>
            <a:lvl1pPr>
              <a:defRPr/>
            </a:lvl1pPr>
          </a:lstStyle>
          <a:p>
            <a:pPr>
              <a:defRPr/>
            </a:pPr>
            <a:endParaRPr lang="zh-CN" altLang="en-US"/>
          </a:p>
        </p:txBody>
      </p:sp>
      <p:sp>
        <p:nvSpPr>
          <p:cNvPr id="9" name="Slide Number Placeholder 5">
            <a:extLst>
              <a:ext uri="{FF2B5EF4-FFF2-40B4-BE49-F238E27FC236}">
                <a16:creationId xmlns:a16="http://schemas.microsoft.com/office/drawing/2014/main" id="{8741C6B1-3700-4B8E-2A03-CA286BB039BB}"/>
              </a:ext>
            </a:extLst>
          </p:cNvPr>
          <p:cNvSpPr>
            <a:spLocks noGrp="1"/>
          </p:cNvSpPr>
          <p:nvPr>
            <p:ph type="sldNum" sz="quarter" idx="12"/>
          </p:nvPr>
        </p:nvSpPr>
        <p:spPr/>
        <p:txBody>
          <a:bodyPr/>
          <a:lstStyle>
            <a:lvl1pPr>
              <a:defRPr/>
            </a:lvl1pPr>
          </a:lstStyle>
          <a:p>
            <a:pPr>
              <a:defRPr/>
            </a:pPr>
            <a:fld id="{320B9A5F-44BB-46C8-B219-E11CF5DEC5C0}" type="slidenum">
              <a:rPr lang="zh-CN" altLang="en-US"/>
              <a:pPr>
                <a:defRPr/>
              </a:pPr>
              <a:t>‹#›</a:t>
            </a:fld>
            <a:endParaRPr lang="zh-CN" altLang="en-US"/>
          </a:p>
        </p:txBody>
      </p:sp>
    </p:spTree>
    <p:extLst>
      <p:ext uri="{BB962C8B-B14F-4D97-AF65-F5344CB8AC3E}">
        <p14:creationId xmlns:p14="http://schemas.microsoft.com/office/powerpoint/2010/main" val="13805829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3">
            <a:extLst>
              <a:ext uri="{FF2B5EF4-FFF2-40B4-BE49-F238E27FC236}">
                <a16:creationId xmlns:a16="http://schemas.microsoft.com/office/drawing/2014/main" id="{B9EAEBF7-45CD-68C6-7ABD-14A594E8846A}"/>
              </a:ext>
            </a:extLst>
          </p:cNvPr>
          <p:cNvSpPr>
            <a:spLocks noGrp="1"/>
          </p:cNvSpPr>
          <p:nvPr>
            <p:ph type="dt" sz="half" idx="10"/>
          </p:nvPr>
        </p:nvSpPr>
        <p:spPr/>
        <p:txBody>
          <a:bodyPr/>
          <a:lstStyle>
            <a:lvl1pPr>
              <a:defRPr/>
            </a:lvl1pPr>
          </a:lstStyle>
          <a:p>
            <a:pPr>
              <a:defRPr/>
            </a:pPr>
            <a:fld id="{E332D915-FC5E-4802-94D6-A302B4CAA2A2}" type="datetimeFigureOut">
              <a:rPr lang="zh-CN" altLang="en-US"/>
              <a:pPr>
                <a:defRPr/>
              </a:pPr>
              <a:t>2025/4/27</a:t>
            </a:fld>
            <a:endParaRPr lang="zh-CN" altLang="en-US"/>
          </a:p>
        </p:txBody>
      </p:sp>
      <p:sp>
        <p:nvSpPr>
          <p:cNvPr id="4" name="Footer Placeholder 4">
            <a:extLst>
              <a:ext uri="{FF2B5EF4-FFF2-40B4-BE49-F238E27FC236}">
                <a16:creationId xmlns:a16="http://schemas.microsoft.com/office/drawing/2014/main" id="{C8CC7171-C1BC-1761-37D2-6AA320539E44}"/>
              </a:ext>
            </a:extLst>
          </p:cNvPr>
          <p:cNvSpPr>
            <a:spLocks noGrp="1"/>
          </p:cNvSpPr>
          <p:nvPr>
            <p:ph type="ftr" sz="quarter" idx="11"/>
          </p:nvPr>
        </p:nvSpPr>
        <p:spPr/>
        <p:txBody>
          <a:bodyPr/>
          <a:lstStyle>
            <a:lvl1pPr>
              <a:defRPr/>
            </a:lvl1pPr>
          </a:lstStyle>
          <a:p>
            <a:pPr>
              <a:defRPr/>
            </a:pPr>
            <a:endParaRPr lang="zh-CN" altLang="en-US"/>
          </a:p>
        </p:txBody>
      </p:sp>
      <p:sp>
        <p:nvSpPr>
          <p:cNvPr id="5" name="Slide Number Placeholder 5">
            <a:extLst>
              <a:ext uri="{FF2B5EF4-FFF2-40B4-BE49-F238E27FC236}">
                <a16:creationId xmlns:a16="http://schemas.microsoft.com/office/drawing/2014/main" id="{C9174818-E7B4-3075-F72C-B5541A048947}"/>
              </a:ext>
            </a:extLst>
          </p:cNvPr>
          <p:cNvSpPr>
            <a:spLocks noGrp="1"/>
          </p:cNvSpPr>
          <p:nvPr>
            <p:ph type="sldNum" sz="quarter" idx="12"/>
          </p:nvPr>
        </p:nvSpPr>
        <p:spPr/>
        <p:txBody>
          <a:bodyPr/>
          <a:lstStyle>
            <a:lvl1pPr>
              <a:defRPr/>
            </a:lvl1pPr>
          </a:lstStyle>
          <a:p>
            <a:pPr>
              <a:defRPr/>
            </a:pPr>
            <a:fld id="{2FF854F9-2F2D-41BD-8F47-B6E7B53EAC23}" type="slidenum">
              <a:rPr lang="zh-CN" altLang="en-US"/>
              <a:pPr>
                <a:defRPr/>
              </a:pPr>
              <a:t>‹#›</a:t>
            </a:fld>
            <a:endParaRPr lang="zh-CN" altLang="en-US"/>
          </a:p>
        </p:txBody>
      </p:sp>
    </p:spTree>
    <p:extLst>
      <p:ext uri="{BB962C8B-B14F-4D97-AF65-F5344CB8AC3E}">
        <p14:creationId xmlns:p14="http://schemas.microsoft.com/office/powerpoint/2010/main" val="19917439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3C7CDBA-39D4-7A3D-BAE7-2F78EB83275C}"/>
              </a:ext>
            </a:extLst>
          </p:cNvPr>
          <p:cNvSpPr>
            <a:spLocks noGrp="1"/>
          </p:cNvSpPr>
          <p:nvPr>
            <p:ph type="dt" sz="half" idx="10"/>
          </p:nvPr>
        </p:nvSpPr>
        <p:spPr/>
        <p:txBody>
          <a:bodyPr/>
          <a:lstStyle>
            <a:lvl1pPr>
              <a:defRPr/>
            </a:lvl1pPr>
          </a:lstStyle>
          <a:p>
            <a:pPr>
              <a:defRPr/>
            </a:pPr>
            <a:fld id="{74056660-E27E-4B05-BB64-8A445DFC1656}" type="datetimeFigureOut">
              <a:rPr lang="zh-CN" altLang="en-US"/>
              <a:pPr>
                <a:defRPr/>
              </a:pPr>
              <a:t>2025/4/27</a:t>
            </a:fld>
            <a:endParaRPr lang="zh-CN" altLang="en-US"/>
          </a:p>
        </p:txBody>
      </p:sp>
      <p:sp>
        <p:nvSpPr>
          <p:cNvPr id="3" name="Footer Placeholder 4">
            <a:extLst>
              <a:ext uri="{FF2B5EF4-FFF2-40B4-BE49-F238E27FC236}">
                <a16:creationId xmlns:a16="http://schemas.microsoft.com/office/drawing/2014/main" id="{96C854D4-EB93-B361-0B28-F4D20968BB0A}"/>
              </a:ext>
            </a:extLst>
          </p:cNvPr>
          <p:cNvSpPr>
            <a:spLocks noGrp="1"/>
          </p:cNvSpPr>
          <p:nvPr>
            <p:ph type="ftr" sz="quarter" idx="11"/>
          </p:nvPr>
        </p:nvSpPr>
        <p:spPr/>
        <p:txBody>
          <a:bodyPr/>
          <a:lstStyle>
            <a:lvl1pPr>
              <a:defRPr/>
            </a:lvl1pPr>
          </a:lstStyle>
          <a:p>
            <a:pPr>
              <a:defRPr/>
            </a:pPr>
            <a:endParaRPr lang="zh-CN" altLang="en-US"/>
          </a:p>
        </p:txBody>
      </p:sp>
      <p:sp>
        <p:nvSpPr>
          <p:cNvPr id="4" name="Slide Number Placeholder 5">
            <a:extLst>
              <a:ext uri="{FF2B5EF4-FFF2-40B4-BE49-F238E27FC236}">
                <a16:creationId xmlns:a16="http://schemas.microsoft.com/office/drawing/2014/main" id="{9BDC224E-B44E-8307-1884-10399426D49F}"/>
              </a:ext>
            </a:extLst>
          </p:cNvPr>
          <p:cNvSpPr>
            <a:spLocks noGrp="1"/>
          </p:cNvSpPr>
          <p:nvPr>
            <p:ph type="sldNum" sz="quarter" idx="12"/>
          </p:nvPr>
        </p:nvSpPr>
        <p:spPr/>
        <p:txBody>
          <a:bodyPr/>
          <a:lstStyle>
            <a:lvl1pPr>
              <a:defRPr/>
            </a:lvl1pPr>
          </a:lstStyle>
          <a:p>
            <a:pPr>
              <a:defRPr/>
            </a:pPr>
            <a:fld id="{541D17F5-AD68-458B-B653-4FA161893F1D}" type="slidenum">
              <a:rPr lang="zh-CN" altLang="en-US"/>
              <a:pPr>
                <a:defRPr/>
              </a:pPr>
              <a:t>‹#›</a:t>
            </a:fld>
            <a:endParaRPr lang="zh-CN" altLang="en-US"/>
          </a:p>
        </p:txBody>
      </p:sp>
    </p:spTree>
    <p:extLst>
      <p:ext uri="{BB962C8B-B14F-4D97-AF65-F5344CB8AC3E}">
        <p14:creationId xmlns:p14="http://schemas.microsoft.com/office/powerpoint/2010/main" val="38529427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3">
            <a:extLst>
              <a:ext uri="{FF2B5EF4-FFF2-40B4-BE49-F238E27FC236}">
                <a16:creationId xmlns:a16="http://schemas.microsoft.com/office/drawing/2014/main" id="{805C4134-2358-4F4A-127B-AFE123889323}"/>
              </a:ext>
            </a:extLst>
          </p:cNvPr>
          <p:cNvSpPr>
            <a:spLocks noGrp="1"/>
          </p:cNvSpPr>
          <p:nvPr>
            <p:ph type="dt" sz="half" idx="10"/>
          </p:nvPr>
        </p:nvSpPr>
        <p:spPr/>
        <p:txBody>
          <a:bodyPr/>
          <a:lstStyle>
            <a:lvl1pPr>
              <a:defRPr/>
            </a:lvl1pPr>
          </a:lstStyle>
          <a:p>
            <a:pPr>
              <a:defRPr/>
            </a:pPr>
            <a:fld id="{93D7A49F-8438-41C9-B30E-8D06459ED2BB}" type="datetimeFigureOut">
              <a:rPr lang="zh-CN" altLang="en-US"/>
              <a:pPr>
                <a:defRPr/>
              </a:pPr>
              <a:t>2025/4/27</a:t>
            </a:fld>
            <a:endParaRPr lang="zh-CN" altLang="en-US"/>
          </a:p>
        </p:txBody>
      </p:sp>
      <p:sp>
        <p:nvSpPr>
          <p:cNvPr id="6" name="Footer Placeholder 4">
            <a:extLst>
              <a:ext uri="{FF2B5EF4-FFF2-40B4-BE49-F238E27FC236}">
                <a16:creationId xmlns:a16="http://schemas.microsoft.com/office/drawing/2014/main" id="{E9E639E8-9A2E-8CF4-7117-FCE22E6FC3AF}"/>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D05D1387-84F3-597F-E9A1-DBCCE7EB3569}"/>
              </a:ext>
            </a:extLst>
          </p:cNvPr>
          <p:cNvSpPr>
            <a:spLocks noGrp="1"/>
          </p:cNvSpPr>
          <p:nvPr>
            <p:ph type="sldNum" sz="quarter" idx="12"/>
          </p:nvPr>
        </p:nvSpPr>
        <p:spPr/>
        <p:txBody>
          <a:bodyPr/>
          <a:lstStyle>
            <a:lvl1pPr>
              <a:defRPr/>
            </a:lvl1pPr>
          </a:lstStyle>
          <a:p>
            <a:pPr>
              <a:defRPr/>
            </a:pPr>
            <a:fld id="{F12A001D-B50E-4812-B20A-52223579B8AD}" type="slidenum">
              <a:rPr lang="zh-CN" altLang="en-US"/>
              <a:pPr>
                <a:defRPr/>
              </a:pPr>
              <a:t>‹#›</a:t>
            </a:fld>
            <a:endParaRPr lang="zh-CN" altLang="en-US"/>
          </a:p>
        </p:txBody>
      </p:sp>
    </p:spTree>
    <p:extLst>
      <p:ext uri="{BB962C8B-B14F-4D97-AF65-F5344CB8AC3E}">
        <p14:creationId xmlns:p14="http://schemas.microsoft.com/office/powerpoint/2010/main" val="1037150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709098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3">
            <a:extLst>
              <a:ext uri="{FF2B5EF4-FFF2-40B4-BE49-F238E27FC236}">
                <a16:creationId xmlns:a16="http://schemas.microsoft.com/office/drawing/2014/main" id="{45F1F986-7CAA-1B16-44B8-29F578D0A71F}"/>
              </a:ext>
            </a:extLst>
          </p:cNvPr>
          <p:cNvSpPr>
            <a:spLocks noGrp="1"/>
          </p:cNvSpPr>
          <p:nvPr>
            <p:ph type="dt" sz="half" idx="10"/>
          </p:nvPr>
        </p:nvSpPr>
        <p:spPr/>
        <p:txBody>
          <a:bodyPr/>
          <a:lstStyle>
            <a:lvl1pPr>
              <a:defRPr/>
            </a:lvl1pPr>
          </a:lstStyle>
          <a:p>
            <a:pPr>
              <a:defRPr/>
            </a:pPr>
            <a:fld id="{266A02EE-E88F-4FF4-8911-9634F63FB10B}" type="datetimeFigureOut">
              <a:rPr lang="zh-CN" altLang="en-US"/>
              <a:pPr>
                <a:defRPr/>
              </a:pPr>
              <a:t>2025/4/27</a:t>
            </a:fld>
            <a:endParaRPr lang="zh-CN" altLang="en-US"/>
          </a:p>
        </p:txBody>
      </p:sp>
      <p:sp>
        <p:nvSpPr>
          <p:cNvPr id="6" name="Footer Placeholder 4">
            <a:extLst>
              <a:ext uri="{FF2B5EF4-FFF2-40B4-BE49-F238E27FC236}">
                <a16:creationId xmlns:a16="http://schemas.microsoft.com/office/drawing/2014/main" id="{601FF35E-D1FD-8928-DB8A-2CF1C07167BF}"/>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8B7CB756-FC3E-19E6-CE02-F314D39B55DF}"/>
              </a:ext>
            </a:extLst>
          </p:cNvPr>
          <p:cNvSpPr>
            <a:spLocks noGrp="1"/>
          </p:cNvSpPr>
          <p:nvPr>
            <p:ph type="sldNum" sz="quarter" idx="12"/>
          </p:nvPr>
        </p:nvSpPr>
        <p:spPr/>
        <p:txBody>
          <a:bodyPr/>
          <a:lstStyle>
            <a:lvl1pPr>
              <a:defRPr/>
            </a:lvl1pPr>
          </a:lstStyle>
          <a:p>
            <a:pPr>
              <a:defRPr/>
            </a:pPr>
            <a:fld id="{F1629521-0165-4FAF-AAC3-7D67E1926BFF}" type="slidenum">
              <a:rPr lang="zh-CN" altLang="en-US"/>
              <a:pPr>
                <a:defRPr/>
              </a:pPr>
              <a:t>‹#›</a:t>
            </a:fld>
            <a:endParaRPr lang="zh-CN" altLang="en-US"/>
          </a:p>
        </p:txBody>
      </p:sp>
    </p:spTree>
    <p:extLst>
      <p:ext uri="{BB962C8B-B14F-4D97-AF65-F5344CB8AC3E}">
        <p14:creationId xmlns:p14="http://schemas.microsoft.com/office/powerpoint/2010/main" val="39124949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a16="http://schemas.microsoft.com/office/drawing/2014/main" id="{F07B7579-36F7-116A-3FE9-7EC29DA82148}"/>
              </a:ext>
            </a:extLst>
          </p:cNvPr>
          <p:cNvSpPr>
            <a:spLocks noGrp="1"/>
          </p:cNvSpPr>
          <p:nvPr>
            <p:ph type="dt" sz="half" idx="10"/>
          </p:nvPr>
        </p:nvSpPr>
        <p:spPr/>
        <p:txBody>
          <a:bodyPr/>
          <a:lstStyle>
            <a:lvl1pPr>
              <a:defRPr/>
            </a:lvl1pPr>
          </a:lstStyle>
          <a:p>
            <a:pPr>
              <a:defRPr/>
            </a:pPr>
            <a:fld id="{F0D92966-888A-40E0-A14F-96A9B1E88E88}" type="datetimeFigureOut">
              <a:rPr lang="zh-CN" altLang="en-US"/>
              <a:pPr>
                <a:defRPr/>
              </a:pPr>
              <a:t>2025/4/27</a:t>
            </a:fld>
            <a:endParaRPr lang="zh-CN" altLang="en-US"/>
          </a:p>
        </p:txBody>
      </p:sp>
      <p:sp>
        <p:nvSpPr>
          <p:cNvPr id="5" name="Footer Placeholder 4">
            <a:extLst>
              <a:ext uri="{FF2B5EF4-FFF2-40B4-BE49-F238E27FC236}">
                <a16:creationId xmlns:a16="http://schemas.microsoft.com/office/drawing/2014/main" id="{848B1C68-AA03-ADC1-3BDA-48FB110BBEA5}"/>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216ED4C8-A41B-11C9-A17D-633AB1390942}"/>
              </a:ext>
            </a:extLst>
          </p:cNvPr>
          <p:cNvSpPr>
            <a:spLocks noGrp="1"/>
          </p:cNvSpPr>
          <p:nvPr>
            <p:ph type="sldNum" sz="quarter" idx="12"/>
          </p:nvPr>
        </p:nvSpPr>
        <p:spPr/>
        <p:txBody>
          <a:bodyPr/>
          <a:lstStyle>
            <a:lvl1pPr>
              <a:defRPr/>
            </a:lvl1pPr>
          </a:lstStyle>
          <a:p>
            <a:pPr>
              <a:defRPr/>
            </a:pPr>
            <a:fld id="{7DD0A01F-365D-4515-A1D7-026A17D10BB4}" type="slidenum">
              <a:rPr lang="zh-CN" altLang="en-US"/>
              <a:pPr>
                <a:defRPr/>
              </a:pPr>
              <a:t>‹#›</a:t>
            </a:fld>
            <a:endParaRPr lang="zh-CN" altLang="en-US"/>
          </a:p>
        </p:txBody>
      </p:sp>
    </p:spTree>
    <p:extLst>
      <p:ext uri="{BB962C8B-B14F-4D97-AF65-F5344CB8AC3E}">
        <p14:creationId xmlns:p14="http://schemas.microsoft.com/office/powerpoint/2010/main" val="7151623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a16="http://schemas.microsoft.com/office/drawing/2014/main" id="{E1AF32EA-11FB-2C69-F2AC-3D0117312260}"/>
              </a:ext>
            </a:extLst>
          </p:cNvPr>
          <p:cNvSpPr>
            <a:spLocks noGrp="1"/>
          </p:cNvSpPr>
          <p:nvPr>
            <p:ph type="dt" sz="half" idx="10"/>
          </p:nvPr>
        </p:nvSpPr>
        <p:spPr/>
        <p:txBody>
          <a:bodyPr/>
          <a:lstStyle>
            <a:lvl1pPr>
              <a:defRPr/>
            </a:lvl1pPr>
          </a:lstStyle>
          <a:p>
            <a:pPr>
              <a:defRPr/>
            </a:pPr>
            <a:fld id="{A32EAB80-492B-45F8-94F8-6F7E4307A7E9}" type="datetimeFigureOut">
              <a:rPr lang="zh-CN" altLang="en-US"/>
              <a:pPr>
                <a:defRPr/>
              </a:pPr>
              <a:t>2025/4/27</a:t>
            </a:fld>
            <a:endParaRPr lang="zh-CN" altLang="en-US"/>
          </a:p>
        </p:txBody>
      </p:sp>
      <p:sp>
        <p:nvSpPr>
          <p:cNvPr id="5" name="Footer Placeholder 4">
            <a:extLst>
              <a:ext uri="{FF2B5EF4-FFF2-40B4-BE49-F238E27FC236}">
                <a16:creationId xmlns:a16="http://schemas.microsoft.com/office/drawing/2014/main" id="{5F39BCF1-68EA-F990-7A24-5DD049824D8B}"/>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C6477DD8-CBA4-C095-D0A0-87350776894B}"/>
              </a:ext>
            </a:extLst>
          </p:cNvPr>
          <p:cNvSpPr>
            <a:spLocks noGrp="1"/>
          </p:cNvSpPr>
          <p:nvPr>
            <p:ph type="sldNum" sz="quarter" idx="12"/>
          </p:nvPr>
        </p:nvSpPr>
        <p:spPr/>
        <p:txBody>
          <a:bodyPr/>
          <a:lstStyle>
            <a:lvl1pPr>
              <a:defRPr/>
            </a:lvl1pPr>
          </a:lstStyle>
          <a:p>
            <a:pPr>
              <a:defRPr/>
            </a:pPr>
            <a:fld id="{25D2600D-7C3F-4E34-9EF5-28B0C0D19293}" type="slidenum">
              <a:rPr lang="zh-CN" altLang="en-US"/>
              <a:pPr>
                <a:defRPr/>
              </a:pPr>
              <a:t>‹#›</a:t>
            </a:fld>
            <a:endParaRPr lang="zh-CN" altLang="en-US"/>
          </a:p>
        </p:txBody>
      </p:sp>
    </p:spTree>
    <p:extLst>
      <p:ext uri="{BB962C8B-B14F-4D97-AF65-F5344CB8AC3E}">
        <p14:creationId xmlns:p14="http://schemas.microsoft.com/office/powerpoint/2010/main" val="2700896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983933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63019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40286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8409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9182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259760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493032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9CAF3B5F-FF13-FF84-F10A-6D69F5BD0F21}"/>
              </a:ext>
            </a:extLst>
          </p:cNvPr>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8195" name="Rectangle 3">
            <a:extLst>
              <a:ext uri="{FF2B5EF4-FFF2-40B4-BE49-F238E27FC236}">
                <a16:creationId xmlns:a16="http://schemas.microsoft.com/office/drawing/2014/main" id="{F9E14424-35B2-424B-17AC-AD878FFCB7EF}"/>
              </a:ext>
            </a:extLst>
          </p:cNvPr>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cSld>
  <p:clrMap bg1="dk2" tx1="lt1" bg2="dk1" tx2="lt2" accent1="accent1" accent2="accent2" accent3="accent3" accent4="accent4" accent5="accent5" accent6="accent6" hlink="hlink" folHlink="folHlink"/>
  <p:sldLayoutIdLst>
    <p:sldLayoutId id="2147495034" r:id="rId1"/>
    <p:sldLayoutId id="2147495035" r:id="rId2"/>
    <p:sldLayoutId id="2147495036" r:id="rId3"/>
    <p:sldLayoutId id="2147495037" r:id="rId4"/>
    <p:sldLayoutId id="2147495038" r:id="rId5"/>
    <p:sldLayoutId id="2147495039" r:id="rId6"/>
    <p:sldLayoutId id="2147495040" r:id="rId7"/>
    <p:sldLayoutId id="2147495041" r:id="rId8"/>
    <p:sldLayoutId id="2147495042" r:id="rId9"/>
    <p:sldLayoutId id="2147495043" r:id="rId10"/>
    <p:sldLayoutId id="2147495044"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218" name="Title Placeholder 1">
            <a:extLst>
              <a:ext uri="{FF2B5EF4-FFF2-40B4-BE49-F238E27FC236}">
                <a16:creationId xmlns:a16="http://schemas.microsoft.com/office/drawing/2014/main" id="{35F9E8A5-2F20-1D59-D2B1-C1D332AD8777}"/>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endParaRPr lang="en-US" altLang="en-US"/>
          </a:p>
        </p:txBody>
      </p:sp>
      <p:sp>
        <p:nvSpPr>
          <p:cNvPr id="9219" name="Text Placeholder 2">
            <a:extLst>
              <a:ext uri="{FF2B5EF4-FFF2-40B4-BE49-F238E27FC236}">
                <a16:creationId xmlns:a16="http://schemas.microsoft.com/office/drawing/2014/main" id="{850F706C-F02A-71D6-3572-B1D292E44C89}"/>
              </a:ext>
            </a:extLst>
          </p:cNvPr>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ltLang="en-US"/>
          </a:p>
        </p:txBody>
      </p:sp>
      <p:sp>
        <p:nvSpPr>
          <p:cNvPr id="4" name="Date Placeholder 3">
            <a:extLst>
              <a:ext uri="{FF2B5EF4-FFF2-40B4-BE49-F238E27FC236}">
                <a16:creationId xmlns:a16="http://schemas.microsoft.com/office/drawing/2014/main" id="{79438C78-BB3A-5D32-42B6-9E5E49E36051}"/>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B4898E3A-429A-4807-983E-C87CA9D2485A}" type="datetimeFigureOut">
              <a:rPr lang="zh-CN" altLang="en-US"/>
              <a:pPr>
                <a:defRPr/>
              </a:pPr>
              <a:t>2025/4/27</a:t>
            </a:fld>
            <a:endParaRPr lang="zh-CN" altLang="en-US"/>
          </a:p>
        </p:txBody>
      </p:sp>
      <p:sp>
        <p:nvSpPr>
          <p:cNvPr id="5" name="Footer Placeholder 4">
            <a:extLst>
              <a:ext uri="{FF2B5EF4-FFF2-40B4-BE49-F238E27FC236}">
                <a16:creationId xmlns:a16="http://schemas.microsoft.com/office/drawing/2014/main" id="{C0FC735E-BCB4-E531-B0E9-FBED74879360}"/>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a:extLst>
              <a:ext uri="{FF2B5EF4-FFF2-40B4-BE49-F238E27FC236}">
                <a16:creationId xmlns:a16="http://schemas.microsoft.com/office/drawing/2014/main" id="{1767461C-22F9-BDA1-6828-7F8DD322B8B1}"/>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1E34350E-7C3D-4C4D-B46E-C357C1D97DB2}"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95045" r:id="rId1"/>
    <p:sldLayoutId id="2147495046" r:id="rId2"/>
    <p:sldLayoutId id="2147495047" r:id="rId3"/>
    <p:sldLayoutId id="2147495048" r:id="rId4"/>
    <p:sldLayoutId id="2147495049" r:id="rId5"/>
    <p:sldLayoutId id="2147495050" r:id="rId6"/>
    <p:sldLayoutId id="2147495051" r:id="rId7"/>
    <p:sldLayoutId id="2147495052" r:id="rId8"/>
    <p:sldLayoutId id="2147495053" r:id="rId9"/>
    <p:sldLayoutId id="2147495054" r:id="rId10"/>
    <p:sldLayoutId id="2147495055"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76802" name="AutoShape 2" descr="Here is the link for Sunday's sermon &amp;... - Van Riper Ellis ...">
            <a:extLst>
              <a:ext uri="{FF2B5EF4-FFF2-40B4-BE49-F238E27FC236}">
                <a16:creationId xmlns:a16="http://schemas.microsoft.com/office/drawing/2014/main" id="{12B85E25-6DAC-B67B-2533-2396822B688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DFYuanMedium-B5" pitchFamily="49" charset="-128"/>
              </a:defRPr>
            </a:lvl1pPr>
            <a:lvl2pPr marL="742950" indent="-285750">
              <a:defRPr>
                <a:solidFill>
                  <a:schemeClr val="tx1"/>
                </a:solidFill>
                <a:latin typeface="Arial" panose="020B0604020202020204" pitchFamily="34" charset="0"/>
                <a:ea typeface="DFYuanMedium-B5" pitchFamily="49" charset="-128"/>
              </a:defRPr>
            </a:lvl2pPr>
            <a:lvl3pPr marL="1143000" indent="-228600">
              <a:defRPr>
                <a:solidFill>
                  <a:schemeClr val="tx1"/>
                </a:solidFill>
                <a:latin typeface="Arial" panose="020B0604020202020204" pitchFamily="34" charset="0"/>
                <a:ea typeface="DFYuanMedium-B5" pitchFamily="49" charset="-128"/>
              </a:defRPr>
            </a:lvl3pPr>
            <a:lvl4pPr marL="1600200" indent="-228600">
              <a:defRPr>
                <a:solidFill>
                  <a:schemeClr val="tx1"/>
                </a:solidFill>
                <a:latin typeface="Arial" panose="020B0604020202020204" pitchFamily="34" charset="0"/>
                <a:ea typeface="DFYuanMedium-B5" pitchFamily="49" charset="-128"/>
              </a:defRPr>
            </a:lvl4pPr>
            <a:lvl5pPr marL="2057400" indent="-228600">
              <a:defRPr>
                <a:solidFill>
                  <a:schemeClr val="tx1"/>
                </a:solidFill>
                <a:latin typeface="Arial" panose="020B0604020202020204" pitchFamily="34" charset="0"/>
                <a:ea typeface="DFYuanMedium-B5" pitchFamily="49"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9pPr>
          </a:lstStyle>
          <a:p>
            <a:endParaRPr lang="en-US" altLang="en-US">
              <a:solidFill>
                <a:srgbClr val="FFFFFF"/>
              </a:solidFill>
              <a:latin typeface="Garamond" panose="02020404030301010803" pitchFamily="18" charset="0"/>
              <a:ea typeface="SimSun" panose="02010600030101010101" pitchFamily="2" charset="-122"/>
            </a:endParaRPr>
          </a:p>
        </p:txBody>
      </p:sp>
      <p:sp>
        <p:nvSpPr>
          <p:cNvPr id="76803" name="AutoShape 4" descr="Here is the link for Sunday's sermon &amp;... - Van Riper Ellis ...">
            <a:extLst>
              <a:ext uri="{FF2B5EF4-FFF2-40B4-BE49-F238E27FC236}">
                <a16:creationId xmlns:a16="http://schemas.microsoft.com/office/drawing/2014/main" id="{C3F17865-0571-783C-4B4E-DF2D46381E0E}"/>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DFYuanMedium-B5" pitchFamily="49" charset="-128"/>
              </a:defRPr>
            </a:lvl1pPr>
            <a:lvl2pPr marL="742950" indent="-285750">
              <a:defRPr>
                <a:solidFill>
                  <a:schemeClr val="tx1"/>
                </a:solidFill>
                <a:latin typeface="Arial" panose="020B0604020202020204" pitchFamily="34" charset="0"/>
                <a:ea typeface="DFYuanMedium-B5" pitchFamily="49" charset="-128"/>
              </a:defRPr>
            </a:lvl2pPr>
            <a:lvl3pPr marL="1143000" indent="-228600">
              <a:defRPr>
                <a:solidFill>
                  <a:schemeClr val="tx1"/>
                </a:solidFill>
                <a:latin typeface="Arial" panose="020B0604020202020204" pitchFamily="34" charset="0"/>
                <a:ea typeface="DFYuanMedium-B5" pitchFamily="49" charset="-128"/>
              </a:defRPr>
            </a:lvl3pPr>
            <a:lvl4pPr marL="1600200" indent="-228600">
              <a:defRPr>
                <a:solidFill>
                  <a:schemeClr val="tx1"/>
                </a:solidFill>
                <a:latin typeface="Arial" panose="020B0604020202020204" pitchFamily="34" charset="0"/>
                <a:ea typeface="DFYuanMedium-B5" pitchFamily="49" charset="-128"/>
              </a:defRPr>
            </a:lvl4pPr>
            <a:lvl5pPr marL="2057400" indent="-228600">
              <a:defRPr>
                <a:solidFill>
                  <a:schemeClr val="tx1"/>
                </a:solidFill>
                <a:latin typeface="Arial" panose="020B0604020202020204" pitchFamily="34" charset="0"/>
                <a:ea typeface="DFYuanMedium-B5" pitchFamily="49"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9pPr>
          </a:lstStyle>
          <a:p>
            <a:endParaRPr lang="en-US" altLang="en-US">
              <a:solidFill>
                <a:srgbClr val="FFFFFF"/>
              </a:solidFill>
              <a:latin typeface="Garamond" panose="02020404030301010803" pitchFamily="18" charset="0"/>
              <a:ea typeface="SimSun" panose="02010600030101010101" pitchFamily="2" charset="-122"/>
            </a:endParaRPr>
          </a:p>
        </p:txBody>
      </p:sp>
      <p:pic>
        <p:nvPicPr>
          <p:cNvPr id="76804" name="Picture 3">
            <a:extLst>
              <a:ext uri="{FF2B5EF4-FFF2-40B4-BE49-F238E27FC236}">
                <a16:creationId xmlns:a16="http://schemas.microsoft.com/office/drawing/2014/main" id="{B560E5C2-B6C2-2E4B-DA78-3B8CC2A54B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75" y="3132138"/>
            <a:ext cx="8475663" cy="281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6805" name="TextBox 6">
            <a:extLst>
              <a:ext uri="{FF2B5EF4-FFF2-40B4-BE49-F238E27FC236}">
                <a16:creationId xmlns:a16="http://schemas.microsoft.com/office/drawing/2014/main" id="{69492190-77E9-5921-27B4-EC7394B30520}"/>
              </a:ext>
            </a:extLst>
          </p:cNvPr>
          <p:cNvSpPr txBox="1">
            <a:spLocks noChangeArrowheads="1"/>
          </p:cNvSpPr>
          <p:nvPr/>
        </p:nvSpPr>
        <p:spPr bwMode="auto">
          <a:xfrm>
            <a:off x="2544763" y="1524000"/>
            <a:ext cx="430688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DFYuanMedium-B5" pitchFamily="49" charset="-128"/>
              </a:defRPr>
            </a:lvl1pPr>
            <a:lvl2pPr marL="742950" indent="-285750">
              <a:defRPr>
                <a:solidFill>
                  <a:schemeClr val="tx1"/>
                </a:solidFill>
                <a:latin typeface="Arial" panose="020B0604020202020204" pitchFamily="34" charset="0"/>
                <a:ea typeface="DFYuanMedium-B5" pitchFamily="49" charset="-128"/>
              </a:defRPr>
            </a:lvl2pPr>
            <a:lvl3pPr marL="1143000" indent="-228600">
              <a:defRPr>
                <a:solidFill>
                  <a:schemeClr val="tx1"/>
                </a:solidFill>
                <a:latin typeface="Arial" panose="020B0604020202020204" pitchFamily="34" charset="0"/>
                <a:ea typeface="DFYuanMedium-B5" pitchFamily="49" charset="-128"/>
              </a:defRPr>
            </a:lvl3pPr>
            <a:lvl4pPr marL="1600200" indent="-228600">
              <a:defRPr>
                <a:solidFill>
                  <a:schemeClr val="tx1"/>
                </a:solidFill>
                <a:latin typeface="Arial" panose="020B0604020202020204" pitchFamily="34" charset="0"/>
                <a:ea typeface="DFYuanMedium-B5" pitchFamily="49" charset="-128"/>
              </a:defRPr>
            </a:lvl4pPr>
            <a:lvl5pPr marL="2057400" indent="-228600">
              <a:defRPr>
                <a:solidFill>
                  <a:schemeClr val="tx1"/>
                </a:solidFill>
                <a:latin typeface="Arial" panose="020B0604020202020204" pitchFamily="34" charset="0"/>
                <a:ea typeface="DFYuanMedium-B5" pitchFamily="49"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9pPr>
          </a:lstStyle>
          <a:p>
            <a:r>
              <a:rPr lang="zh-TW" altLang="en-US" sz="8000" b="1">
                <a:solidFill>
                  <a:srgbClr val="FFFF00"/>
                </a:solidFill>
                <a:latin typeface="KaiTi" panose="02010609060101010101" pitchFamily="49" charset="-122"/>
                <a:ea typeface="KaiTi" panose="02010609060101010101" pitchFamily="49" charset="-122"/>
              </a:rPr>
              <a:t>主日信息</a:t>
            </a:r>
            <a:endParaRPr lang="en-US" altLang="en-US" sz="8000" b="1">
              <a:solidFill>
                <a:srgbClr val="FFFF00"/>
              </a:solidFill>
              <a:latin typeface="KaiTi" panose="02010609060101010101" pitchFamily="49" charset="-122"/>
              <a:ea typeface="KaiTi" panose="02010609060101010101" pitchFamily="49" charset="-122"/>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BBD0C4BC-7D8A-A0D3-34FD-D94C44E2FC62}"/>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5:25-27】</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可以献给自己，作个荣耀的教会，毫无玷污、皱纹等类的病，乃是圣洁没有瑕疵的。</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that He might present her to Himself a glorious church, not having spot or wrinkle or any such thing, but that she should be holy and without blemish.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CF79C676-CA2B-DC1D-B9B3-A28566564DAD}"/>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2:1-7】</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祂又叫我们与基督耶稣一同复活，一同坐在天上，</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and raised us up together, and made us sit together in the heavenly places in Christ Jesus,</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要将祂极丰富的恩典，就是祂在基督耶稣里向我们所施的恩慈，显明给后来的世代看。</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that in the ages to come He might show the exceeding riches of His grace in His kindness toward us in Christ Jesus.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D4D9FF76-4EAB-3FCE-7C36-88AAB8BE8BA4}"/>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18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23-27】</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天国好象一个王要和他仆人算帐。 </a:t>
            </a:r>
            <a:endParaRPr lang="en-US" altLang="zh-CN" sz="3200" b="1" dirty="0">
              <a:solidFill>
                <a:srgbClr val="FFFF00"/>
              </a:solidFill>
              <a:ea typeface="微软雅黑" panose="020B0503020204020204" pitchFamily="34" charset="-122"/>
            </a:endParaRPr>
          </a:p>
          <a:p>
            <a:pPr algn="l" fontAlgn="auto">
              <a:lnSpc>
                <a:spcPct val="100000"/>
              </a:lnSpc>
              <a:spcAft>
                <a:spcPts val="0"/>
              </a:spcAft>
              <a:defRPr/>
            </a:pPr>
            <a:r>
              <a:rPr lang="en-US" altLang="zh-CN" sz="3000" b="1" dirty="0">
                <a:solidFill>
                  <a:schemeClr val="bg1"/>
                </a:solidFill>
                <a:ea typeface="微软雅黑" panose="020B0503020204020204" pitchFamily="34" charset="-122"/>
              </a:rPr>
              <a:t>Therefore the kingdom of heaven is like a certain king who wanted to settle accounts with his servants.</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才算的时候，有人带了一个欠一千万银子的来。</a:t>
            </a:r>
            <a:endParaRPr lang="en-US" altLang="zh-CN" sz="3200" b="1" dirty="0">
              <a:solidFill>
                <a:srgbClr val="FFFF00"/>
              </a:solidFill>
              <a:ea typeface="微软雅黑" panose="020B0503020204020204" pitchFamily="34" charset="-122"/>
            </a:endParaRPr>
          </a:p>
          <a:p>
            <a:pPr algn="l" fontAlgn="auto">
              <a:lnSpc>
                <a:spcPct val="100000"/>
              </a:lnSpc>
              <a:spcAft>
                <a:spcPts val="0"/>
              </a:spcAft>
              <a:defRPr/>
            </a:pPr>
            <a:r>
              <a:rPr lang="en-US" altLang="zh-CN" sz="3000" b="1" dirty="0">
                <a:solidFill>
                  <a:schemeClr val="bg1"/>
                </a:solidFill>
                <a:ea typeface="微软雅黑" panose="020B0503020204020204" pitchFamily="34" charset="-122"/>
              </a:rPr>
              <a:t>And when he had begun to settle accounts, one was brought to him who owed him ten thousand talents.</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因为他没有什么偿还之物，主人吩咐把他和他妻子儿女，并一切所有的都卖了偿还。 </a:t>
            </a:r>
            <a:endParaRPr lang="en-US" altLang="zh-CN" sz="3200" b="1" dirty="0">
              <a:solidFill>
                <a:srgbClr val="FFFF00"/>
              </a:solidFill>
              <a:ea typeface="微软雅黑" panose="020B0503020204020204" pitchFamily="34" charset="-122"/>
            </a:endParaRPr>
          </a:p>
          <a:p>
            <a:pPr algn="l" fontAlgn="auto">
              <a:lnSpc>
                <a:spcPct val="100000"/>
              </a:lnSpc>
              <a:spcAft>
                <a:spcPts val="0"/>
              </a:spcAft>
              <a:defRPr/>
            </a:pPr>
            <a:r>
              <a:rPr lang="en-US" altLang="zh-CN" sz="3000" b="1" dirty="0">
                <a:solidFill>
                  <a:schemeClr val="bg1"/>
                </a:solidFill>
                <a:ea typeface="微软雅黑" panose="020B0503020204020204" pitchFamily="34" charset="-122"/>
              </a:rPr>
              <a:t>But as he was not able to pay, his master commanded that he be sold, with his wife and children and all that he had, and that payment be made.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2408E32D-4F46-EFF2-30AD-D7743E303CE5}"/>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18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23-27】</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那仆人就俯伏拜他，说</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主啊，宽容我，将来我都要还清。’ </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The servant therefore fell down before him, saying, ‘Master, have patience with me, and I will pay you all.’</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那仆人的主人就动了慈心，把他释放了，并且免了他的债。 </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Then the master of that servant was moved with compassion, released him, and forgave him the debt.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C8599F65-38E9-EC0B-01C8-83452B93E150}"/>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18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28-30】</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那仆人出来，遇见他的一个同伴欠他十两银子，便揪着他，掐住他的喉咙，说</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你把所欠的还我</a:t>
            </a:r>
            <a:r>
              <a:rPr lang="en-US" altLang="zh-CN" sz="3200" b="1" dirty="0">
                <a:solidFill>
                  <a:srgbClr val="FFFF00"/>
                </a:solidFill>
                <a:ea typeface="微软雅黑" panose="020B0503020204020204" pitchFamily="34" charset="-122"/>
              </a:rPr>
              <a:t>!’ </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“But that servant went out and found one of his fellow servants who owed him a hundred denarii; and he laid hands on him and took him by the throat, saying, ‘Pay me what you owe!’</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他的同伴就俯伏央求他，说</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宽容我吧，将来我必还清。’ </a:t>
            </a:r>
            <a:r>
              <a:rPr lang="en-US" altLang="zh-CN" sz="3200" b="1" dirty="0">
                <a:solidFill>
                  <a:schemeClr val="bg1"/>
                </a:solidFill>
                <a:ea typeface="微软雅黑" panose="020B0503020204020204" pitchFamily="34" charset="-122"/>
              </a:rPr>
              <a:t>So his fellow servant fell down at his feet and begged him, saying, ‘Have patience with me, and I will pay you all.’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35CFB636-A958-486D-99BE-9B53BFB5DD1A}"/>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18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28-30】</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他不肯，竟去把他下在监里，等他还了所欠的债。</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And he would not, but went and threw him into prison till he should pay the debt.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E61E0120-95E4-B832-88E8-BA90929AD3DF}"/>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18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32-33】</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32 </a:t>
            </a:r>
            <a:r>
              <a:rPr lang="zh-CN" altLang="en-US" sz="3200" b="1" dirty="0">
                <a:solidFill>
                  <a:srgbClr val="FFFF00"/>
                </a:solidFill>
                <a:ea typeface="微软雅黑" panose="020B0503020204020204" pitchFamily="34" charset="-122"/>
              </a:rPr>
              <a:t>于是，主人叫了他来，对他说：‘你这恶奴才！你央求我，我就把你所欠的都免了。</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Then his master, after he had called him, said to him, ‘You wicked servant! I forgave you all that debt because you begged me.</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33 </a:t>
            </a:r>
            <a:r>
              <a:rPr lang="zh-CN" altLang="en-US" sz="3200" b="1" dirty="0">
                <a:solidFill>
                  <a:srgbClr val="FFFF00"/>
                </a:solidFill>
                <a:ea typeface="微软雅黑" panose="020B0503020204020204" pitchFamily="34" charset="-122"/>
              </a:rPr>
              <a:t>你不应当怜恤你的同伴，像我怜恤你吗？’</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Should you not also have had compassion on your fellow servant, just as I had pity on you?’</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590D324E-8477-094F-FAC3-1B9AEC616FF1}"/>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哥林多后书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2Co 5:17】</a:t>
            </a:r>
          </a:p>
          <a:p>
            <a:pPr algn="l" fontAlgn="auto">
              <a:lnSpc>
                <a:spcPct val="112000"/>
              </a:lnSpc>
              <a:spcAft>
                <a:spcPts val="0"/>
              </a:spcAft>
              <a:defRPr/>
            </a:pPr>
            <a:r>
              <a:rPr lang="zh-CN" altLang="en-US" sz="3200" b="1" dirty="0">
                <a:solidFill>
                  <a:srgbClr val="FFFF00"/>
                </a:solidFill>
                <a:ea typeface="微软雅黑" panose="020B0503020204020204" pitchFamily="34" charset="-122"/>
              </a:rPr>
              <a:t>若有人在基督里，他就是新造的人，旧事已过，都变成新的了。</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Therefore, if anyone is in Christ, he is a new creation; old things have passed away; behold, all things have become new.</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0DC58B91-B599-B712-D79B-247E3B4E4F5A}"/>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2:1-7】</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当我们死在过犯中的时候，便叫我们与基督一同活过来（你们得救是本乎恩）。</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even when we were dead in trespasses, made us alive together with Christ (by grace you have been saved),</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祂又叫我们与基督耶稣一同复活，一同坐在天上，</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and raised us up together, and made us sit together in the heavenly places in Christ Jesus,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F010FE58-0F24-750D-0A13-0A6A49FBB4A8}"/>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2:1-7】</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要将祂极丰富的恩典，就是祂在基督耶稣里向我们所施的恩慈，显明给后来的世代看。</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that in the ages to come He might show the exceeding riches of His grace in His kindness toward us in Christ Jesus.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
        <p:cNvGrpSpPr/>
        <p:nvPr/>
      </p:nvGrpSpPr>
      <p:grpSpPr>
        <a:xfrm>
          <a:off x="0" y="0"/>
          <a:ext cx="0" cy="0"/>
          <a:chOff x="0" y="0"/>
          <a:chExt cx="0" cy="0"/>
        </a:xfrm>
      </p:grpSpPr>
      <p:sp>
        <p:nvSpPr>
          <p:cNvPr id="77826" name="标题 1">
            <a:extLst>
              <a:ext uri="{FF2B5EF4-FFF2-40B4-BE49-F238E27FC236}">
                <a16:creationId xmlns:a16="http://schemas.microsoft.com/office/drawing/2014/main" id="{705A32ED-59AD-5593-CFB2-D426F7F0FE12}"/>
              </a:ext>
            </a:extLst>
          </p:cNvPr>
          <p:cNvSpPr>
            <a:spLocks noGrp="1" noChangeArrowheads="1"/>
          </p:cNvSpPr>
          <p:nvPr>
            <p:ph type="ctrTitle"/>
          </p:nvPr>
        </p:nvSpPr>
        <p:spPr>
          <a:xfrm>
            <a:off x="133350" y="681038"/>
            <a:ext cx="8894763" cy="3575050"/>
          </a:xfrm>
        </p:spPr>
        <p:txBody>
          <a:bodyPr/>
          <a:lstStyle/>
          <a:p>
            <a:r>
              <a:rPr lang="zh-CN" altLang="en-US" sz="4600" b="1" dirty="0">
                <a:solidFill>
                  <a:srgbClr val="FFFF00"/>
                </a:solidFill>
                <a:latin typeface="Microsoft YaHei" panose="020B0503020204020204" pitchFamily="34" charset="-122"/>
                <a:ea typeface="Microsoft YaHei" panose="020B0503020204020204" pitchFamily="34" charset="-122"/>
              </a:rPr>
              <a:t>出死入生  </a:t>
            </a:r>
            <a:br>
              <a:rPr lang="en-US" altLang="zh-CN" sz="4600" b="1" dirty="0">
                <a:solidFill>
                  <a:srgbClr val="FFFF00"/>
                </a:solidFill>
                <a:latin typeface="Microsoft YaHei" panose="020B0503020204020204" pitchFamily="34" charset="-122"/>
                <a:ea typeface="Microsoft YaHei" panose="020B0503020204020204" pitchFamily="34" charset="-122"/>
              </a:rPr>
            </a:br>
            <a:r>
              <a:rPr lang="en-US" altLang="zh-CN" sz="4600" b="1" dirty="0">
                <a:solidFill>
                  <a:schemeClr val="bg1"/>
                </a:solidFill>
                <a:latin typeface="Microsoft YaHei" panose="020B0503020204020204" pitchFamily="34" charset="-122"/>
                <a:ea typeface="Microsoft YaHei" panose="020B0503020204020204" pitchFamily="34" charset="-122"/>
              </a:rPr>
              <a:t>Passed From Death to Life</a:t>
            </a:r>
            <a:endParaRPr lang="zh-CN" altLang="en-US" sz="4600" b="1" dirty="0">
              <a:solidFill>
                <a:schemeClr val="bg1"/>
              </a:solidFill>
            </a:endParaRPr>
          </a:p>
        </p:txBody>
      </p:sp>
      <p:sp>
        <p:nvSpPr>
          <p:cNvPr id="77827" name="副标题 2">
            <a:extLst>
              <a:ext uri="{FF2B5EF4-FFF2-40B4-BE49-F238E27FC236}">
                <a16:creationId xmlns:a16="http://schemas.microsoft.com/office/drawing/2014/main" id="{24B39C61-C759-B9E9-FBDA-40512D8EA09C}"/>
              </a:ext>
            </a:extLst>
          </p:cNvPr>
          <p:cNvSpPr>
            <a:spLocks noGrp="1" noChangeArrowheads="1"/>
          </p:cNvSpPr>
          <p:nvPr>
            <p:ph type="subTitle" idx="1"/>
          </p:nvPr>
        </p:nvSpPr>
        <p:spPr>
          <a:xfrm>
            <a:off x="984250" y="5202238"/>
            <a:ext cx="6858000" cy="1655762"/>
          </a:xfrm>
        </p:spPr>
        <p:txBody>
          <a:bodyPr/>
          <a:lstStyle/>
          <a:p>
            <a:r>
              <a:rPr lang="en-US" altLang="zh-CN" b="1">
                <a:solidFill>
                  <a:schemeClr val="bg1"/>
                </a:solidFill>
              </a:rPr>
              <a:t>Boise Chinese Christian Church </a:t>
            </a:r>
          </a:p>
          <a:p>
            <a:r>
              <a:rPr lang="en-US" altLang="zh-CN" b="1">
                <a:solidFill>
                  <a:schemeClr val="bg1"/>
                </a:solidFill>
              </a:rPr>
              <a:t>4/27/2025</a:t>
            </a:r>
            <a:endParaRPr lang="zh-CN" altLang="en-US" b="1">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467383AC-15AE-6BB2-9F3B-9D9BF0A4D440}"/>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1-2】</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所以你们该效法　神，好象蒙慈爱的儿女一样。</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Be imitators of God, therefore, as dearly loved children.</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也要凭爱心行事，正如基督爱我们，为我们舍了自己，当作馨香的供物和祭物，献与　神。</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and live a life of love, just as Christ loved us and gave himself up for us as a fragrant offering and sacrifice to God.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DB794F7F-0E06-F4B2-FF49-7ABE0FFAC185}"/>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2:1-7】</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你们死在过犯罪恶之中，祂叫你们活过来。</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And you He made alive, who were dead in trespasses and sins,</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那时，你们在其中行事为人，随从今世的风俗，顺服空中掌权者的首领，就是现今在悖逆之子心中运行的邪灵。</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in which you once walked according to the course of this world, according to the prince of the power of the air, the spirit who now works in the sons of disobedience,</a:t>
            </a:r>
          </a:p>
          <a:p>
            <a:pPr algn="l" fontAlgn="auto">
              <a:lnSpc>
                <a:spcPct val="100000"/>
              </a:lnSpc>
              <a:spcAft>
                <a:spcPts val="0"/>
              </a:spcAft>
              <a:defRPr/>
            </a:pPr>
            <a:endParaRPr lang="en-US" altLang="zh-CN" sz="3000" b="1" dirty="0">
              <a:solidFill>
                <a:schemeClr val="bg1"/>
              </a:solidFill>
              <a:ea typeface="微软雅黑" panose="020B0503020204020204" pitchFamily="34"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E1909623-1484-3D46-4A3F-9FE75EE40975}"/>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2:1-7】</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我们从前也都在他们中间，放纵肉体的私欲，随着肉体和心中所喜好的去行，本为可怒之子，和别人一样。</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among whom also we all once conducted ourselves in the lusts of our flesh, fulfilling the desires of the flesh and of the mind, and were by nature children of wrath, just as the others.</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然而　神既有丰富的怜悯，因祂爱我们的大爱，</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But God, who is rich in mercy, because of His great love with which He loved us,</a:t>
            </a:r>
          </a:p>
          <a:p>
            <a:pPr algn="l" fontAlgn="auto">
              <a:lnSpc>
                <a:spcPct val="100000"/>
              </a:lnSpc>
              <a:spcAft>
                <a:spcPts val="0"/>
              </a:spcAft>
              <a:defRPr/>
            </a:pPr>
            <a:endParaRPr lang="en-US" altLang="zh-CN" sz="3000" b="1" dirty="0">
              <a:solidFill>
                <a:schemeClr val="bg1"/>
              </a:solidFill>
              <a:ea typeface="微软雅黑" panose="020B0503020204020204" pitchFamily="3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C59635C2-B61E-CEE8-FD4F-802366F1E421}"/>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2:1-7】</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当我们死在过犯中的时候，便叫我们与基督一同活过来（你们得救是本乎恩）。</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even when we were dead in trespasses, made us alive together with Christ (by grace you have been saved),</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祂又叫我们与基督耶稣一同复活，一同坐在天上，</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and raised us up together, and made us sit together in the heavenly places in Christ Jesus,</a:t>
            </a:r>
            <a:endParaRPr lang="en-US" altLang="zh-CN" sz="3000" b="1" dirty="0">
              <a:solidFill>
                <a:schemeClr val="bg1"/>
              </a:solidFill>
              <a:ea typeface="微软雅黑" panose="020B0503020204020204" pitchFamily="3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E451647E-1438-D5E2-F77A-4145B4BDC289}"/>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2:1-7】</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要将祂极丰富的恩典，就是祂在基督耶稣里向我们所施的恩慈，显明给后来的世代看。</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that in the ages to come He might show the exceeding riches of His grace in His kindness toward us in Christ Jesus.</a:t>
            </a:r>
          </a:p>
          <a:p>
            <a:pPr algn="l" fontAlgn="auto">
              <a:lnSpc>
                <a:spcPct val="100000"/>
              </a:lnSpc>
              <a:spcAft>
                <a:spcPts val="0"/>
              </a:spcAft>
              <a:defRPr/>
            </a:pPr>
            <a:endParaRPr lang="en-US" altLang="zh-CN" sz="3000" b="1" dirty="0">
              <a:solidFill>
                <a:schemeClr val="bg1"/>
              </a:solidFill>
              <a:ea typeface="微软雅黑" panose="020B0503020204020204" pitchFamily="3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D73D628F-8FDB-5E62-634E-6CEE116B6574}"/>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何西阿书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Hosea 2:19-20】</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我必聘你永远归我为妻，以仁义、公平、慈爱、怜悯聘你归我，</a:t>
            </a:r>
          </a:p>
          <a:p>
            <a:pPr algn="l" fontAlgn="auto">
              <a:lnSpc>
                <a:spcPct val="112000"/>
              </a:lnSpc>
              <a:spcAft>
                <a:spcPts val="0"/>
              </a:spcAft>
              <a:defRPr/>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I will betroth you to Me forever; Yes, I will betroth you to </a:t>
            </a:r>
            <a:r>
              <a:rPr lang="en-US" altLang="zh-CN" sz="3200" b="1" dirty="0" err="1">
                <a:solidFill>
                  <a:schemeClr val="bg1"/>
                </a:solidFill>
                <a:ea typeface="微软雅黑" panose="020B0503020204020204" pitchFamily="34" charset="-122"/>
              </a:rPr>
              <a:t>MeIn</a:t>
            </a:r>
            <a:r>
              <a:rPr lang="en-US" altLang="zh-CN" sz="3200" b="1" dirty="0">
                <a:solidFill>
                  <a:schemeClr val="bg1"/>
                </a:solidFill>
                <a:ea typeface="微软雅黑" panose="020B0503020204020204" pitchFamily="34" charset="-122"/>
              </a:rPr>
              <a:t> righteousness and justice, In loving kindness and mercy;</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也以诚实聘你归我，你就必认识我耶和华。”</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I will betroth you to Me in faithfulness, And you shall know the Lord.</a:t>
            </a:r>
          </a:p>
          <a:p>
            <a:pPr algn="l" fontAlgn="auto">
              <a:lnSpc>
                <a:spcPct val="112000"/>
              </a:lnSpc>
              <a:spcAft>
                <a:spcPts val="0"/>
              </a:spcAft>
              <a:defRPr/>
            </a:pPr>
            <a:endParaRPr lang="en-US" altLang="zh-CN" sz="3200" b="1" dirty="0">
              <a:solidFill>
                <a:schemeClr val="bg1"/>
              </a:solidFill>
              <a:ea typeface="微软雅黑" panose="020B0503020204020204" pitchFamily="3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6C630C77-D133-F093-89B7-FA8DADEF8ABE}"/>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5:6-8】</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因我们还软弱的时候，基督就按所定的日期为罪人死。</a:t>
            </a:r>
            <a:r>
              <a:rPr lang="en-US" altLang="zh-CN" sz="3000" b="1" dirty="0">
                <a:solidFill>
                  <a:schemeClr val="bg1"/>
                </a:solidFill>
                <a:ea typeface="微软雅黑" panose="020B0503020204020204" pitchFamily="34" charset="-122"/>
              </a:rPr>
              <a:t>For when we were still without strength, in due time Christ died for the ungodly.</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为义人死，是少有的；为仁人死，或者有敢作的。</a:t>
            </a:r>
            <a:r>
              <a:rPr lang="en-US" altLang="zh-CN" sz="3000" b="1" dirty="0">
                <a:solidFill>
                  <a:schemeClr val="bg1"/>
                </a:solidFill>
                <a:ea typeface="微软雅黑" panose="020B0503020204020204" pitchFamily="34" charset="-122"/>
              </a:rPr>
              <a:t>For scarcely for a righteous man will one die; yet perhaps for a good man someone would even dare to die.</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惟有基督在我们还作罪人的时候为我们死，　神的爱就在此向我们显明了。</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But God demonstrates His own love toward us, in that while we were still sinners, Christ died for us.</a:t>
            </a:r>
          </a:p>
          <a:p>
            <a:pPr algn="l" fontAlgn="auto">
              <a:lnSpc>
                <a:spcPct val="112000"/>
              </a:lnSpc>
              <a:spcAft>
                <a:spcPts val="0"/>
              </a:spcAft>
              <a:defRPr/>
            </a:pPr>
            <a:endParaRPr lang="en-US" altLang="zh-CN" sz="3200" b="1" dirty="0">
              <a:solidFill>
                <a:schemeClr val="bg1"/>
              </a:solidFill>
              <a:ea typeface="微软雅黑" panose="020B0503020204020204" pitchFamily="3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550CBACC-8474-2987-985C-89150469CFE4}"/>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5:25-27】</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你们作丈夫的，要爱你们的妻子，正如基督爱教会，为教会舍己。</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Husbands, love your wives, just as Christ also loved the church and gave Himself for her,</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要用水藉着道把教会洗净，成为圣洁，</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that He might sanctify and cleanse her with the washing of water by the word,</a:t>
            </a:r>
          </a:p>
        </p:txBody>
      </p:sp>
    </p:spTree>
  </p:cSld>
  <p:clrMapOvr>
    <a:masterClrMapping/>
  </p:clrMapOvr>
</p:sld>
</file>

<file path=ppt/theme/theme1.xml><?xml version="1.0" encoding="utf-8"?>
<a:theme xmlns:a="http://schemas.openxmlformats.org/drawingml/2006/main" name="5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60993</TotalTime>
  <Words>1939</Words>
  <Application>Microsoft Office PowerPoint</Application>
  <PresentationFormat>On-screen Show (4:3)</PresentationFormat>
  <Paragraphs>85</Paragraphs>
  <Slides>20</Slides>
  <Notes>0</Notes>
  <HiddenSlides>0</HiddenSlides>
  <MMClips>0</MMClips>
  <ScaleCrop>false</ScaleCrop>
  <HeadingPairs>
    <vt:vector size="6" baseType="variant">
      <vt:variant>
        <vt:lpstr>Fonts Used</vt:lpstr>
      </vt:variant>
      <vt:variant>
        <vt:i4>20</vt:i4>
      </vt:variant>
      <vt:variant>
        <vt:lpstr>Theme</vt:lpstr>
      </vt:variant>
      <vt:variant>
        <vt:i4>2</vt:i4>
      </vt:variant>
      <vt:variant>
        <vt:lpstr>Slide Titles</vt:lpstr>
      </vt:variant>
      <vt:variant>
        <vt:i4>20</vt:i4>
      </vt:variant>
    </vt:vector>
  </HeadingPairs>
  <TitlesOfParts>
    <vt:vector size="42" baseType="lpstr">
      <vt:lpstr>Arial</vt:lpstr>
      <vt:lpstr>DFYuanMedium-B5</vt:lpstr>
      <vt:lpstr>Calibri Light</vt:lpstr>
      <vt:lpstr>Calibri</vt:lpstr>
      <vt:lpstr>Times New Roman</vt:lpstr>
      <vt:lpstr>Garamond</vt:lpstr>
      <vt:lpstr>Microsoft YaHei</vt:lpstr>
      <vt:lpstr>华文楷体</vt:lpstr>
      <vt:lpstr>Segoe UI</vt:lpstr>
      <vt:lpstr>PMingLiU</vt:lpstr>
      <vt:lpstr>MingLiU</vt:lpstr>
      <vt:lpstr>Microsoft JhengHei</vt:lpstr>
      <vt:lpstr>SimSun</vt:lpstr>
      <vt:lpstr>UICTFontTextStyleBody</vt:lpstr>
      <vt:lpstr>Roboto</vt:lpstr>
      <vt:lpstr>DFKaiXBold-B5</vt:lpstr>
      <vt:lpstr>Microsoft Tai Le</vt:lpstr>
      <vt:lpstr>PMingLiU-ExtB</vt:lpstr>
      <vt:lpstr>Google Sans</vt:lpstr>
      <vt:lpstr>KaiTi</vt:lpstr>
      <vt:lpstr>5_Default Design</vt:lpstr>
      <vt:lpstr>Office 主题</vt:lpstr>
      <vt:lpstr>PowerPoint Presentation</vt:lpstr>
      <vt:lpstr>出死入生   Passed From Death to Life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eli</dc:creator>
  <cp:lastModifiedBy>BCCC_User</cp:lastModifiedBy>
  <cp:revision>325</cp:revision>
  <dcterms:created xsi:type="dcterms:W3CDTF">2009-11-04T13:37:49Z</dcterms:created>
  <dcterms:modified xsi:type="dcterms:W3CDTF">2025-04-27T17:58:57Z</dcterms:modified>
</cp:coreProperties>
</file>