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305" r:id="rId2"/>
    <p:sldId id="306" r:id="rId3"/>
    <p:sldId id="307" r:id="rId4"/>
    <p:sldId id="308" r:id="rId5"/>
    <p:sldId id="309" r:id="rId6"/>
    <p:sldId id="310" r:id="rId7"/>
    <p:sldId id="311" r:id="rId8"/>
    <p:sldId id="312" r:id="rId9"/>
    <p:sldId id="313" r:id="rId10"/>
    <p:sldId id="314" r:id="rId11"/>
    <p:sldId id="315" r:id="rId12"/>
    <p:sldId id="316" r:id="rId13"/>
    <p:sldId id="317" r:id="rId14"/>
  </p:sldIdLst>
  <p:sldSz cx="9144000" cy="6858000" type="screen4x3"/>
  <p:notesSz cx="6858000" cy="9144000"/>
  <p:embeddedFontLst>
    <p:embeddedFont>
      <p:font typeface="Microsoft YaHei" panose="020B0503020204020204" pitchFamily="34" charset="-122"/>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9" roundtripDataSignature="AMtx7mhjULkaIkpW4YkXK40qZMGv+kkK/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96EB1EA-49EF-44CD-AE37-8B95DE2F4529}">
  <a:tblStyle styleId="{E96EB1EA-49EF-44CD-AE37-8B95DE2F452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10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10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99" Type="http://customschemas.google.com/relationships/presentationmetadata" Target="metadata"/><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10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6" name="Google Shape;956;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0"/>
        <p:cNvGrpSpPr/>
        <p:nvPr/>
      </p:nvGrpSpPr>
      <p:grpSpPr>
        <a:xfrm>
          <a:off x="0" y="0"/>
          <a:ext cx="0" cy="0"/>
          <a:chOff x="0" y="0"/>
          <a:chExt cx="0" cy="0"/>
        </a:xfrm>
      </p:grpSpPr>
      <p:sp>
        <p:nvSpPr>
          <p:cNvPr id="1001" name="Google Shape;1001;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2" name="Google Shape;1002;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5"/>
        <p:cNvGrpSpPr/>
        <p:nvPr/>
      </p:nvGrpSpPr>
      <p:grpSpPr>
        <a:xfrm>
          <a:off x="0" y="0"/>
          <a:ext cx="0" cy="0"/>
          <a:chOff x="0" y="0"/>
          <a:chExt cx="0" cy="0"/>
        </a:xfrm>
      </p:grpSpPr>
      <p:sp>
        <p:nvSpPr>
          <p:cNvPr id="1006" name="Google Shape;1006;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7" name="Google Shape;1007;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0"/>
        <p:cNvGrpSpPr/>
        <p:nvPr/>
      </p:nvGrpSpPr>
      <p:grpSpPr>
        <a:xfrm>
          <a:off x="0" y="0"/>
          <a:ext cx="0" cy="0"/>
          <a:chOff x="0" y="0"/>
          <a:chExt cx="0" cy="0"/>
        </a:xfrm>
      </p:grpSpPr>
      <p:sp>
        <p:nvSpPr>
          <p:cNvPr id="1011" name="Google Shape;1011;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2" name="Google Shape;1012;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5"/>
        <p:cNvGrpSpPr/>
        <p:nvPr/>
      </p:nvGrpSpPr>
      <p:grpSpPr>
        <a:xfrm>
          <a:off x="0" y="0"/>
          <a:ext cx="0" cy="0"/>
          <a:chOff x="0" y="0"/>
          <a:chExt cx="0" cy="0"/>
        </a:xfrm>
      </p:grpSpPr>
      <p:sp>
        <p:nvSpPr>
          <p:cNvPr id="1016" name="Google Shape;1016;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7" name="Google Shape;1017;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0"/>
        <p:cNvGrpSpPr/>
        <p:nvPr/>
      </p:nvGrpSpPr>
      <p:grpSpPr>
        <a:xfrm>
          <a:off x="0" y="0"/>
          <a:ext cx="0" cy="0"/>
          <a:chOff x="0" y="0"/>
          <a:chExt cx="0" cy="0"/>
        </a:xfrm>
      </p:grpSpPr>
      <p:sp>
        <p:nvSpPr>
          <p:cNvPr id="961" name="Google Shape;961;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2" name="Google Shape;962;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5"/>
        <p:cNvGrpSpPr/>
        <p:nvPr/>
      </p:nvGrpSpPr>
      <p:grpSpPr>
        <a:xfrm>
          <a:off x="0" y="0"/>
          <a:ext cx="0" cy="0"/>
          <a:chOff x="0" y="0"/>
          <a:chExt cx="0" cy="0"/>
        </a:xfrm>
      </p:grpSpPr>
      <p:sp>
        <p:nvSpPr>
          <p:cNvPr id="966" name="Google Shape;966;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7" name="Google Shape;967;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0"/>
        <p:cNvGrpSpPr/>
        <p:nvPr/>
      </p:nvGrpSpPr>
      <p:grpSpPr>
        <a:xfrm>
          <a:off x="0" y="0"/>
          <a:ext cx="0" cy="0"/>
          <a:chOff x="0" y="0"/>
          <a:chExt cx="0" cy="0"/>
        </a:xfrm>
      </p:grpSpPr>
      <p:sp>
        <p:nvSpPr>
          <p:cNvPr id="971" name="Google Shape;971;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2" name="Google Shape;972;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5"/>
        <p:cNvGrpSpPr/>
        <p:nvPr/>
      </p:nvGrpSpPr>
      <p:grpSpPr>
        <a:xfrm>
          <a:off x="0" y="0"/>
          <a:ext cx="0" cy="0"/>
          <a:chOff x="0" y="0"/>
          <a:chExt cx="0" cy="0"/>
        </a:xfrm>
      </p:grpSpPr>
      <p:sp>
        <p:nvSpPr>
          <p:cNvPr id="976" name="Google Shape;976;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7" name="Google Shape;977;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0"/>
        <p:cNvGrpSpPr/>
        <p:nvPr/>
      </p:nvGrpSpPr>
      <p:grpSpPr>
        <a:xfrm>
          <a:off x="0" y="0"/>
          <a:ext cx="0" cy="0"/>
          <a:chOff x="0" y="0"/>
          <a:chExt cx="0" cy="0"/>
        </a:xfrm>
      </p:grpSpPr>
      <p:sp>
        <p:nvSpPr>
          <p:cNvPr id="981" name="Google Shape;981;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2" name="Google Shape;982;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5"/>
        <p:cNvGrpSpPr/>
        <p:nvPr/>
      </p:nvGrpSpPr>
      <p:grpSpPr>
        <a:xfrm>
          <a:off x="0" y="0"/>
          <a:ext cx="0" cy="0"/>
          <a:chOff x="0" y="0"/>
          <a:chExt cx="0" cy="0"/>
        </a:xfrm>
      </p:grpSpPr>
      <p:sp>
        <p:nvSpPr>
          <p:cNvPr id="986" name="Google Shape;986;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7" name="Google Shape;987;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0"/>
        <p:cNvGrpSpPr/>
        <p:nvPr/>
      </p:nvGrpSpPr>
      <p:grpSpPr>
        <a:xfrm>
          <a:off x="0" y="0"/>
          <a:ext cx="0" cy="0"/>
          <a:chOff x="0" y="0"/>
          <a:chExt cx="0" cy="0"/>
        </a:xfrm>
      </p:grpSpPr>
      <p:sp>
        <p:nvSpPr>
          <p:cNvPr id="991" name="Google Shape;991;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2" name="Google Shape;992;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7" name="Google Shape;997;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7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7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7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7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7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7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6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6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6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6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6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4"/>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6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6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6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5"/>
          <p:cNvSpPr>
            <a:spLocks noGrp="1"/>
          </p:cNvSpPr>
          <p:nvPr>
            <p:ph type="pic" idx="2"/>
          </p:nvPr>
        </p:nvSpPr>
        <p:spPr>
          <a:xfrm>
            <a:off x="3887391" y="987426"/>
            <a:ext cx="4629150" cy="4873625"/>
          </a:xfrm>
          <a:prstGeom prst="rect">
            <a:avLst/>
          </a:prstGeom>
          <a:noFill/>
          <a:ln>
            <a:noFill/>
          </a:ln>
        </p:spPr>
      </p:sp>
      <p:sp>
        <p:nvSpPr>
          <p:cNvPr id="36" name="Google Shape;36;p16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6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6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6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6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6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6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6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6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6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6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6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6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6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6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6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6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6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6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6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6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6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7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7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5"/>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5"/>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7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7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957"/>
        <p:cNvGrpSpPr/>
        <p:nvPr/>
      </p:nvGrpSpPr>
      <p:grpSpPr>
        <a:xfrm>
          <a:off x="0" y="0"/>
          <a:ext cx="0" cy="0"/>
          <a:chOff x="0" y="0"/>
          <a:chExt cx="0" cy="0"/>
        </a:xfrm>
      </p:grpSpPr>
      <p:sp>
        <p:nvSpPr>
          <p:cNvPr id="958" name="Google Shape;958;p50"/>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a:solidFill>
                  <a:srgbClr val="FFFF00"/>
                </a:solidFill>
                <a:latin typeface="Microsoft YaHei"/>
                <a:ea typeface="Microsoft YaHei"/>
                <a:cs typeface="Microsoft YaHei"/>
                <a:sym typeface="Microsoft YaHei"/>
              </a:rPr>
              <a:t>没有“尊严”的爱 </a:t>
            </a:r>
            <a:br>
              <a:rPr lang="en-US" sz="4600" b="1" i="0" u="none">
                <a:solidFill>
                  <a:srgbClr val="FFFF00"/>
                </a:solidFill>
                <a:latin typeface="Microsoft YaHei"/>
                <a:ea typeface="Microsoft YaHei"/>
                <a:cs typeface="Microsoft YaHei"/>
                <a:sym typeface="Microsoft YaHei"/>
              </a:rPr>
            </a:br>
            <a:r>
              <a:rPr lang="en-US" sz="4600" b="1" i="0" u="none">
                <a:solidFill>
                  <a:schemeClr val="lt1"/>
                </a:solidFill>
                <a:latin typeface="Microsoft YaHei"/>
                <a:ea typeface="Microsoft YaHei"/>
                <a:cs typeface="Microsoft YaHei"/>
                <a:sym typeface="Microsoft YaHei"/>
              </a:rPr>
              <a:t>A“Shameless”Love</a:t>
            </a:r>
            <a:endParaRPr/>
          </a:p>
        </p:txBody>
      </p:sp>
      <p:sp>
        <p:nvSpPr>
          <p:cNvPr id="959" name="Google Shape;959;p50"/>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5/4/2025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3"/>
        <p:cNvGrpSpPr/>
        <p:nvPr/>
      </p:nvGrpSpPr>
      <p:grpSpPr>
        <a:xfrm>
          <a:off x="0" y="0"/>
          <a:ext cx="0" cy="0"/>
          <a:chOff x="0" y="0"/>
          <a:chExt cx="0" cy="0"/>
        </a:xfrm>
      </p:grpSpPr>
      <p:sp>
        <p:nvSpPr>
          <p:cNvPr id="1004" name="Google Shape;1004;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以弗所书</a:t>
            </a:r>
            <a:r>
              <a:rPr lang="en-US" sz="3200" b="1" i="0" u="sng">
                <a:solidFill>
                  <a:schemeClr val="lt1"/>
                </a:solidFill>
                <a:latin typeface="Calibri"/>
                <a:ea typeface="Calibri"/>
                <a:cs typeface="Calibri"/>
                <a:sym typeface="Calibri"/>
              </a:rPr>
              <a:t> Ephesians 4:25-32】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25 所以你们要弃绝谎言，各人与邻舍说实话，因为我们是互相为肢体。</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putting away lying, “Let each one of you speak truth with his neighbor,” for we are members of one another.</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26 生气却不要犯罪，不可含怒到日落，</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“Be angry, and do not sin”: do not let the sun go down on your wrath,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27 也不可给魔鬼留地步。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give place to the devil.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8"/>
        <p:cNvGrpSpPr/>
        <p:nvPr/>
      </p:nvGrpSpPr>
      <p:grpSpPr>
        <a:xfrm>
          <a:off x="0" y="0"/>
          <a:ext cx="0" cy="0"/>
          <a:chOff x="0" y="0"/>
          <a:chExt cx="0" cy="0"/>
        </a:xfrm>
      </p:grpSpPr>
      <p:sp>
        <p:nvSpPr>
          <p:cNvPr id="1009" name="Google Shape;1009;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以弗所书</a:t>
            </a:r>
            <a:r>
              <a:rPr lang="en-US" sz="3200" b="1" i="0" u="sng">
                <a:solidFill>
                  <a:schemeClr val="lt1"/>
                </a:solidFill>
                <a:latin typeface="Calibri"/>
                <a:ea typeface="Calibri"/>
                <a:cs typeface="Calibri"/>
                <a:sym typeface="Calibri"/>
              </a:rPr>
              <a:t> Ephesians 4:25-32】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28 从前偷窃的，不要再偷。总要劳力，亲手作正经事，就可有余，分给那缺少的人。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Let him who stole steal no longer, but rather let him labor, working with his hands what is good, that he may have something to give him who has need.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29 污秽的言语，一句不可出口，只要随事说造就人的好话，叫听见的人得益处。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Let no corrupt word proceed out of your mouth, but what is good for necessary edification, that it may impart grace to the hearers.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13"/>
        <p:cNvGrpSpPr/>
        <p:nvPr/>
      </p:nvGrpSpPr>
      <p:grpSpPr>
        <a:xfrm>
          <a:off x="0" y="0"/>
          <a:ext cx="0" cy="0"/>
          <a:chOff x="0" y="0"/>
          <a:chExt cx="0" cy="0"/>
        </a:xfrm>
      </p:grpSpPr>
      <p:sp>
        <p:nvSpPr>
          <p:cNvPr id="1014" name="Google Shape;1014;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以弗所书</a:t>
            </a:r>
            <a:r>
              <a:rPr lang="en-US" sz="3200" b="1" i="0" u="sng">
                <a:solidFill>
                  <a:schemeClr val="lt1"/>
                </a:solidFill>
                <a:latin typeface="Calibri"/>
                <a:ea typeface="Calibri"/>
                <a:cs typeface="Calibri"/>
                <a:sym typeface="Calibri"/>
              </a:rPr>
              <a:t> Ephesians 4:25-32】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30 不要叫　神的圣灵担忧，你们原是受了祂的印记，等候得赎的日子来到。</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do not grieve the Holy Spirit of God, by whom you were sealed for the day of redemption.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31 一切苦毒、恼恨、忿怒、嚷闹、毁谤，并一切的恶毒（或作“阴毒”），都当从你们中间除掉。</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Let all bitterness, wrath, anger, clamor, and evil speaking be put away from you, with all malice.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8"/>
        <p:cNvGrpSpPr/>
        <p:nvPr/>
      </p:nvGrpSpPr>
      <p:grpSpPr>
        <a:xfrm>
          <a:off x="0" y="0"/>
          <a:ext cx="0" cy="0"/>
          <a:chOff x="0" y="0"/>
          <a:chExt cx="0" cy="0"/>
        </a:xfrm>
      </p:grpSpPr>
      <p:sp>
        <p:nvSpPr>
          <p:cNvPr id="1019" name="Google Shape;1019;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以弗所书</a:t>
            </a:r>
            <a:r>
              <a:rPr lang="en-US" sz="3200" b="1" i="0" u="sng">
                <a:solidFill>
                  <a:schemeClr val="lt1"/>
                </a:solidFill>
                <a:latin typeface="Calibri"/>
                <a:ea typeface="Calibri"/>
                <a:cs typeface="Calibri"/>
                <a:sym typeface="Calibri"/>
              </a:rPr>
              <a:t> Ephesians 4:25-32】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32 并要以恩慈相待，存怜悯的心，彼此饶恕，正如　神在基督里饶恕了你们一样。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be kind to one another, tenderhearted, forgiving one another, even as God in Christ forgave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64" name="Google Shape;964;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5:6-8】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因我们还软弱的时候，基督就按所定的日期为罪人死。</a:t>
            </a:r>
            <a:r>
              <a:rPr lang="en-US" sz="3000" b="1" i="0" u="none">
                <a:solidFill>
                  <a:schemeClr val="lt1"/>
                </a:solidFill>
                <a:latin typeface="Calibri"/>
                <a:ea typeface="Calibri"/>
                <a:cs typeface="Calibri"/>
                <a:sym typeface="Calibri"/>
              </a:rPr>
              <a:t>For when we were still without strength, in due time Christ died for the ungodly.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为义人死，是少有的；为仁人死，或者有敢作的。</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For scarcely for a righteous man will one die; yet perhaps for a good man someone would even dare to die.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惟有基督在我们还作罪人的时候为我们死，　神的爱就在此向我们显明了。</a:t>
            </a:r>
            <a:r>
              <a:rPr lang="en-US" sz="3000" b="1" i="0" u="none">
                <a:solidFill>
                  <a:schemeClr val="lt1"/>
                </a:solidFill>
                <a:latin typeface="Calibri"/>
                <a:ea typeface="Calibri"/>
                <a:cs typeface="Calibri"/>
                <a:sym typeface="Calibri"/>
              </a:rPr>
              <a:t>But God demonstrates His own love toward us, in that while we were still sinners, Christ died for us.</a:t>
            </a:r>
            <a:endParaRPr/>
          </a:p>
          <a:p>
            <a:pPr marL="0" lvl="0" indent="0" algn="ctr" rtl="0">
              <a:lnSpc>
                <a:spcPct val="90000"/>
              </a:lnSpc>
              <a:spcBef>
                <a:spcPts val="1000"/>
              </a:spcBef>
              <a:spcAft>
                <a:spcPts val="0"/>
              </a:spcAft>
              <a:buClr>
                <a:schemeClr val="dk1"/>
              </a:buClr>
              <a:buSzPts val="3000"/>
              <a:buNone/>
            </a:pPr>
            <a:endParaRPr sz="3000" b="1" i="0" u="non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8"/>
        <p:cNvGrpSpPr/>
        <p:nvPr/>
      </p:nvGrpSpPr>
      <p:grpSpPr>
        <a:xfrm>
          <a:off x="0" y="0"/>
          <a:ext cx="0" cy="0"/>
          <a:chOff x="0" y="0"/>
          <a:chExt cx="0" cy="0"/>
        </a:xfrm>
      </p:grpSpPr>
      <p:sp>
        <p:nvSpPr>
          <p:cNvPr id="969" name="Google Shape;969;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13:1-5】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逾越节以前，耶稣知道自己离世归父的时候到了，祂既然爱世间属自己的人，就爱他们到底。</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before the Feast of the Passover, when Jesus knew that His hour had come that He should depart from this world to the Father, having loved His own who were in the world, He loved them to the end.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吃晚饭的时候（魔鬼已将卖耶稣的意思放在西门的儿子加略人犹大心里），</a:t>
            </a:r>
            <a:r>
              <a:rPr lang="en-US" sz="3200" b="1" i="0" u="none">
                <a:solidFill>
                  <a:schemeClr val="lt1"/>
                </a:solidFill>
                <a:latin typeface="Calibri"/>
                <a:ea typeface="Calibri"/>
                <a:cs typeface="Calibri"/>
                <a:sym typeface="Calibri"/>
              </a:rPr>
              <a:t>And supper being ended, the devil having already put it into the heart of Judas Iscariot, Simon’s son, to betray Him,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3"/>
        <p:cNvGrpSpPr/>
        <p:nvPr/>
      </p:nvGrpSpPr>
      <p:grpSpPr>
        <a:xfrm>
          <a:off x="0" y="0"/>
          <a:ext cx="0" cy="0"/>
          <a:chOff x="0" y="0"/>
          <a:chExt cx="0" cy="0"/>
        </a:xfrm>
      </p:grpSpPr>
      <p:sp>
        <p:nvSpPr>
          <p:cNvPr id="974" name="Google Shape;974;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13:1-5】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耶稣知道父已将万有交在祂手里，且知道自己是从　神出来的，又要归到　神那里去，</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knowing that the Father had given all things into His hands, and that He had come from God and was going to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就离席站起来脱了衣服，拿一条手巾束腰。</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rose from supper and laid aside His garments, took a towel and girded Himself.</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8"/>
        <p:cNvGrpSpPr/>
        <p:nvPr/>
      </p:nvGrpSpPr>
      <p:grpSpPr>
        <a:xfrm>
          <a:off x="0" y="0"/>
          <a:ext cx="0" cy="0"/>
          <a:chOff x="0" y="0"/>
          <a:chExt cx="0" cy="0"/>
        </a:xfrm>
      </p:grpSpPr>
      <p:sp>
        <p:nvSpPr>
          <p:cNvPr id="979" name="Google Shape;979;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13:1-5】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随后把水倒在盆里，就洗门徒的脚，并用自己所束的手巾擦干。</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After that, He poured water into a basin and began to wash the disciples’ feet, and to wipe them with the towel with which He was girded.</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3"/>
        <p:cNvGrpSpPr/>
        <p:nvPr/>
      </p:nvGrpSpPr>
      <p:grpSpPr>
        <a:xfrm>
          <a:off x="0" y="0"/>
          <a:ext cx="0" cy="0"/>
          <a:chOff x="0" y="0"/>
          <a:chExt cx="0" cy="0"/>
        </a:xfrm>
      </p:grpSpPr>
      <p:sp>
        <p:nvSpPr>
          <p:cNvPr id="984" name="Google Shape;984;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腓立比书</a:t>
            </a:r>
            <a:r>
              <a:rPr lang="en-US" sz="3200" b="1" i="0" u="sng">
                <a:solidFill>
                  <a:schemeClr val="lt1"/>
                </a:solidFill>
                <a:latin typeface="Calibri"/>
                <a:ea typeface="Calibri"/>
                <a:cs typeface="Calibri"/>
                <a:sym typeface="Calibri"/>
              </a:rPr>
              <a:t> Philippians 2:6-8】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祂本有　神的形像，不以自己与　神同等为强夺的，</a:t>
            </a:r>
            <a:r>
              <a:rPr lang="en-US" sz="3200" b="1" i="0" u="none">
                <a:solidFill>
                  <a:schemeClr val="lt1"/>
                </a:solidFill>
                <a:latin typeface="Calibri"/>
                <a:ea typeface="Calibri"/>
                <a:cs typeface="Calibri"/>
                <a:sym typeface="Calibri"/>
              </a:rPr>
              <a:t>who, being in the form of God, did not consider it robbery to be equal with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反倒虚己，取了奴仆的形像，成为人的样式。</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made Himself of no reputation, taking the form of a bondservant, and coming in the likeness of men.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既有人的样子，就自己卑微，存心顺服，以至于死，且死在十字架上。</a:t>
            </a:r>
            <a:r>
              <a:rPr lang="en-US" sz="3200" b="1" i="0" u="none">
                <a:solidFill>
                  <a:schemeClr val="lt1"/>
                </a:solidFill>
                <a:latin typeface="Calibri"/>
                <a:ea typeface="Calibri"/>
                <a:cs typeface="Calibri"/>
                <a:sym typeface="Calibri"/>
              </a:rPr>
              <a:t>And being found in appearance as a man, He humbled Himself and became obedient to the point of death, even the death of the cross.</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sp>
        <p:nvSpPr>
          <p:cNvPr id="989" name="Google Shape;989;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罗马书</a:t>
            </a:r>
            <a:r>
              <a:rPr lang="en-US" sz="3200" b="1" i="0" u="sng">
                <a:solidFill>
                  <a:schemeClr val="lt1"/>
                </a:solidFill>
                <a:latin typeface="Calibri"/>
                <a:ea typeface="Calibri"/>
                <a:cs typeface="Calibri"/>
                <a:sym typeface="Calibri"/>
              </a:rPr>
              <a:t> Romans 5:6-8】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因我们还软弱的时候，基督就按所定的日期为罪人死。</a:t>
            </a:r>
            <a:r>
              <a:rPr lang="en-US" sz="3000" b="1" i="0" u="none">
                <a:solidFill>
                  <a:schemeClr val="lt1"/>
                </a:solidFill>
                <a:latin typeface="Calibri"/>
                <a:ea typeface="Calibri"/>
                <a:cs typeface="Calibri"/>
                <a:sym typeface="Calibri"/>
              </a:rPr>
              <a:t>For when we were still without strength, in due time Christ died for the ungodly.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为义人死，是少有的；为仁人死，或者有敢作的。</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For scarcely for a righteous man will one die; yet perhaps for a good man someone would even dare to die.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惟有基督在我们还作罪人的时候为我们死，　神的爱就在此向我们显明了。</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But God demonstrates His own love toward us, in that while we were still sinners, Christ died for us.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3"/>
        <p:cNvGrpSpPr/>
        <p:nvPr/>
      </p:nvGrpSpPr>
      <p:grpSpPr>
        <a:xfrm>
          <a:off x="0" y="0"/>
          <a:ext cx="0" cy="0"/>
          <a:chOff x="0" y="0"/>
          <a:chExt cx="0" cy="0"/>
        </a:xfrm>
      </p:grpSpPr>
      <p:sp>
        <p:nvSpPr>
          <p:cNvPr id="994" name="Google Shape;994;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彼得前书</a:t>
            </a:r>
            <a:r>
              <a:rPr lang="en-US" sz="3200" b="1" i="0" u="sng">
                <a:solidFill>
                  <a:schemeClr val="lt1"/>
                </a:solidFill>
                <a:latin typeface="Calibri"/>
                <a:ea typeface="Calibri"/>
                <a:cs typeface="Calibri"/>
                <a:sym typeface="Calibri"/>
              </a:rPr>
              <a:t> 1 Peter 2:9】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惟有你们是被拣选的族类，是有君尊的祭司，是圣洁的国度，是属　神的子民，要叫你们宣扬那召你们出黑暗、入奇妙光明者的美德。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you are a chosen generation, a royal priesthood, a holy nation, His own special people, that you may proclaim the praises of Him who called you out of darkness into His marvelous light;</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哥林多前书 </a:t>
            </a:r>
            <a:r>
              <a:rPr lang="en-US" sz="3200" b="1" i="0" u="sng">
                <a:solidFill>
                  <a:schemeClr val="lt1"/>
                </a:solidFill>
                <a:latin typeface="Calibri"/>
                <a:ea typeface="Calibri"/>
                <a:cs typeface="Calibri"/>
                <a:sym typeface="Calibri"/>
              </a:rPr>
              <a:t>1 Corinthians 10：31】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 所以，你们或吃或喝，无论做什么，都要为荣耀神而行。</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whether you eat or drink or whatever you do, do it all for the glory of God.</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847</Words>
  <Application>Microsoft Office PowerPoint</Application>
  <PresentationFormat>On-screen Show (4:3)</PresentationFormat>
  <Paragraphs>57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Microsoft YaHei</vt:lpstr>
      <vt:lpstr>Office 主题</vt:lpstr>
      <vt:lpstr>没有“尊严”的爱  A“Shameless”Love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eli</dc:creator>
  <cp:lastModifiedBy>BCCC_User</cp:lastModifiedBy>
  <cp:revision>1</cp:revision>
  <dcterms:created xsi:type="dcterms:W3CDTF">2009-11-04T13:37:49Z</dcterms:created>
  <dcterms:modified xsi:type="dcterms:W3CDTF">2025-05-04T18:17:40Z</dcterms:modified>
</cp:coreProperties>
</file>