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9" r:id="rId1"/>
    <p:sldMasterId id="2147483701" r:id="rId2"/>
  </p:sldMasterIdLst>
  <p:notesMasterIdLst>
    <p:notesMasterId r:id="rId14"/>
  </p:notesMasterIdLst>
  <p:sldIdLst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</p:sldIdLst>
  <p:sldSz cx="9144000" cy="6858000" type="screen4x3"/>
  <p:notesSz cx="6858000" cy="9144000"/>
  <p:embeddedFontLst>
    <p:embeddedFont>
      <p:font typeface="KaiTi" panose="02010609060101010101" pitchFamily="49" charset="-122"/>
      <p:regular r:id="rId15"/>
    </p:embeddedFont>
    <p:embeddedFont>
      <p:font typeface="Microsoft YaHei" panose="020B0503020204020204" pitchFamily="34" charset="-122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1" roundtripDataSignature="AMtx7mgpAPqnnJ3dzEIW0+4Uy0jC3EbA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D24EAD-6DB9-4786-9831-15D70F9274EB}">
  <a:tblStyle styleId="{97D24EAD-6DB9-4786-9831-15D70F9274E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9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9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9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95" Type="http://schemas.openxmlformats.org/officeDocument/2006/relationships/tableStyles" Target="tableStyles.xml"/><Relationship Id="rId10" Type="http://schemas.openxmlformats.org/officeDocument/2006/relationships/slide" Target="slides/slide8.xml"/><Relationship Id="rId9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2" name="Google Shape;882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7" name="Google Shape;87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4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142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4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9" name="Google Shape;239;p1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幻灯片" type="title">
  <p:cSld name="TITLE"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8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8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9" name="Google Shape;249;p8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8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1" name="Google Shape;251;p8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垂直排列标题与&#10;文本" type="vertTitleAndTx">
  <p:cSld name="VERTICAL_TITLE_AND_VERTICAL_TEXT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6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6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5" name="Google Shape;255;p16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16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7" name="Google Shape;257;p16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竖排文字" type="vertTx">
  <p:cSld name="VERTICAL_TEXT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6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164"/>
          <p:cNvSpPr txBox="1">
            <a:spLocks noGrp="1"/>
          </p:cNvSpPr>
          <p:nvPr>
            <p:ph type="body" idx="1"/>
          </p:nvPr>
        </p:nvSpPr>
        <p:spPr>
          <a:xfrm rot="5400000">
            <a:off x="2396332" y="57943"/>
            <a:ext cx="4351337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1" name="Google Shape;261;p16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6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6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PICTURE_WITH_CAPTION_TEXT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65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6" name="Google Shape;266;p165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67" name="Google Shape;267;p165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68" name="Google Shape;268;p16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9" name="Google Shape;269;p16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6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与标题" type="objTx">
  <p:cSld name="OBJECT_WITH_CAPTION_TEXT"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66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166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274" name="Google Shape;274;p166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275" name="Google Shape;275;p16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16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6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6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0" name="Google Shape;280;p16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6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6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16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6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6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6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16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0" name="Google Shape;290;p16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1" name="Google Shape;291;p16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92" name="Google Shape;292;p16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3" name="Google Shape;293;p16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16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6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34"/>
          <p:cNvSpPr txBox="1">
            <a:spLocks noGrp="1"/>
          </p:cNvSpPr>
          <p:nvPr>
            <p:ph type="title"/>
          </p:nvPr>
        </p:nvSpPr>
        <p:spPr>
          <a:xfrm rot="5400000">
            <a:off x="4486275" y="2352675"/>
            <a:ext cx="6553200" cy="215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134"/>
          <p:cNvSpPr txBox="1">
            <a:spLocks noGrp="1"/>
          </p:cNvSpPr>
          <p:nvPr>
            <p:ph type="body" idx="1"/>
          </p:nvPr>
        </p:nvSpPr>
        <p:spPr>
          <a:xfrm rot="5400000">
            <a:off x="104775" y="276225"/>
            <a:ext cx="6553200" cy="630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7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7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9" name="Google Shape;299;p170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0" name="Google Shape;300;p17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17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7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1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71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6" name="Google Shape;306;p17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17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17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7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7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2" name="Google Shape;312;p17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7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17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35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135"/>
          <p:cNvSpPr txBox="1">
            <a:spLocks noGrp="1"/>
          </p:cNvSpPr>
          <p:nvPr>
            <p:ph type="body" idx="1"/>
          </p:nvPr>
        </p:nvSpPr>
        <p:spPr>
          <a:xfrm rot="5400000">
            <a:off x="1485900" y="-647700"/>
            <a:ext cx="6096000" cy="86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13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15" name="Google Shape;215;p136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3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13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9" name="Google Shape;219;p13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3" name="Google Shape;223;p13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24" name="Google Shape;224;p13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25" name="Google Shape;225;p13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26" name="Google Shape;226;p13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40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140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30" name="Google Shape;230;p140"/>
          <p:cNvSpPr txBox="1">
            <a:spLocks noGrp="1"/>
          </p:cNvSpPr>
          <p:nvPr>
            <p:ph type="body" idx="2"/>
          </p:nvPr>
        </p:nvSpPr>
        <p:spPr>
          <a:xfrm>
            <a:off x="4610100" y="609600"/>
            <a:ext cx="42291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4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3" name="Google Shape;233;p14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1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sng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3" name="Google Shape;203;p81"/>
          <p:cNvSpPr txBox="1">
            <a:spLocks noGrp="1"/>
          </p:cNvSpPr>
          <p:nvPr>
            <p:ph type="body" idx="1"/>
          </p:nvPr>
        </p:nvSpPr>
        <p:spPr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8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2" name="Google Shape;242;p8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3" name="Google Shape;243;p8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4" name="Google Shape;244;p8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5" name="Google Shape;245;p8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46" descr="Here is the link for Sunday's sermon &amp;... - Van Riper Ellis ..."/>
          <p:cNvSpPr txBox="1"/>
          <p:nvPr/>
        </p:nvSpPr>
        <p:spPr>
          <a:xfrm>
            <a:off x="155575" y="-144462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46" descr="Here is the link for Sunday's sermon &amp;... - Van Riper Ellis ..."/>
          <p:cNvSpPr txBox="1"/>
          <p:nvPr/>
        </p:nvSpPr>
        <p:spPr>
          <a:xfrm>
            <a:off x="307975" y="7937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7" name="Google Shape;837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375" y="3132137"/>
            <a:ext cx="8475662" cy="2811462"/>
          </a:xfrm>
          <a:prstGeom prst="rect">
            <a:avLst/>
          </a:prstGeom>
          <a:noFill/>
          <a:ln>
            <a:noFill/>
          </a:ln>
        </p:spPr>
      </p:pic>
      <p:sp>
        <p:nvSpPr>
          <p:cNvPr id="838" name="Google Shape;838;p46"/>
          <p:cNvSpPr txBox="1"/>
          <p:nvPr/>
        </p:nvSpPr>
        <p:spPr>
          <a:xfrm>
            <a:off x="2544762" y="1524000"/>
            <a:ext cx="4306887" cy="1323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0"/>
              <a:buFont typeface="KaiTi"/>
              <a:buNone/>
            </a:pPr>
            <a:r>
              <a:rPr lang="en-US" sz="8000" b="1" i="0" u="none">
                <a:solidFill>
                  <a:srgbClr val="FFFF00"/>
                </a:solidFill>
                <a:latin typeface="KaiTi"/>
                <a:ea typeface="KaiTi"/>
                <a:cs typeface="KaiTi"/>
                <a:sym typeface="KaiTi"/>
              </a:rPr>
              <a:t>主日信息</a:t>
            </a:r>
            <a:endParaRPr/>
          </a:p>
        </p:txBody>
      </p:sp>
    </p:spTree>
  </p:cSld>
  <p:clrMapOvr>
    <a:masterClrMapping/>
  </p:clrMapOvr>
  <p:transition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55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提摩太后书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 Timothy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2:22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你要逃避少年的私欲，同那清心祷告主的人追求公义、信德、仁爱、和平。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Flee also youthful lusts: but follow righteousness, faith, charity, peace, with them that call on the Lord out of a pure heart.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56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提摩太后书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2Timothy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2:20-21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在大户人家，不但有金器银器，也有木器瓦器；有作为贵重的，有作为卑贱的。 人若自洁，脱离卑贱的事，就必作贵重的器皿，成为圣洁，合乎主用，预备行各样的善事。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But in a great house there are not only vessels of gold and of silver, but also of wood and of earth; and some to honour, and some to dishonour.If a man therefore purge himself from these, he shall be a vessel unto honour, sanctified, and meet for the master's use, and prepared unto every good work.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6"/>
        </a:solidFill>
        <a:effectLst/>
      </p:bgPr>
    </p:bg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47"/>
          <p:cNvSpPr txBox="1">
            <a:spLocks noGrp="1"/>
          </p:cNvSpPr>
          <p:nvPr>
            <p:ph type="ctrTitle"/>
          </p:nvPr>
        </p:nvSpPr>
        <p:spPr>
          <a:xfrm>
            <a:off x="123825" y="152400"/>
            <a:ext cx="8894762" cy="3575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600"/>
              <a:buFont typeface="Microsoft YaHei"/>
              <a:buNone/>
            </a:pPr>
            <a:br>
              <a:rPr lang="en-US" sz="4600" b="1" i="0" u="none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 i="0" u="none" dirty="0" err="1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追求圣洁</a:t>
            </a:r>
            <a:br>
              <a:rPr lang="en-US" sz="4600" b="1" i="0" u="none" dirty="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en-US" sz="4600" b="1" i="0" u="none" dirty="0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Pursue holiness</a:t>
            </a:r>
            <a:endParaRPr dirty="0"/>
          </a:p>
        </p:txBody>
      </p:sp>
      <p:sp>
        <p:nvSpPr>
          <p:cNvPr id="844" name="Google Shape;844;p47"/>
          <p:cNvSpPr txBox="1">
            <a:spLocks noGrp="1"/>
          </p:cNvSpPr>
          <p:nvPr>
            <p:ph type="subTitle" idx="1"/>
          </p:nvPr>
        </p:nvSpPr>
        <p:spPr>
          <a:xfrm>
            <a:off x="1143000" y="411480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Boise Chinese Christian Church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en-US" sz="24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5/18/2025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48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利未记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Leviticus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11:45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45. 我是把你们从埃及地领出来的耶和华，要作你们的　神；所以你们要圣洁，因为我是圣洁的。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For I am the LORD that bringeth you up out of the land of Egypt, to be your God: ye shall therefore be holy, for I am holy.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 b="1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49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彼得前书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 Peter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1:15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那召你们的既是圣洁，你们在一切所行的事上也要圣洁。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But as he which hath called you is holy, so be ye holy in all manner of conversation.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50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彼得后书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2Peter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1:3-1:4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3.神的神能已将一切关乎生命和虔敬的事赐给我们，皆因我们认识那用自己荣耀和美德召我们的主。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According as his divine power hath given unto us all things that pertain unto life and godliness, through the knowledge of him that hath called us to glory and virtue: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51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彼得后书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2Peter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1:3-1:4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4. 因此，他已将又宝贵又极大的应许赐给我们，叫我们既脱离世上从情欲来的败坏，就得与　神的性情有份。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Whereby are given unto us exceeding great and precious promises: that by these ye might be partakers of the divine nature, having escaped the corruption that is in the world through lust.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52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约翰一书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 John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1:9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我们若认自己的罪，　神是信实的，是公义的，必要赦免我们的罪，洗净我们一切的不义。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we confess our sins, he is faithful and just to forgive us our sins, and to cleanse us from all unrighteousness.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53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提摩太后书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 Timothy 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3:16-17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圣经都是　神所默示的（或译：凡　神所默示的圣经），于教训、督责、使人归正、教导人学义都是有益的， 叫属　神的人得以完全，预备行各样的善事。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All scripture is given by inspiration of God, and is profitable for doctrine, for reproof, for correction, for instruction in righteousness:That the man of God may be perfect, thoroughly furnished unto all good works.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54"/>
          <p:cNvSpPr txBox="1"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203864"/>
              </a:gs>
              <a:gs pos="74000">
                <a:srgbClr val="2F5597"/>
              </a:gs>
              <a:gs pos="83000">
                <a:srgbClr val="2F5597"/>
              </a:gs>
              <a:gs pos="100000">
                <a:srgbClr val="2F5597"/>
              </a:gs>
            </a:gsLst>
            <a:lin ang="189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【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诗篇1:2-3 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Psalms</a:t>
            </a:r>
            <a:r>
              <a:rPr lang="en-US" sz="3200" b="1" i="0" u="sng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1:2-3</a:t>
            </a:r>
            <a:r>
              <a:rPr lang="en-US" sz="3200" b="1" i="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】</a:t>
            </a:r>
            <a:endParaRPr sz="3200" b="1" i="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lang="en-US" sz="3200" b="1" i="0" u="non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惟喜爱耶和华的律法，昼夜思想，这人便为有福！他要像一棵树栽在溪水旁，按时候结果子，叶子也不枯干。凡他所做的尽都顺利。</a:t>
            </a:r>
            <a:endParaRPr/>
          </a:p>
          <a:p>
            <a:pPr marL="0" lvl="0" indent="0" algn="l" rtl="0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3200" b="1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But his delight is in the law of the LORD ; and in his law doth he meditate day and night.And he shall be like a tree planted by the rivers of water, that bringeth forth his fruit in his season; his leaf also shall not wither; and whatsoever he doeth shall prosper.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On-screen Show (4:3)</PresentationFormat>
  <Paragraphs>31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Microsoft YaHei</vt:lpstr>
      <vt:lpstr>KaiTi</vt:lpstr>
      <vt:lpstr>2_Default Design</vt:lpstr>
      <vt:lpstr>Office 主题</vt:lpstr>
      <vt:lpstr>PowerPoint Presentation</vt:lpstr>
      <vt:lpstr> 追求圣洁 Pursue holiness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</dc:creator>
  <cp:lastModifiedBy>BCCC_User</cp:lastModifiedBy>
  <cp:revision>2</cp:revision>
  <dcterms:created xsi:type="dcterms:W3CDTF">2009-11-04T13:37:49Z</dcterms:created>
  <dcterms:modified xsi:type="dcterms:W3CDTF">2025-05-18T17:57:22Z</dcterms:modified>
</cp:coreProperties>
</file>