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ttdA1yUEmsIVxMDwh0c5aU==&#13;&#10;" textCheckSum="ceWzMu==&#13;&#10;" shapeId="3" fHybridRaster="0" ver="1"/>
</file>

<file path=drs/shapexml.xml><?xml version="1.0" encoding="utf-8"?>
<p:sp xmlns:p="http://schemas.openxmlformats.org/presentationml/2006/main">
  <p:nvSpPr>
    <p:cNvPr id="3" name="TextBox 2"/>
    <p:cNvSpPr txBox="1"/>
    <p:nvPr/>
  </p:nvSpPr>
  <p:spPr>
    <a:xfrm xmlns:a="http://schemas.openxmlformats.org/drawingml/2006/main">
      <a:off x="492125" y="422275"/>
      <a:ext cx="8316913" cy="2678113"/>
    </a:xfrm>
    <a:prstGeom xmlns:a="http://schemas.openxmlformats.org/drawingml/2006/main" prst="rect">
      <a:avLst/>
    </a:prstGeom>
    <a:noFill xmlns:a="http://schemas.openxmlformats.org/drawingml/2006/main"/>
  </p:spPr>
  <p:txBody>
    <a:bodyPr xmlns:a="http://schemas.openxmlformats.org/drawingml/2006/main">
      <a:spAutoFit/>
    </a:bodyPr>
    <a:lstStyle xmlns:a="http://schemas.openxmlformats.org/drawingml/2006/main"/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endParaRPr kumimoji="0" lang="en-US" altLang="zh-TW" sz="2800" b="0" i="0" u="none" strike="noStrike" kern="1200" cap="none" spc="0" normalizeH="0" baseline="0" noProof="0" dirty="0">
        <a:ln>
          <a:noFill/>
        </a:ln>
        <a:solidFill>
          <a:srgbClr val="0070C0"/>
        </a:solidFill>
        <a:effectLst/>
        <a:uLnTx/>
        <a:uFillTx/>
        <a:latin typeface="KaiTi" panose="02010609060101010101" pitchFamily="49" charset="-122"/>
        <a:ea typeface="KaiTi" panose="02010609060101010101" pitchFamily="49" charset="-122"/>
        <a:cs typeface="+mn-cs"/>
      </a:endParaRPr>
    </a:p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r>
        <a:rPr kumimoji="0" lang="zh-TW" altLang="en-US" sz="2800" b="0" i="0" u="none" strike="noStrike" kern="1200" cap="none" spc="0" normalizeH="0" baseline="0" noProof="0" dirty="0">
          <a:ln>
            <a:noFill/>
          </a:ln>
          <a:solidFill>
            <a:srgbClr val="0070C0"/>
          </a:solidFill>
          <a:effectLst/>
          <a:uLnTx/>
          <a:uFillTx/>
          <a:latin typeface="KaiTi" panose="02010609060101010101" pitchFamily="49" charset="-122"/>
          <a:ea typeface="KaiTi" panose="02010609060101010101" pitchFamily="49" charset="-122"/>
          <a:cs typeface="+mn-cs"/>
        </a:rPr>
        <a:t>   </a:t>
      </a:r>
      <a:r>
        <a:rPr kumimoji="0" lang="en-US" altLang="zh-TW" sz="2800" b="0" i="0" u="none" strike="noStrike" kern="1200" cap="none" spc="0" normalizeH="0" baseline="0" noProof="0" dirty="0">
          <a:ln>
            <a:noFill/>
          </a:ln>
          <a:solidFill>
            <a:srgbClr val="0070C0"/>
          </a:solidFill>
          <a:effectLst/>
          <a:uLnTx/>
          <a:uFillTx/>
          <a:latin typeface="Times New Roman" panose="02020603050405020304" pitchFamily="18" charset="0"/>
          <a:ea typeface="KaiTi" panose="02010609060101010101" pitchFamily="49" charset="-122"/>
          <a:cs typeface="Times New Roman" panose="02020603050405020304" pitchFamily="18" charset="0"/>
        </a:rPr>
        <a:t> ____    </a:t>
      </a:r>
    </a:p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endParaRPr kumimoji="0" lang="en-US" altLang="zh-TW" sz="2800" b="0" i="0" u="none" strike="noStrike" kern="1200" cap="none" spc="0" normalizeH="0" baseline="0" noProof="0" dirty="0">
        <a:ln>
          <a:noFill/>
        </a:ln>
        <a:solidFill>
          <a:srgbClr val="0070C0"/>
        </a:solidFill>
        <a:effectLst/>
        <a:uLnTx/>
        <a:uFillTx/>
        <a:latin typeface="KaiTi" panose="02010609060101010101" pitchFamily="49" charset="-122"/>
        <a:ea typeface="KaiTi" panose="02010609060101010101" pitchFamily="49" charset="-122"/>
        <a:cs typeface="+mn-cs"/>
      </a:endParaRPr>
    </a:p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r>
        <a:rPr kumimoji="0" lang="en-US" altLang="zh-TW" sz="2800" b="0" i="0" u="none" strike="noStrike" kern="1200" cap="none" spc="0" normalizeH="0" baseline="0" noProof="0" dirty="0">
          <a:ln>
            <a:noFill/>
          </a:ln>
          <a:solidFill>
            <a:srgbClr val="0070C0"/>
          </a:solidFill>
          <a:effectLst/>
          <a:uLnTx/>
          <a:uFillTx/>
          <a:latin typeface="KaiTi" panose="02010609060101010101" pitchFamily="49" charset="-122"/>
          <a:ea typeface="KaiTi" panose="02010609060101010101" pitchFamily="49" charset="-122"/>
          <a:cs typeface="+mn-cs"/>
        </a:rPr>
        <a:t> </a:t>
      </a:r>
      <a:r>
        <a:rPr kumimoji="0" lang="zh-TW" altLang="en-US" sz="2800" b="0" i="0" u="none" strike="noStrike" kern="1200" cap="none" spc="0" normalizeH="0" baseline="0" noProof="0" dirty="0">
          <a:ln>
            <a:noFill/>
          </a:ln>
          <a:solidFill>
            <a:srgbClr val="0070C0"/>
          </a:solidFill>
          <a:effectLst/>
          <a:uLnTx/>
          <a:uFillTx/>
          <a:latin typeface="KaiTi" panose="02010609060101010101" pitchFamily="49" charset="-122"/>
          <a:ea typeface="KaiTi" panose="02010609060101010101" pitchFamily="49" charset="-122"/>
          <a:cs typeface="+mn-cs"/>
        </a:rPr>
        <a:t>                            </a:t>
      </a:r>
    </a:p>
    <a:p xmlns:a="http://schemas.openxmlformats.org/drawingml/2006/main">
      <a:pPr marL="0" marR="0" lvl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/>
      </a:pPr>
      <a:r>
        <a:rPr kumimoji="0" lang="en-US" altLang="zh-TW" sz="2800" b="0" i="0" u="none" strike="noStrike" kern="1200" cap="none" spc="0" normalizeH="0" baseline="0" noProof="0" dirty="0">
          <a:ln>
            <a:noFill/>
          </a:ln>
          <a:solidFill>
            <a:srgbClr val="C00000"/>
          </a:solidFill>
          <a:effectLst/>
          <a:uLnTx/>
          <a:uFillTx/>
          <a:latin typeface="Times New Roman" panose="02020603050405020304" pitchFamily="18" charset="0"/>
          <a:ea typeface="KaiTi" panose="02010609060101010101" pitchFamily="49" charset="-122"/>
          <a:cs typeface="Times New Roman" panose="02020603050405020304" pitchFamily="18" charset="0"/>
        </a:rPr>
        <a:t>   _  _____ ___ ___ ____ ___  ___ __ ____ </a:t>
      </a:r>
      <a:endParaRPr kumimoji="0" lang="en-US" sz="2800" b="0" i="0" u="none" strike="noStrike" kern="1200" cap="none" spc="0" normalizeH="0" baseline="0" noProof="0" dirty="0">
        <a:ln>
          <a:noFill/>
        </a:ln>
        <a:solidFill>
          <a:srgbClr val="C00000"/>
        </a:solidFill>
        <a:effectLst/>
        <a:uLnTx/>
        <a:uFillTx/>
        <a:latin typeface="Times New Roman" panose="02020603050405020304" pitchFamily="18" charset="0"/>
        <a:ea typeface="+mn-ea"/>
        <a:cs typeface="Times New Roman" panose="02020603050405020304" pitchFamily="18" charset="0"/>
      </a:endParaRPr>
    </a:p>
  </p:txBody>
</p:sp>
</file>