
<file path=[Content_Types].xml><?xml version="1.0" encoding="utf-8"?>
<Types xmlns="http://schemas.openxmlformats.org/package/2006/content-types">
  <Default Extension="avi" ContentType="video/x-msvideo"/>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3" r:id="rId1"/>
    <p:sldMasterId id="2147483839" r:id="rId2"/>
    <p:sldMasterId id="2147484053" r:id="rId3"/>
  </p:sldMasterIdLst>
  <p:notesMasterIdLst>
    <p:notesMasterId r:id="rId36"/>
  </p:notesMasterIdLst>
  <p:sldIdLst>
    <p:sldId id="2214" r:id="rId4"/>
    <p:sldId id="3707" r:id="rId5"/>
    <p:sldId id="4116" r:id="rId6"/>
    <p:sldId id="4117" r:id="rId7"/>
    <p:sldId id="4118" r:id="rId8"/>
    <p:sldId id="4119" r:id="rId9"/>
    <p:sldId id="4120" r:id="rId10"/>
    <p:sldId id="4121" r:id="rId11"/>
    <p:sldId id="4122" r:id="rId12"/>
    <p:sldId id="4123" r:id="rId13"/>
    <p:sldId id="4124" r:id="rId14"/>
    <p:sldId id="4125" r:id="rId15"/>
    <p:sldId id="4126" r:id="rId16"/>
    <p:sldId id="4129" r:id="rId17"/>
    <p:sldId id="4130" r:id="rId18"/>
    <p:sldId id="4131" r:id="rId19"/>
    <p:sldId id="4132" r:id="rId20"/>
    <p:sldId id="4127" r:id="rId21"/>
    <p:sldId id="4128" r:id="rId22"/>
    <p:sldId id="4133" r:id="rId23"/>
    <p:sldId id="4134" r:id="rId24"/>
    <p:sldId id="4135" r:id="rId25"/>
    <p:sldId id="4136" r:id="rId26"/>
    <p:sldId id="4138" r:id="rId27"/>
    <p:sldId id="4139" r:id="rId28"/>
    <p:sldId id="4137" r:id="rId29"/>
    <p:sldId id="4140" r:id="rId30"/>
    <p:sldId id="4141" r:id="rId31"/>
    <p:sldId id="4142" r:id="rId32"/>
    <p:sldId id="4052" r:id="rId33"/>
    <p:sldId id="4143" r:id="rId34"/>
    <p:sldId id="4083" r:id="rId35"/>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Garamond" panose="02020404030301010803" pitchFamily="18" charset="0"/>
        <a:ea typeface="SimSun"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Garamond" panose="02020404030301010803" pitchFamily="18" charset="0"/>
        <a:ea typeface="SimSun"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Garamond" panose="02020404030301010803" pitchFamily="18" charset="0"/>
        <a:ea typeface="SimSun"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Garamond" panose="02020404030301010803" pitchFamily="18" charset="0"/>
        <a:ea typeface="SimSun"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Garamond" panose="02020404030301010803" pitchFamily="18" charset="0"/>
        <a:ea typeface="SimSun" panose="02010600030101010101" pitchFamily="2" charset="-122"/>
        <a:cs typeface="+mn-cs"/>
      </a:defRPr>
    </a:lvl5pPr>
    <a:lvl6pPr marL="2286000" algn="l" defTabSz="914400" rtl="0" eaLnBrk="1" latinLnBrk="0" hangingPunct="1">
      <a:defRPr kern="1200">
        <a:solidFill>
          <a:schemeClr val="tx1"/>
        </a:solidFill>
        <a:latin typeface="Garamond" panose="02020404030301010803" pitchFamily="18" charset="0"/>
        <a:ea typeface="SimSun" panose="02010600030101010101" pitchFamily="2" charset="-122"/>
        <a:cs typeface="+mn-cs"/>
      </a:defRPr>
    </a:lvl6pPr>
    <a:lvl7pPr marL="2743200" algn="l" defTabSz="914400" rtl="0" eaLnBrk="1" latinLnBrk="0" hangingPunct="1">
      <a:defRPr kern="1200">
        <a:solidFill>
          <a:schemeClr val="tx1"/>
        </a:solidFill>
        <a:latin typeface="Garamond" panose="02020404030301010803" pitchFamily="18" charset="0"/>
        <a:ea typeface="SimSun" panose="02010600030101010101" pitchFamily="2" charset="-122"/>
        <a:cs typeface="+mn-cs"/>
      </a:defRPr>
    </a:lvl7pPr>
    <a:lvl8pPr marL="3200400" algn="l" defTabSz="914400" rtl="0" eaLnBrk="1" latinLnBrk="0" hangingPunct="1">
      <a:defRPr kern="1200">
        <a:solidFill>
          <a:schemeClr val="tx1"/>
        </a:solidFill>
        <a:latin typeface="Garamond" panose="02020404030301010803" pitchFamily="18" charset="0"/>
        <a:ea typeface="SimSun" panose="02010600030101010101" pitchFamily="2" charset="-122"/>
        <a:cs typeface="+mn-cs"/>
      </a:defRPr>
    </a:lvl8pPr>
    <a:lvl9pPr marL="3657600" algn="l" defTabSz="914400" rtl="0" eaLnBrk="1" latinLnBrk="0" hangingPunct="1">
      <a:defRPr kern="1200">
        <a:solidFill>
          <a:schemeClr val="tx1"/>
        </a:solidFill>
        <a:latin typeface="Garamond" panose="02020404030301010803" pitchFamily="18" charset="0"/>
        <a:ea typeface="SimSun"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2C9"/>
    <a:srgbClr val="DEF1F2"/>
    <a:srgbClr val="F4F9B5"/>
    <a:srgbClr val="9C582E"/>
    <a:srgbClr val="ECD3ED"/>
    <a:srgbClr val="E6F159"/>
    <a:srgbClr val="D5D4F0"/>
    <a:srgbClr val="C6C4EA"/>
    <a:srgbClr val="B3F7CF"/>
    <a:srgbClr val="F2E6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747" autoAdjust="0"/>
    <p:restoredTop sz="94679" autoAdjust="0"/>
  </p:normalViewPr>
  <p:slideViewPr>
    <p:cSldViewPr>
      <p:cViewPr varScale="1">
        <p:scale>
          <a:sx n="64" d="100"/>
          <a:sy n="64" d="100"/>
        </p:scale>
        <p:origin x="390"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vl1pPr>
          </a:lstStyle>
          <a:p>
            <a:pPr>
              <a:defRPr/>
            </a:pPr>
            <a:fld id="{99CCE0B4-C554-4028-BE49-6CBFC4E010E2}" type="datetimeFigureOut">
              <a:rPr lang="en-US"/>
              <a:pPr>
                <a:defRPr/>
              </a:pPr>
              <a:t>6/15/2025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42236B70-6EF3-423E-AD2A-A676B2D6A9D0}" type="slidenum">
              <a:rPr lang="en-US" altLang="en-US"/>
              <a:pPr>
                <a:defRPr/>
              </a:pPr>
              <a:t>‹#›</a:t>
            </a:fld>
            <a:endParaRPr lang="en-US" altLang="en-US"/>
          </a:p>
        </p:txBody>
      </p:sp>
    </p:spTree>
    <p:extLst>
      <p:ext uri="{BB962C8B-B14F-4D97-AF65-F5344CB8AC3E}">
        <p14:creationId xmlns:p14="http://schemas.microsoft.com/office/powerpoint/2010/main" val="223361332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22278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01708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553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553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78651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AAA547EE-9C5F-4B7F-B881-4B67D407AE6B}"/>
              </a:ext>
            </a:extLst>
          </p:cNvPr>
          <p:cNvSpPr>
            <a:spLocks noGrp="1"/>
          </p:cNvSpPr>
          <p:nvPr>
            <p:ph type="dt" sz="half" idx="10"/>
          </p:nvPr>
        </p:nvSpPr>
        <p:spPr/>
        <p:txBody>
          <a:bodyPr/>
          <a:lstStyle>
            <a:lvl1pPr>
              <a:defRPr/>
            </a:lvl1pPr>
          </a:lstStyle>
          <a:p>
            <a:pPr>
              <a:defRPr/>
            </a:pPr>
            <a:fld id="{3E067D8B-447D-4806-840C-3761697763ED}" type="datetime1">
              <a:rPr lang="en-US"/>
              <a:pPr>
                <a:defRPr/>
              </a:pPr>
              <a:t>6/15/2025</a:t>
            </a:fld>
            <a:endParaRPr lang="en-US"/>
          </a:p>
        </p:txBody>
      </p:sp>
      <p:sp>
        <p:nvSpPr>
          <p:cNvPr id="5" name="Footer Placeholder 4">
            <a:extLst>
              <a:ext uri="{FF2B5EF4-FFF2-40B4-BE49-F238E27FC236}">
                <a16:creationId xmlns:a16="http://schemas.microsoft.com/office/drawing/2014/main" id="{C06C25BD-E135-4117-A265-131B2351AE6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FE3A814-5C35-4693-9A8D-ECCE9F952597}"/>
              </a:ext>
            </a:extLst>
          </p:cNvPr>
          <p:cNvSpPr>
            <a:spLocks noGrp="1"/>
          </p:cNvSpPr>
          <p:nvPr>
            <p:ph type="sldNum" sz="quarter" idx="12"/>
          </p:nvPr>
        </p:nvSpPr>
        <p:spPr/>
        <p:txBody>
          <a:bodyPr/>
          <a:lstStyle>
            <a:lvl1pPr>
              <a:defRPr/>
            </a:lvl1pPr>
          </a:lstStyle>
          <a:p>
            <a:pPr>
              <a:defRPr/>
            </a:pPr>
            <a:fld id="{01FFF816-7056-4407-9C4C-9DBF6102623A}" type="slidenum">
              <a:rPr lang="en-US" altLang="en-US"/>
              <a:pPr>
                <a:defRPr/>
              </a:pPr>
              <a:t>‹#›</a:t>
            </a:fld>
            <a:endParaRPr lang="en-US" altLang="en-US"/>
          </a:p>
        </p:txBody>
      </p:sp>
    </p:spTree>
    <p:extLst>
      <p:ext uri="{BB962C8B-B14F-4D97-AF65-F5344CB8AC3E}">
        <p14:creationId xmlns:p14="http://schemas.microsoft.com/office/powerpoint/2010/main" val="2564853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2226D8-D52D-41B5-ACA1-2352531B230F}"/>
              </a:ext>
            </a:extLst>
          </p:cNvPr>
          <p:cNvSpPr>
            <a:spLocks noGrp="1"/>
          </p:cNvSpPr>
          <p:nvPr>
            <p:ph type="dt" sz="half" idx="10"/>
          </p:nvPr>
        </p:nvSpPr>
        <p:spPr/>
        <p:txBody>
          <a:bodyPr/>
          <a:lstStyle>
            <a:lvl1pPr>
              <a:defRPr/>
            </a:lvl1pPr>
          </a:lstStyle>
          <a:p>
            <a:pPr>
              <a:defRPr/>
            </a:pPr>
            <a:fld id="{1B304EDE-B6F7-4B63-8BCC-2981C887842A}" type="datetime1">
              <a:rPr lang="en-US"/>
              <a:pPr>
                <a:defRPr/>
              </a:pPr>
              <a:t>6/15/2025</a:t>
            </a:fld>
            <a:endParaRPr lang="en-US"/>
          </a:p>
        </p:txBody>
      </p:sp>
      <p:sp>
        <p:nvSpPr>
          <p:cNvPr id="5" name="Footer Placeholder 4">
            <a:extLst>
              <a:ext uri="{FF2B5EF4-FFF2-40B4-BE49-F238E27FC236}">
                <a16:creationId xmlns:a16="http://schemas.microsoft.com/office/drawing/2014/main" id="{DDAD5FB6-4E42-42B0-A91D-5A6C3C22E60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FFF8D12-AE3C-40FC-875F-42F7027B51D7}"/>
              </a:ext>
            </a:extLst>
          </p:cNvPr>
          <p:cNvSpPr>
            <a:spLocks noGrp="1"/>
          </p:cNvSpPr>
          <p:nvPr>
            <p:ph type="sldNum" sz="quarter" idx="12"/>
          </p:nvPr>
        </p:nvSpPr>
        <p:spPr/>
        <p:txBody>
          <a:bodyPr/>
          <a:lstStyle>
            <a:lvl1pPr>
              <a:defRPr/>
            </a:lvl1pPr>
          </a:lstStyle>
          <a:p>
            <a:pPr>
              <a:defRPr/>
            </a:pPr>
            <a:fld id="{85531465-F40B-4509-B7CF-2EE0D8B9E1FB}" type="slidenum">
              <a:rPr lang="en-US" altLang="en-US"/>
              <a:pPr>
                <a:defRPr/>
              </a:pPr>
              <a:t>‹#›</a:t>
            </a:fld>
            <a:endParaRPr lang="en-US" altLang="en-US"/>
          </a:p>
        </p:txBody>
      </p:sp>
    </p:spTree>
    <p:extLst>
      <p:ext uri="{BB962C8B-B14F-4D97-AF65-F5344CB8AC3E}">
        <p14:creationId xmlns:p14="http://schemas.microsoft.com/office/powerpoint/2010/main" val="7579826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7C0A4B-3120-4193-9CBC-E35CEC4A91C1}"/>
              </a:ext>
            </a:extLst>
          </p:cNvPr>
          <p:cNvSpPr>
            <a:spLocks noGrp="1"/>
          </p:cNvSpPr>
          <p:nvPr>
            <p:ph type="dt" sz="half" idx="10"/>
          </p:nvPr>
        </p:nvSpPr>
        <p:spPr/>
        <p:txBody>
          <a:bodyPr/>
          <a:lstStyle>
            <a:lvl1pPr>
              <a:defRPr/>
            </a:lvl1pPr>
          </a:lstStyle>
          <a:p>
            <a:pPr>
              <a:defRPr/>
            </a:pPr>
            <a:fld id="{D121EC4D-2419-4B22-93B1-51C67215E1FC}" type="datetime1">
              <a:rPr lang="en-US"/>
              <a:pPr>
                <a:defRPr/>
              </a:pPr>
              <a:t>6/15/2025</a:t>
            </a:fld>
            <a:endParaRPr lang="en-US"/>
          </a:p>
        </p:txBody>
      </p:sp>
      <p:sp>
        <p:nvSpPr>
          <p:cNvPr id="5" name="Footer Placeholder 4">
            <a:extLst>
              <a:ext uri="{FF2B5EF4-FFF2-40B4-BE49-F238E27FC236}">
                <a16:creationId xmlns:a16="http://schemas.microsoft.com/office/drawing/2014/main" id="{54F3BBF6-D928-4C0C-8B78-A8CCFC84E82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07217AC-2FB6-4377-A875-4C43E79261B7}"/>
              </a:ext>
            </a:extLst>
          </p:cNvPr>
          <p:cNvSpPr>
            <a:spLocks noGrp="1"/>
          </p:cNvSpPr>
          <p:nvPr>
            <p:ph type="sldNum" sz="quarter" idx="12"/>
          </p:nvPr>
        </p:nvSpPr>
        <p:spPr/>
        <p:txBody>
          <a:bodyPr/>
          <a:lstStyle>
            <a:lvl1pPr>
              <a:defRPr/>
            </a:lvl1pPr>
          </a:lstStyle>
          <a:p>
            <a:pPr>
              <a:defRPr/>
            </a:pPr>
            <a:fld id="{D0FD6C0F-3C4E-4678-B1C2-68AD9883DFAD}" type="slidenum">
              <a:rPr lang="en-US" altLang="en-US"/>
              <a:pPr>
                <a:defRPr/>
              </a:pPr>
              <a:t>‹#›</a:t>
            </a:fld>
            <a:endParaRPr lang="en-US" altLang="en-US"/>
          </a:p>
        </p:txBody>
      </p:sp>
    </p:spTree>
    <p:extLst>
      <p:ext uri="{BB962C8B-B14F-4D97-AF65-F5344CB8AC3E}">
        <p14:creationId xmlns:p14="http://schemas.microsoft.com/office/powerpoint/2010/main" val="26159219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9813387-DD00-42F4-B65F-9827263B6432}"/>
              </a:ext>
            </a:extLst>
          </p:cNvPr>
          <p:cNvSpPr>
            <a:spLocks noGrp="1"/>
          </p:cNvSpPr>
          <p:nvPr>
            <p:ph type="dt" sz="half" idx="10"/>
          </p:nvPr>
        </p:nvSpPr>
        <p:spPr/>
        <p:txBody>
          <a:bodyPr/>
          <a:lstStyle>
            <a:lvl1pPr>
              <a:defRPr/>
            </a:lvl1pPr>
          </a:lstStyle>
          <a:p>
            <a:pPr>
              <a:defRPr/>
            </a:pPr>
            <a:fld id="{39AFAC5B-FFE3-4B23-9764-C27BCF322085}" type="datetime1">
              <a:rPr lang="en-US"/>
              <a:pPr>
                <a:defRPr/>
              </a:pPr>
              <a:t>6/15/2025</a:t>
            </a:fld>
            <a:endParaRPr lang="en-US"/>
          </a:p>
        </p:txBody>
      </p:sp>
      <p:sp>
        <p:nvSpPr>
          <p:cNvPr id="6" name="Footer Placeholder 4">
            <a:extLst>
              <a:ext uri="{FF2B5EF4-FFF2-40B4-BE49-F238E27FC236}">
                <a16:creationId xmlns:a16="http://schemas.microsoft.com/office/drawing/2014/main" id="{96071734-1BAC-471A-B552-256545B7292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F7C286D-8B60-476E-B064-1A0567051600}"/>
              </a:ext>
            </a:extLst>
          </p:cNvPr>
          <p:cNvSpPr>
            <a:spLocks noGrp="1"/>
          </p:cNvSpPr>
          <p:nvPr>
            <p:ph type="sldNum" sz="quarter" idx="12"/>
          </p:nvPr>
        </p:nvSpPr>
        <p:spPr/>
        <p:txBody>
          <a:bodyPr/>
          <a:lstStyle>
            <a:lvl1pPr>
              <a:defRPr/>
            </a:lvl1pPr>
          </a:lstStyle>
          <a:p>
            <a:pPr>
              <a:defRPr/>
            </a:pPr>
            <a:fld id="{25969938-843D-429C-83EA-95C64632D989}" type="slidenum">
              <a:rPr lang="en-US" altLang="en-US"/>
              <a:pPr>
                <a:defRPr/>
              </a:pPr>
              <a:t>‹#›</a:t>
            </a:fld>
            <a:endParaRPr lang="en-US" altLang="en-US"/>
          </a:p>
        </p:txBody>
      </p:sp>
    </p:spTree>
    <p:extLst>
      <p:ext uri="{BB962C8B-B14F-4D97-AF65-F5344CB8AC3E}">
        <p14:creationId xmlns:p14="http://schemas.microsoft.com/office/powerpoint/2010/main" val="7791975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916749C-18BF-48FE-8A3C-59ADCFAD9E4A}"/>
              </a:ext>
            </a:extLst>
          </p:cNvPr>
          <p:cNvSpPr>
            <a:spLocks noGrp="1"/>
          </p:cNvSpPr>
          <p:nvPr>
            <p:ph type="dt" sz="half" idx="10"/>
          </p:nvPr>
        </p:nvSpPr>
        <p:spPr/>
        <p:txBody>
          <a:bodyPr/>
          <a:lstStyle>
            <a:lvl1pPr>
              <a:defRPr/>
            </a:lvl1pPr>
          </a:lstStyle>
          <a:p>
            <a:pPr>
              <a:defRPr/>
            </a:pPr>
            <a:fld id="{1AF6CC98-713D-4111-B2FE-3D63E890C5D9}" type="datetime1">
              <a:rPr lang="en-US"/>
              <a:pPr>
                <a:defRPr/>
              </a:pPr>
              <a:t>6/15/2025</a:t>
            </a:fld>
            <a:endParaRPr lang="en-US"/>
          </a:p>
        </p:txBody>
      </p:sp>
      <p:sp>
        <p:nvSpPr>
          <p:cNvPr id="8" name="Footer Placeholder 4">
            <a:extLst>
              <a:ext uri="{FF2B5EF4-FFF2-40B4-BE49-F238E27FC236}">
                <a16:creationId xmlns:a16="http://schemas.microsoft.com/office/drawing/2014/main" id="{EBCF58F3-4B2E-46A4-B066-CA373CD7ABE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D6E3B31-10EA-4E3C-AC6D-A2B42B3730E7}"/>
              </a:ext>
            </a:extLst>
          </p:cNvPr>
          <p:cNvSpPr>
            <a:spLocks noGrp="1"/>
          </p:cNvSpPr>
          <p:nvPr>
            <p:ph type="sldNum" sz="quarter" idx="12"/>
          </p:nvPr>
        </p:nvSpPr>
        <p:spPr/>
        <p:txBody>
          <a:bodyPr/>
          <a:lstStyle>
            <a:lvl1pPr>
              <a:defRPr/>
            </a:lvl1pPr>
          </a:lstStyle>
          <a:p>
            <a:pPr>
              <a:defRPr/>
            </a:pPr>
            <a:fld id="{77CA4D73-F60C-440E-93E3-012DEC5B270C}" type="slidenum">
              <a:rPr lang="en-US" altLang="en-US"/>
              <a:pPr>
                <a:defRPr/>
              </a:pPr>
              <a:t>‹#›</a:t>
            </a:fld>
            <a:endParaRPr lang="en-US" altLang="en-US"/>
          </a:p>
        </p:txBody>
      </p:sp>
    </p:spTree>
    <p:extLst>
      <p:ext uri="{BB962C8B-B14F-4D97-AF65-F5344CB8AC3E}">
        <p14:creationId xmlns:p14="http://schemas.microsoft.com/office/powerpoint/2010/main" val="25952004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2AC161EB-7B9A-4DED-B2CC-7A2CDB8689F6}"/>
              </a:ext>
            </a:extLst>
          </p:cNvPr>
          <p:cNvSpPr>
            <a:spLocks noGrp="1"/>
          </p:cNvSpPr>
          <p:nvPr>
            <p:ph type="dt" sz="half" idx="10"/>
          </p:nvPr>
        </p:nvSpPr>
        <p:spPr/>
        <p:txBody>
          <a:bodyPr/>
          <a:lstStyle>
            <a:lvl1pPr>
              <a:defRPr/>
            </a:lvl1pPr>
          </a:lstStyle>
          <a:p>
            <a:pPr>
              <a:defRPr/>
            </a:pPr>
            <a:fld id="{AD613DD9-E229-4AA9-A02A-63C2F5BF25D2}" type="datetime1">
              <a:rPr lang="en-US"/>
              <a:pPr>
                <a:defRPr/>
              </a:pPr>
              <a:t>6/15/2025</a:t>
            </a:fld>
            <a:endParaRPr lang="en-US"/>
          </a:p>
        </p:txBody>
      </p:sp>
      <p:sp>
        <p:nvSpPr>
          <p:cNvPr id="4" name="Footer Placeholder 4">
            <a:extLst>
              <a:ext uri="{FF2B5EF4-FFF2-40B4-BE49-F238E27FC236}">
                <a16:creationId xmlns:a16="http://schemas.microsoft.com/office/drawing/2014/main" id="{F88B699F-DC4E-404A-9195-DDD69450C3B6}"/>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D25A9CC8-E29C-4199-A222-1CD4739703FD}"/>
              </a:ext>
            </a:extLst>
          </p:cNvPr>
          <p:cNvSpPr>
            <a:spLocks noGrp="1"/>
          </p:cNvSpPr>
          <p:nvPr>
            <p:ph type="sldNum" sz="quarter" idx="12"/>
          </p:nvPr>
        </p:nvSpPr>
        <p:spPr/>
        <p:txBody>
          <a:bodyPr/>
          <a:lstStyle>
            <a:lvl1pPr>
              <a:defRPr/>
            </a:lvl1pPr>
          </a:lstStyle>
          <a:p>
            <a:pPr>
              <a:defRPr/>
            </a:pPr>
            <a:fld id="{811C2B2B-3B11-4F3E-AC7E-1C470D068689}" type="slidenum">
              <a:rPr lang="en-US" altLang="en-US"/>
              <a:pPr>
                <a:defRPr/>
              </a:pPr>
              <a:t>‹#›</a:t>
            </a:fld>
            <a:endParaRPr lang="en-US" altLang="en-US"/>
          </a:p>
        </p:txBody>
      </p:sp>
    </p:spTree>
    <p:extLst>
      <p:ext uri="{BB962C8B-B14F-4D97-AF65-F5344CB8AC3E}">
        <p14:creationId xmlns:p14="http://schemas.microsoft.com/office/powerpoint/2010/main" val="30514998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C4F2A25-AFF8-4894-8262-2EDCB480C246}"/>
              </a:ext>
            </a:extLst>
          </p:cNvPr>
          <p:cNvSpPr>
            <a:spLocks noGrp="1"/>
          </p:cNvSpPr>
          <p:nvPr>
            <p:ph type="dt" sz="half" idx="10"/>
          </p:nvPr>
        </p:nvSpPr>
        <p:spPr/>
        <p:txBody>
          <a:bodyPr/>
          <a:lstStyle>
            <a:lvl1pPr>
              <a:defRPr/>
            </a:lvl1pPr>
          </a:lstStyle>
          <a:p>
            <a:pPr>
              <a:defRPr/>
            </a:pPr>
            <a:fld id="{CE4232AB-25B5-4749-8F7C-DA579E56FEA4}" type="datetime1">
              <a:rPr lang="en-US"/>
              <a:pPr>
                <a:defRPr/>
              </a:pPr>
              <a:t>6/15/2025</a:t>
            </a:fld>
            <a:endParaRPr lang="en-US"/>
          </a:p>
        </p:txBody>
      </p:sp>
      <p:sp>
        <p:nvSpPr>
          <p:cNvPr id="3" name="Footer Placeholder 4">
            <a:extLst>
              <a:ext uri="{FF2B5EF4-FFF2-40B4-BE49-F238E27FC236}">
                <a16:creationId xmlns:a16="http://schemas.microsoft.com/office/drawing/2014/main" id="{39214CB8-1D0B-485F-8216-F8C88322076F}"/>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9DB0EFC4-D4FC-4A4A-ABB7-F8B38B63C092}"/>
              </a:ext>
            </a:extLst>
          </p:cNvPr>
          <p:cNvSpPr>
            <a:spLocks noGrp="1"/>
          </p:cNvSpPr>
          <p:nvPr>
            <p:ph type="sldNum" sz="quarter" idx="12"/>
          </p:nvPr>
        </p:nvSpPr>
        <p:spPr/>
        <p:txBody>
          <a:bodyPr/>
          <a:lstStyle>
            <a:lvl1pPr>
              <a:defRPr/>
            </a:lvl1pPr>
          </a:lstStyle>
          <a:p>
            <a:pPr>
              <a:defRPr/>
            </a:pPr>
            <a:fld id="{8B935964-74FD-49DD-A88E-61BE6975745F}" type="slidenum">
              <a:rPr lang="en-US" altLang="en-US"/>
              <a:pPr>
                <a:defRPr/>
              </a:pPr>
              <a:t>‹#›</a:t>
            </a:fld>
            <a:endParaRPr lang="en-US" altLang="en-US"/>
          </a:p>
        </p:txBody>
      </p:sp>
    </p:spTree>
    <p:extLst>
      <p:ext uri="{BB962C8B-B14F-4D97-AF65-F5344CB8AC3E}">
        <p14:creationId xmlns:p14="http://schemas.microsoft.com/office/powerpoint/2010/main" val="29709152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2C43CD0-CEA4-471E-81BE-DD34DC7E7E53}"/>
              </a:ext>
            </a:extLst>
          </p:cNvPr>
          <p:cNvSpPr>
            <a:spLocks noGrp="1"/>
          </p:cNvSpPr>
          <p:nvPr>
            <p:ph type="dt" sz="half" idx="10"/>
          </p:nvPr>
        </p:nvSpPr>
        <p:spPr/>
        <p:txBody>
          <a:bodyPr/>
          <a:lstStyle>
            <a:lvl1pPr>
              <a:defRPr/>
            </a:lvl1pPr>
          </a:lstStyle>
          <a:p>
            <a:pPr>
              <a:defRPr/>
            </a:pPr>
            <a:fld id="{5D503A79-4993-4327-844E-9966A046CEB7}" type="datetime1">
              <a:rPr lang="en-US"/>
              <a:pPr>
                <a:defRPr/>
              </a:pPr>
              <a:t>6/15/2025</a:t>
            </a:fld>
            <a:endParaRPr lang="en-US"/>
          </a:p>
        </p:txBody>
      </p:sp>
      <p:sp>
        <p:nvSpPr>
          <p:cNvPr id="6" name="Footer Placeholder 4">
            <a:extLst>
              <a:ext uri="{FF2B5EF4-FFF2-40B4-BE49-F238E27FC236}">
                <a16:creationId xmlns:a16="http://schemas.microsoft.com/office/drawing/2014/main" id="{AD2A6082-F6FD-45D3-B7CF-8D2C01B00E1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66BA9CE-22DD-44BD-9BCC-925EF3BC77B7}"/>
              </a:ext>
            </a:extLst>
          </p:cNvPr>
          <p:cNvSpPr>
            <a:spLocks noGrp="1"/>
          </p:cNvSpPr>
          <p:nvPr>
            <p:ph type="sldNum" sz="quarter" idx="12"/>
          </p:nvPr>
        </p:nvSpPr>
        <p:spPr/>
        <p:txBody>
          <a:bodyPr/>
          <a:lstStyle>
            <a:lvl1pPr>
              <a:defRPr/>
            </a:lvl1pPr>
          </a:lstStyle>
          <a:p>
            <a:pPr>
              <a:defRPr/>
            </a:pPr>
            <a:fld id="{3B19C334-597B-49EB-BFBE-C854CFA8678C}" type="slidenum">
              <a:rPr lang="en-US" altLang="en-US"/>
              <a:pPr>
                <a:defRPr/>
              </a:pPr>
              <a:t>‹#›</a:t>
            </a:fld>
            <a:endParaRPr lang="en-US" altLang="en-US"/>
          </a:p>
        </p:txBody>
      </p:sp>
    </p:spTree>
    <p:extLst>
      <p:ext uri="{BB962C8B-B14F-4D97-AF65-F5344CB8AC3E}">
        <p14:creationId xmlns:p14="http://schemas.microsoft.com/office/powerpoint/2010/main" val="1351394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6465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F33BC50-C44C-4424-B200-B1D0AE19816C}"/>
              </a:ext>
            </a:extLst>
          </p:cNvPr>
          <p:cNvSpPr>
            <a:spLocks noGrp="1"/>
          </p:cNvSpPr>
          <p:nvPr>
            <p:ph type="dt" sz="half" idx="10"/>
          </p:nvPr>
        </p:nvSpPr>
        <p:spPr/>
        <p:txBody>
          <a:bodyPr/>
          <a:lstStyle>
            <a:lvl1pPr>
              <a:defRPr/>
            </a:lvl1pPr>
          </a:lstStyle>
          <a:p>
            <a:pPr>
              <a:defRPr/>
            </a:pPr>
            <a:fld id="{8E2F45A4-FF06-402D-9BF2-97C4A9066CB9}" type="datetime1">
              <a:rPr lang="en-US"/>
              <a:pPr>
                <a:defRPr/>
              </a:pPr>
              <a:t>6/15/2025</a:t>
            </a:fld>
            <a:endParaRPr lang="en-US"/>
          </a:p>
        </p:txBody>
      </p:sp>
      <p:sp>
        <p:nvSpPr>
          <p:cNvPr id="6" name="Footer Placeholder 4">
            <a:extLst>
              <a:ext uri="{FF2B5EF4-FFF2-40B4-BE49-F238E27FC236}">
                <a16:creationId xmlns:a16="http://schemas.microsoft.com/office/drawing/2014/main" id="{632DB6DC-ECC8-4701-B2FF-CC2D714849E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CD468CE-9765-45FD-BDF2-C84AA8FC9753}"/>
              </a:ext>
            </a:extLst>
          </p:cNvPr>
          <p:cNvSpPr>
            <a:spLocks noGrp="1"/>
          </p:cNvSpPr>
          <p:nvPr>
            <p:ph type="sldNum" sz="quarter" idx="12"/>
          </p:nvPr>
        </p:nvSpPr>
        <p:spPr/>
        <p:txBody>
          <a:bodyPr/>
          <a:lstStyle>
            <a:lvl1pPr>
              <a:defRPr/>
            </a:lvl1pPr>
          </a:lstStyle>
          <a:p>
            <a:pPr>
              <a:defRPr/>
            </a:pPr>
            <a:fld id="{3B23AAA0-3C81-4D50-A004-B208CF0044EB}" type="slidenum">
              <a:rPr lang="en-US" altLang="en-US"/>
              <a:pPr>
                <a:defRPr/>
              </a:pPr>
              <a:t>‹#›</a:t>
            </a:fld>
            <a:endParaRPr lang="en-US" altLang="en-US"/>
          </a:p>
        </p:txBody>
      </p:sp>
    </p:spTree>
    <p:extLst>
      <p:ext uri="{BB962C8B-B14F-4D97-AF65-F5344CB8AC3E}">
        <p14:creationId xmlns:p14="http://schemas.microsoft.com/office/powerpoint/2010/main" val="14098959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034C19-0131-4963-8FB1-7F59CC4F2239}"/>
              </a:ext>
            </a:extLst>
          </p:cNvPr>
          <p:cNvSpPr>
            <a:spLocks noGrp="1"/>
          </p:cNvSpPr>
          <p:nvPr>
            <p:ph type="dt" sz="half" idx="10"/>
          </p:nvPr>
        </p:nvSpPr>
        <p:spPr/>
        <p:txBody>
          <a:bodyPr/>
          <a:lstStyle>
            <a:lvl1pPr>
              <a:defRPr/>
            </a:lvl1pPr>
          </a:lstStyle>
          <a:p>
            <a:pPr>
              <a:defRPr/>
            </a:pPr>
            <a:fld id="{A437812D-8455-49F8-8763-31EA88F711F5}" type="datetime1">
              <a:rPr lang="en-US"/>
              <a:pPr>
                <a:defRPr/>
              </a:pPr>
              <a:t>6/15/2025</a:t>
            </a:fld>
            <a:endParaRPr lang="en-US"/>
          </a:p>
        </p:txBody>
      </p:sp>
      <p:sp>
        <p:nvSpPr>
          <p:cNvPr id="5" name="Footer Placeholder 4">
            <a:extLst>
              <a:ext uri="{FF2B5EF4-FFF2-40B4-BE49-F238E27FC236}">
                <a16:creationId xmlns:a16="http://schemas.microsoft.com/office/drawing/2014/main" id="{F485FD7C-70A1-4FD7-99DA-2C3009340D6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1C0EB3A-C3AC-4EE7-B900-EE64CB9BBAC1}"/>
              </a:ext>
            </a:extLst>
          </p:cNvPr>
          <p:cNvSpPr>
            <a:spLocks noGrp="1"/>
          </p:cNvSpPr>
          <p:nvPr>
            <p:ph type="sldNum" sz="quarter" idx="12"/>
          </p:nvPr>
        </p:nvSpPr>
        <p:spPr/>
        <p:txBody>
          <a:bodyPr/>
          <a:lstStyle>
            <a:lvl1pPr>
              <a:defRPr/>
            </a:lvl1pPr>
          </a:lstStyle>
          <a:p>
            <a:pPr>
              <a:defRPr/>
            </a:pPr>
            <a:fld id="{BA26FF59-23D7-4ACB-84D0-45C3BD644BF8}" type="slidenum">
              <a:rPr lang="en-US" altLang="en-US"/>
              <a:pPr>
                <a:defRPr/>
              </a:pPr>
              <a:t>‹#›</a:t>
            </a:fld>
            <a:endParaRPr lang="en-US" altLang="en-US"/>
          </a:p>
        </p:txBody>
      </p:sp>
    </p:spTree>
    <p:extLst>
      <p:ext uri="{BB962C8B-B14F-4D97-AF65-F5344CB8AC3E}">
        <p14:creationId xmlns:p14="http://schemas.microsoft.com/office/powerpoint/2010/main" val="15007090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BE0837-DB8D-4463-9AE4-479A73181FD6}"/>
              </a:ext>
            </a:extLst>
          </p:cNvPr>
          <p:cNvSpPr>
            <a:spLocks noGrp="1"/>
          </p:cNvSpPr>
          <p:nvPr>
            <p:ph type="dt" sz="half" idx="10"/>
          </p:nvPr>
        </p:nvSpPr>
        <p:spPr/>
        <p:txBody>
          <a:bodyPr/>
          <a:lstStyle>
            <a:lvl1pPr>
              <a:defRPr/>
            </a:lvl1pPr>
          </a:lstStyle>
          <a:p>
            <a:pPr>
              <a:defRPr/>
            </a:pPr>
            <a:fld id="{93C8E269-E917-4493-87CF-A70118104007}" type="datetime1">
              <a:rPr lang="en-US"/>
              <a:pPr>
                <a:defRPr/>
              </a:pPr>
              <a:t>6/15/2025</a:t>
            </a:fld>
            <a:endParaRPr lang="en-US"/>
          </a:p>
        </p:txBody>
      </p:sp>
      <p:sp>
        <p:nvSpPr>
          <p:cNvPr id="5" name="Footer Placeholder 4">
            <a:extLst>
              <a:ext uri="{FF2B5EF4-FFF2-40B4-BE49-F238E27FC236}">
                <a16:creationId xmlns:a16="http://schemas.microsoft.com/office/drawing/2014/main" id="{D75C03EF-48A9-417C-8F08-26A287FC76E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8199034-5E40-4A43-BC5A-ABFF129BCC28}"/>
              </a:ext>
            </a:extLst>
          </p:cNvPr>
          <p:cNvSpPr>
            <a:spLocks noGrp="1"/>
          </p:cNvSpPr>
          <p:nvPr>
            <p:ph type="sldNum" sz="quarter" idx="12"/>
          </p:nvPr>
        </p:nvSpPr>
        <p:spPr/>
        <p:txBody>
          <a:bodyPr/>
          <a:lstStyle>
            <a:lvl1pPr>
              <a:defRPr/>
            </a:lvl1pPr>
          </a:lstStyle>
          <a:p>
            <a:pPr>
              <a:defRPr/>
            </a:pPr>
            <a:fld id="{FBF69AFB-4F7A-4EAB-931E-EC9B55EE2986}" type="slidenum">
              <a:rPr lang="en-US" altLang="en-US"/>
              <a:pPr>
                <a:defRPr/>
              </a:pPr>
              <a:t>‹#›</a:t>
            </a:fld>
            <a:endParaRPr lang="en-US" altLang="en-US"/>
          </a:p>
        </p:txBody>
      </p:sp>
    </p:spTree>
    <p:extLst>
      <p:ext uri="{BB962C8B-B14F-4D97-AF65-F5344CB8AC3E}">
        <p14:creationId xmlns:p14="http://schemas.microsoft.com/office/powerpoint/2010/main" val="42923831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7D48BE71-93B8-4E6C-B256-1FF6E6ECD4B6}" type="datetimeFigureOut">
              <a:rPr lang="zh-CN" altLang="en-US" smtClean="0"/>
              <a:t>2025/6/15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7A37F7B-FA3F-4D66-AD08-677F8825BD23}" type="slidenum">
              <a:rPr lang="zh-CN" altLang="en-US" smtClean="0"/>
              <a:t>‹#›</a:t>
            </a:fld>
            <a:endParaRPr lang="zh-CN" altLang="en-US"/>
          </a:p>
        </p:txBody>
      </p:sp>
    </p:spTree>
    <p:extLst>
      <p:ext uri="{BB962C8B-B14F-4D97-AF65-F5344CB8AC3E}">
        <p14:creationId xmlns:p14="http://schemas.microsoft.com/office/powerpoint/2010/main" val="41226537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D48BE71-93B8-4E6C-B256-1FF6E6ECD4B6}" type="datetimeFigureOut">
              <a:rPr lang="zh-CN" altLang="en-US" smtClean="0"/>
              <a:t>2025/6/15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7A37F7B-FA3F-4D66-AD08-677F8825BD23}" type="slidenum">
              <a:rPr lang="zh-CN" altLang="en-US" smtClean="0"/>
              <a:t>‹#›</a:t>
            </a:fld>
            <a:endParaRPr lang="zh-CN" altLang="en-US"/>
          </a:p>
        </p:txBody>
      </p:sp>
    </p:spTree>
    <p:extLst>
      <p:ext uri="{BB962C8B-B14F-4D97-AF65-F5344CB8AC3E}">
        <p14:creationId xmlns:p14="http://schemas.microsoft.com/office/powerpoint/2010/main" val="36207443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7D48BE71-93B8-4E6C-B256-1FF6E6ECD4B6}" type="datetimeFigureOut">
              <a:rPr lang="zh-CN" altLang="en-US" smtClean="0"/>
              <a:t>2025/6/15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7A37F7B-FA3F-4D66-AD08-677F8825BD23}" type="slidenum">
              <a:rPr lang="zh-CN" altLang="en-US" smtClean="0"/>
              <a:t>‹#›</a:t>
            </a:fld>
            <a:endParaRPr lang="zh-CN" altLang="en-US"/>
          </a:p>
        </p:txBody>
      </p:sp>
    </p:spTree>
    <p:extLst>
      <p:ext uri="{BB962C8B-B14F-4D97-AF65-F5344CB8AC3E}">
        <p14:creationId xmlns:p14="http://schemas.microsoft.com/office/powerpoint/2010/main" val="31752624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7D48BE71-93B8-4E6C-B256-1FF6E6ECD4B6}" type="datetimeFigureOut">
              <a:rPr lang="zh-CN" altLang="en-US" smtClean="0"/>
              <a:t>2025/6/15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7A37F7B-FA3F-4D66-AD08-677F8825BD23}" type="slidenum">
              <a:rPr lang="zh-CN" altLang="en-US" smtClean="0"/>
              <a:t>‹#›</a:t>
            </a:fld>
            <a:endParaRPr lang="zh-CN" altLang="en-US"/>
          </a:p>
        </p:txBody>
      </p:sp>
    </p:spTree>
    <p:extLst>
      <p:ext uri="{BB962C8B-B14F-4D97-AF65-F5344CB8AC3E}">
        <p14:creationId xmlns:p14="http://schemas.microsoft.com/office/powerpoint/2010/main" val="8763330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4629150" y="2505075"/>
            <a:ext cx="3887391"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7D48BE71-93B8-4E6C-B256-1FF6E6ECD4B6}" type="datetimeFigureOut">
              <a:rPr lang="zh-CN" altLang="en-US" smtClean="0"/>
              <a:t>2025/6/15</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A7A37F7B-FA3F-4D66-AD08-677F8825BD23}" type="slidenum">
              <a:rPr lang="zh-CN" altLang="en-US" smtClean="0"/>
              <a:t>‹#›</a:t>
            </a:fld>
            <a:endParaRPr lang="zh-CN" altLang="en-US"/>
          </a:p>
        </p:txBody>
      </p:sp>
    </p:spTree>
    <p:extLst>
      <p:ext uri="{BB962C8B-B14F-4D97-AF65-F5344CB8AC3E}">
        <p14:creationId xmlns:p14="http://schemas.microsoft.com/office/powerpoint/2010/main" val="13832528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7D48BE71-93B8-4E6C-B256-1FF6E6ECD4B6}" type="datetimeFigureOut">
              <a:rPr lang="zh-CN" altLang="en-US" smtClean="0"/>
              <a:t>2025/6/15</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A7A37F7B-FA3F-4D66-AD08-677F8825BD23}" type="slidenum">
              <a:rPr lang="zh-CN" altLang="en-US" smtClean="0"/>
              <a:t>‹#›</a:t>
            </a:fld>
            <a:endParaRPr lang="zh-CN" altLang="en-US"/>
          </a:p>
        </p:txBody>
      </p:sp>
    </p:spTree>
    <p:extLst>
      <p:ext uri="{BB962C8B-B14F-4D97-AF65-F5344CB8AC3E}">
        <p14:creationId xmlns:p14="http://schemas.microsoft.com/office/powerpoint/2010/main" val="5192562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48BE71-93B8-4E6C-B256-1FF6E6ECD4B6}" type="datetimeFigureOut">
              <a:rPr lang="zh-CN" altLang="en-US" smtClean="0"/>
              <a:t>2025/6/15</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A7A37F7B-FA3F-4D66-AD08-677F8825BD23}" type="slidenum">
              <a:rPr lang="zh-CN" altLang="en-US" smtClean="0"/>
              <a:t>‹#›</a:t>
            </a:fld>
            <a:endParaRPr lang="zh-CN" altLang="en-US"/>
          </a:p>
        </p:txBody>
      </p:sp>
    </p:spTree>
    <p:extLst>
      <p:ext uri="{BB962C8B-B14F-4D97-AF65-F5344CB8AC3E}">
        <p14:creationId xmlns:p14="http://schemas.microsoft.com/office/powerpoint/2010/main" val="412250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4218332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D48BE71-93B8-4E6C-B256-1FF6E6ECD4B6}" type="datetimeFigureOut">
              <a:rPr lang="zh-CN" altLang="en-US" smtClean="0"/>
              <a:t>2025/6/15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7A37F7B-FA3F-4D66-AD08-677F8825BD23}" type="slidenum">
              <a:rPr lang="zh-CN" altLang="en-US" smtClean="0"/>
              <a:t>‹#›</a:t>
            </a:fld>
            <a:endParaRPr lang="zh-CN" altLang="en-US"/>
          </a:p>
        </p:txBody>
      </p:sp>
    </p:spTree>
    <p:extLst>
      <p:ext uri="{BB962C8B-B14F-4D97-AF65-F5344CB8AC3E}">
        <p14:creationId xmlns:p14="http://schemas.microsoft.com/office/powerpoint/2010/main" val="9542945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D48BE71-93B8-4E6C-B256-1FF6E6ECD4B6}" type="datetimeFigureOut">
              <a:rPr lang="zh-CN" altLang="en-US" smtClean="0"/>
              <a:t>2025/6/15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7A37F7B-FA3F-4D66-AD08-677F8825BD23}" type="slidenum">
              <a:rPr lang="zh-CN" altLang="en-US" smtClean="0"/>
              <a:t>‹#›</a:t>
            </a:fld>
            <a:endParaRPr lang="zh-CN" altLang="en-US"/>
          </a:p>
        </p:txBody>
      </p:sp>
    </p:spTree>
    <p:extLst>
      <p:ext uri="{BB962C8B-B14F-4D97-AF65-F5344CB8AC3E}">
        <p14:creationId xmlns:p14="http://schemas.microsoft.com/office/powerpoint/2010/main" val="17920853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D48BE71-93B8-4E6C-B256-1FF6E6ECD4B6}" type="datetimeFigureOut">
              <a:rPr lang="zh-CN" altLang="en-US" smtClean="0"/>
              <a:t>2025/6/15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7A37F7B-FA3F-4D66-AD08-677F8825BD23}" type="slidenum">
              <a:rPr lang="zh-CN" altLang="en-US" smtClean="0"/>
              <a:t>‹#›</a:t>
            </a:fld>
            <a:endParaRPr lang="zh-CN" altLang="en-US"/>
          </a:p>
        </p:txBody>
      </p:sp>
    </p:spTree>
    <p:extLst>
      <p:ext uri="{BB962C8B-B14F-4D97-AF65-F5344CB8AC3E}">
        <p14:creationId xmlns:p14="http://schemas.microsoft.com/office/powerpoint/2010/main" val="34710776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D48BE71-93B8-4E6C-B256-1FF6E6ECD4B6}" type="datetimeFigureOut">
              <a:rPr lang="zh-CN" altLang="en-US" smtClean="0"/>
              <a:t>2025/6/15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7A37F7B-FA3F-4D66-AD08-677F8825BD23}" type="slidenum">
              <a:rPr lang="zh-CN" altLang="en-US" smtClean="0"/>
              <a:t>‹#›</a:t>
            </a:fld>
            <a:endParaRPr lang="zh-CN" altLang="en-US"/>
          </a:p>
        </p:txBody>
      </p:sp>
    </p:spTree>
    <p:extLst>
      <p:ext uri="{BB962C8B-B14F-4D97-AF65-F5344CB8AC3E}">
        <p14:creationId xmlns:p14="http://schemas.microsoft.com/office/powerpoint/2010/main" val="42362232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609600"/>
            <a:ext cx="4229100" cy="6096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609600"/>
            <a:ext cx="4229100" cy="6096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01525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22508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470505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203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005347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937418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304800" y="152400"/>
            <a:ext cx="8534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TW"/>
              <a:t>【</a:t>
            </a:r>
            <a:r>
              <a:rPr lang="zh-TW" altLang="en-US"/>
              <a:t>全能的創造主</a:t>
            </a:r>
            <a:r>
              <a:rPr lang="en-US" altLang="zh-TW"/>
              <a:t>】1/4                        </a:t>
            </a:r>
            <a:r>
              <a:rPr lang="zh-TW" altLang="en-US"/>
              <a:t>讚美之泉</a:t>
            </a:r>
            <a:r>
              <a:rPr lang="en-US" altLang="zh-TW"/>
              <a:t>/</a:t>
            </a:r>
            <a:r>
              <a:rPr lang="zh-TW" altLang="en-US"/>
              <a:t>全能的創造主</a:t>
            </a:r>
          </a:p>
        </p:txBody>
      </p:sp>
      <p:sp>
        <p:nvSpPr>
          <p:cNvPr id="2051" name="Rectangle 3"/>
          <p:cNvSpPr>
            <a:spLocks noGrp="1" noChangeArrowheads="1"/>
          </p:cNvSpPr>
          <p:nvPr>
            <p:ph type="body" idx="1"/>
          </p:nvPr>
        </p:nvSpPr>
        <p:spPr bwMode="auto">
          <a:xfrm>
            <a:off x="228600" y="609600"/>
            <a:ext cx="86106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你使天空絢麗，大地富足 </a:t>
            </a:r>
          </a:p>
          <a:p>
            <a:pPr lvl="0"/>
            <a:r>
              <a:rPr lang="zh-TW" altLang="en-US"/>
              <a:t>你令江河涌流，群山復甦 </a:t>
            </a:r>
          </a:p>
          <a:p>
            <a:pPr lvl="0"/>
            <a:r>
              <a:rPr lang="zh-TW" altLang="en-US"/>
              <a:t>你使百鳥歡唱，百花盛開 </a:t>
            </a:r>
          </a:p>
          <a:p>
            <a:pPr lvl="0"/>
            <a:r>
              <a:rPr lang="zh-TW" altLang="en-US"/>
              <a:t>你賜生命綿延，命令萬物 </a:t>
            </a:r>
          </a:p>
          <a:p>
            <a:pPr lvl="0"/>
            <a:r>
              <a:rPr lang="zh-TW" altLang="en-US"/>
              <a:t>哈利路亞， </a:t>
            </a:r>
          </a:p>
          <a:p>
            <a:pPr lvl="0"/>
            <a:r>
              <a:rPr lang="zh-TW" altLang="en-US"/>
              <a:t>全能的創造主！</a:t>
            </a:r>
          </a:p>
          <a:p>
            <a:pPr lvl="0"/>
            <a:r>
              <a:rPr lang="zh-TW" altLang="en-US"/>
              <a:t>哈利路亞， </a:t>
            </a:r>
          </a:p>
          <a:p>
            <a:pPr lvl="0"/>
            <a:r>
              <a:rPr lang="zh-TW" altLang="en-US"/>
              <a:t>萬國萬民都向你跪拜。</a:t>
            </a:r>
          </a:p>
        </p:txBody>
      </p:sp>
    </p:spTree>
    <p:extLst>
      <p:ext uri="{BB962C8B-B14F-4D97-AF65-F5344CB8AC3E}">
        <p14:creationId xmlns:p14="http://schemas.microsoft.com/office/powerpoint/2010/main" val="2049038945"/>
      </p:ext>
    </p:extLst>
  </p:cSld>
  <p:clrMap bg1="dk2" tx1="lt1" bg2="dk1" tx2="lt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xStyles>
    <p:titleStyle>
      <a:lvl1pPr algn="l" rtl="0" eaLnBrk="0" fontAlgn="base" hangingPunct="0">
        <a:spcBef>
          <a:spcPct val="0"/>
        </a:spcBef>
        <a:spcAft>
          <a:spcPct val="0"/>
        </a:spcAft>
        <a:defRPr kumimoji="1" sz="2000" u="sng">
          <a:solidFill>
            <a:schemeClr val="tx2"/>
          </a:solidFill>
          <a:latin typeface="+mj-lt"/>
          <a:ea typeface="+mj-ea"/>
          <a:cs typeface="DFYuanMedium-B5"/>
        </a:defRPr>
      </a:lvl1pPr>
      <a:lvl2pPr algn="l" rtl="0" eaLnBrk="0" fontAlgn="base" hangingPunct="0">
        <a:spcBef>
          <a:spcPct val="0"/>
        </a:spcBef>
        <a:spcAft>
          <a:spcPct val="0"/>
        </a:spcAft>
        <a:defRPr kumimoji="1" sz="2000" u="sng">
          <a:solidFill>
            <a:schemeClr val="tx2"/>
          </a:solidFill>
          <a:latin typeface="DFYuanMedium-B5" pitchFamily="49" charset="-120"/>
          <a:ea typeface="DFYuanMedium-B5" pitchFamily="49" charset="-120"/>
          <a:cs typeface="DFYuanMedium-B5"/>
        </a:defRPr>
      </a:lvl2pPr>
      <a:lvl3pPr algn="l" rtl="0" eaLnBrk="0" fontAlgn="base" hangingPunct="0">
        <a:spcBef>
          <a:spcPct val="0"/>
        </a:spcBef>
        <a:spcAft>
          <a:spcPct val="0"/>
        </a:spcAft>
        <a:defRPr kumimoji="1" sz="2000" u="sng">
          <a:solidFill>
            <a:schemeClr val="tx2"/>
          </a:solidFill>
          <a:latin typeface="DFYuanMedium-B5" pitchFamily="49" charset="-120"/>
          <a:ea typeface="DFYuanMedium-B5" pitchFamily="49" charset="-120"/>
          <a:cs typeface="DFYuanMedium-B5"/>
        </a:defRPr>
      </a:lvl3pPr>
      <a:lvl4pPr algn="l" rtl="0" eaLnBrk="0" fontAlgn="base" hangingPunct="0">
        <a:spcBef>
          <a:spcPct val="0"/>
        </a:spcBef>
        <a:spcAft>
          <a:spcPct val="0"/>
        </a:spcAft>
        <a:defRPr kumimoji="1" sz="2000" u="sng">
          <a:solidFill>
            <a:schemeClr val="tx2"/>
          </a:solidFill>
          <a:latin typeface="DFYuanMedium-B5" pitchFamily="49" charset="-120"/>
          <a:ea typeface="DFYuanMedium-B5" pitchFamily="49" charset="-120"/>
          <a:cs typeface="DFYuanMedium-B5"/>
        </a:defRPr>
      </a:lvl4pPr>
      <a:lvl5pPr algn="l" rtl="0" eaLnBrk="0" fontAlgn="base" hangingPunct="0">
        <a:spcBef>
          <a:spcPct val="0"/>
        </a:spcBef>
        <a:spcAft>
          <a:spcPct val="0"/>
        </a:spcAft>
        <a:defRPr kumimoji="1" sz="2000" u="sng">
          <a:solidFill>
            <a:schemeClr val="tx2"/>
          </a:solidFill>
          <a:latin typeface="DFYuanMedium-B5" pitchFamily="49" charset="-120"/>
          <a:ea typeface="DFYuanMedium-B5" pitchFamily="49" charset="-120"/>
          <a:cs typeface="DFYuanMedium-B5"/>
        </a:defRPr>
      </a:lvl5pPr>
      <a:lvl6pPr marL="457200" algn="l" rtl="0" fontAlgn="base">
        <a:spcBef>
          <a:spcPct val="0"/>
        </a:spcBef>
        <a:spcAft>
          <a:spcPct val="0"/>
        </a:spcAft>
        <a:defRPr kumimoji="1" sz="2000" u="sng">
          <a:solidFill>
            <a:schemeClr val="tx2"/>
          </a:solidFill>
          <a:latin typeface="DFYuanMedium-B5" pitchFamily="49" charset="-120"/>
          <a:ea typeface="DFYuanMedium-B5" pitchFamily="49" charset="-120"/>
        </a:defRPr>
      </a:lvl6pPr>
      <a:lvl7pPr marL="914400" algn="l" rtl="0" fontAlgn="base">
        <a:spcBef>
          <a:spcPct val="0"/>
        </a:spcBef>
        <a:spcAft>
          <a:spcPct val="0"/>
        </a:spcAft>
        <a:defRPr kumimoji="1" sz="2000" u="sng">
          <a:solidFill>
            <a:schemeClr val="tx2"/>
          </a:solidFill>
          <a:latin typeface="DFYuanMedium-B5" pitchFamily="49" charset="-120"/>
          <a:ea typeface="DFYuanMedium-B5" pitchFamily="49" charset="-120"/>
        </a:defRPr>
      </a:lvl7pPr>
      <a:lvl8pPr marL="1371600" algn="l" rtl="0" fontAlgn="base">
        <a:spcBef>
          <a:spcPct val="0"/>
        </a:spcBef>
        <a:spcAft>
          <a:spcPct val="0"/>
        </a:spcAft>
        <a:defRPr kumimoji="1" sz="2000" u="sng">
          <a:solidFill>
            <a:schemeClr val="tx2"/>
          </a:solidFill>
          <a:latin typeface="DFYuanMedium-B5" pitchFamily="49" charset="-120"/>
          <a:ea typeface="DFYuanMedium-B5" pitchFamily="49" charset="-120"/>
        </a:defRPr>
      </a:lvl8pPr>
      <a:lvl9pPr marL="1828800" algn="l" rtl="0" fontAlgn="base">
        <a:spcBef>
          <a:spcPct val="0"/>
        </a:spcBef>
        <a:spcAft>
          <a:spcPct val="0"/>
        </a:spcAft>
        <a:defRPr kumimoji="1" sz="2000" u="sng">
          <a:solidFill>
            <a:schemeClr val="tx2"/>
          </a:solidFill>
          <a:latin typeface="DFYuanMedium-B5" pitchFamily="49" charset="-120"/>
          <a:ea typeface="DFYuanMedium-B5" pitchFamily="49" charset="-120"/>
        </a:defRPr>
      </a:lvl9pPr>
    </p:titleStyle>
    <p:bodyStyle>
      <a:lvl1pPr marL="342900" indent="-342900" algn="ctr" rtl="0" eaLnBrk="0" fontAlgn="base" hangingPunct="0">
        <a:spcBef>
          <a:spcPct val="0"/>
        </a:spcBef>
        <a:spcAft>
          <a:spcPct val="0"/>
        </a:spcAft>
        <a:defRPr kumimoji="1" sz="48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Arial" charset="0"/>
          <a:ea typeface="+mn-ea"/>
          <a:cs typeface="DFYuanMedium-B5"/>
        </a:defRPr>
      </a:lvl2pPr>
      <a:lvl3pPr marL="1143000" indent="-228600" algn="l" rtl="0" eaLnBrk="0" fontAlgn="base" hangingPunct="0">
        <a:spcBef>
          <a:spcPct val="20000"/>
        </a:spcBef>
        <a:spcAft>
          <a:spcPct val="0"/>
        </a:spcAft>
        <a:buChar char="•"/>
        <a:defRPr kumimoji="1" sz="2400">
          <a:solidFill>
            <a:schemeClr val="tx1"/>
          </a:solidFill>
          <a:latin typeface="Arial" charset="0"/>
          <a:ea typeface="+mn-ea"/>
          <a:cs typeface="DFYuanMedium-B5"/>
        </a:defRPr>
      </a:lvl3pPr>
      <a:lvl4pPr marL="1600200" indent="-228600" algn="l" rtl="0" eaLnBrk="0" fontAlgn="base" hangingPunct="0">
        <a:spcBef>
          <a:spcPct val="20000"/>
        </a:spcBef>
        <a:spcAft>
          <a:spcPct val="0"/>
        </a:spcAft>
        <a:buChar char="–"/>
        <a:defRPr kumimoji="1" sz="2000">
          <a:solidFill>
            <a:schemeClr val="tx1"/>
          </a:solidFill>
          <a:latin typeface="Arial" charset="0"/>
          <a:ea typeface="+mn-ea"/>
          <a:cs typeface="DFYuanMedium-B5"/>
        </a:defRPr>
      </a:lvl4pPr>
      <a:lvl5pPr marL="2057400" indent="-228600" algn="l" rtl="0" eaLnBrk="0" fontAlgn="base" hangingPunct="0">
        <a:spcBef>
          <a:spcPct val="20000"/>
        </a:spcBef>
        <a:spcAft>
          <a:spcPct val="0"/>
        </a:spcAft>
        <a:buChar char="»"/>
        <a:defRPr kumimoji="1" sz="2000">
          <a:solidFill>
            <a:schemeClr val="tx1"/>
          </a:solidFill>
          <a:latin typeface="Arial" charset="0"/>
          <a:ea typeface="+mn-ea"/>
          <a:cs typeface="DFYuanMedium-B5"/>
        </a:defRPr>
      </a:lvl5pPr>
      <a:lvl6pPr marL="2514600" indent="-228600" algn="l" rtl="0" fontAlgn="base">
        <a:spcBef>
          <a:spcPct val="20000"/>
        </a:spcBef>
        <a:spcAft>
          <a:spcPct val="0"/>
        </a:spcAft>
        <a:buChar char="»"/>
        <a:defRPr kumimoji="1" sz="2000">
          <a:solidFill>
            <a:schemeClr val="tx1"/>
          </a:solidFill>
          <a:latin typeface="Arial" charset="0"/>
          <a:ea typeface="+mn-ea"/>
        </a:defRPr>
      </a:lvl6pPr>
      <a:lvl7pPr marL="2971800" indent="-228600" algn="l" rtl="0" fontAlgn="base">
        <a:spcBef>
          <a:spcPct val="20000"/>
        </a:spcBef>
        <a:spcAft>
          <a:spcPct val="0"/>
        </a:spcAft>
        <a:buChar char="»"/>
        <a:defRPr kumimoji="1" sz="2000">
          <a:solidFill>
            <a:schemeClr val="tx1"/>
          </a:solidFill>
          <a:latin typeface="Arial" charset="0"/>
          <a:ea typeface="+mn-ea"/>
        </a:defRPr>
      </a:lvl7pPr>
      <a:lvl8pPr marL="3429000" indent="-228600" algn="l" rtl="0" fontAlgn="base">
        <a:spcBef>
          <a:spcPct val="20000"/>
        </a:spcBef>
        <a:spcAft>
          <a:spcPct val="0"/>
        </a:spcAft>
        <a:buChar char="»"/>
        <a:defRPr kumimoji="1" sz="2000">
          <a:solidFill>
            <a:schemeClr val="tx1"/>
          </a:solidFill>
          <a:latin typeface="Arial" charset="0"/>
          <a:ea typeface="+mn-ea"/>
        </a:defRPr>
      </a:lvl8pPr>
      <a:lvl9pPr marL="3886200" indent="-228600" algn="l" rtl="0" fontAlgn="base">
        <a:spcBef>
          <a:spcPct val="20000"/>
        </a:spcBef>
        <a:spcAft>
          <a:spcPct val="0"/>
        </a:spcAft>
        <a:buChar char="»"/>
        <a:defRPr kumimoji="1" sz="2000">
          <a:solidFill>
            <a:schemeClr val="tx1"/>
          </a:solidFill>
          <a:latin typeface="Arial" charset="0"/>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170" name="Title Placeholder 1">
            <a:extLst>
              <a:ext uri="{FF2B5EF4-FFF2-40B4-BE49-F238E27FC236}">
                <a16:creationId xmlns:a16="http://schemas.microsoft.com/office/drawing/2014/main" id="{72DBEFF4-EA75-4B0F-B08D-8EE1C4C74150}"/>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171" name="Text Placeholder 2">
            <a:extLst>
              <a:ext uri="{FF2B5EF4-FFF2-40B4-BE49-F238E27FC236}">
                <a16:creationId xmlns:a16="http://schemas.microsoft.com/office/drawing/2014/main" id="{D334935C-DC33-49C7-A87B-6DF672008547}"/>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AA58CFB-F10E-46B1-9998-1821AF5A0BE0}"/>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defRPr>
            </a:lvl1pPr>
          </a:lstStyle>
          <a:p>
            <a:pPr>
              <a:defRPr/>
            </a:pPr>
            <a:fld id="{FD1FEF7B-61E1-456A-A82C-40901A8BB5CE}" type="datetime1">
              <a:rPr lang="en-US"/>
              <a:pPr>
                <a:defRPr/>
              </a:pPr>
              <a:t>6/15/2025</a:t>
            </a:fld>
            <a:endParaRPr lang="en-US"/>
          </a:p>
        </p:txBody>
      </p:sp>
      <p:sp>
        <p:nvSpPr>
          <p:cNvPr id="5" name="Footer Placeholder 4">
            <a:extLst>
              <a:ext uri="{FF2B5EF4-FFF2-40B4-BE49-F238E27FC236}">
                <a16:creationId xmlns:a16="http://schemas.microsoft.com/office/drawing/2014/main" id="{5ADA4005-53F5-437C-B30E-FB8253474B68}"/>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C1457264-7802-45E4-833D-91E013BCF316}"/>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82252FA8-32CF-42B2-A90F-16AA4833DC4B}" type="slidenum">
              <a:rPr lang="en-US" altLang="en-US"/>
              <a:pPr>
                <a:defRPr/>
              </a:pPr>
              <a:t>‹#›</a:t>
            </a:fld>
            <a:endParaRPr lang="en-US" altLang="en-US"/>
          </a:p>
        </p:txBody>
      </p:sp>
    </p:spTree>
    <p:extLst>
      <p:ext uri="{BB962C8B-B14F-4D97-AF65-F5344CB8AC3E}">
        <p14:creationId xmlns:p14="http://schemas.microsoft.com/office/powerpoint/2010/main" val="923265358"/>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Lst>
  <p:hf sldNum="0"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anose="02020500000000000000"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anose="02020500000000000000"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anose="02020500000000000000"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anose="02020500000000000000" pitchFamily="18" charset="-12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48BE71-93B8-4E6C-B256-1FF6E6ECD4B6}" type="datetimeFigureOut">
              <a:rPr lang="zh-CN" altLang="en-US" smtClean="0"/>
              <a:t>2025/6/15</a:t>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A37F7B-FA3F-4D66-AD08-677F8825BD23}" type="slidenum">
              <a:rPr lang="zh-CN" altLang="en-US" smtClean="0"/>
              <a:t>‹#›</a:t>
            </a:fld>
            <a:endParaRPr lang="zh-CN" altLang="en-US"/>
          </a:p>
        </p:txBody>
      </p:sp>
    </p:spTree>
    <p:extLst>
      <p:ext uri="{BB962C8B-B14F-4D97-AF65-F5344CB8AC3E}">
        <p14:creationId xmlns:p14="http://schemas.microsoft.com/office/powerpoint/2010/main" val="2607473571"/>
      </p:ext>
    </p:extLst>
  </p:cSld>
  <p:clrMap bg1="lt1" tx1="dk1" bg2="lt2" tx2="dk2" accent1="accent1" accent2="accent2" accent3="accent3" accent4="accent4" accent5="accent5" accent6="accent6" hlink="hlink" folHlink="folHlink"/>
  <p:sldLayoutIdLst>
    <p:sldLayoutId id="2147484054" r:id="rId1"/>
    <p:sldLayoutId id="2147484055" r:id="rId2"/>
    <p:sldLayoutId id="2147484056" r:id="rId3"/>
    <p:sldLayoutId id="2147484057" r:id="rId4"/>
    <p:sldLayoutId id="2147484058" r:id="rId5"/>
    <p:sldLayoutId id="2147484059" r:id="rId6"/>
    <p:sldLayoutId id="2147484060" r:id="rId7"/>
    <p:sldLayoutId id="2147484061" r:id="rId8"/>
    <p:sldLayoutId id="2147484062" r:id="rId9"/>
    <p:sldLayoutId id="2147484063" r:id="rId10"/>
    <p:sldLayoutId id="214748406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133004" y="681644"/>
            <a:ext cx="8894617" cy="3574472"/>
          </a:xfrm>
        </p:spPr>
        <p:txBody>
          <a:bodyPr>
            <a:normAutofit/>
          </a:bodyPr>
          <a:lstStyle/>
          <a:p>
            <a:r>
              <a:rPr lang="en-US" altLang="zh-CN" sz="4600" b="1" dirty="0">
                <a:solidFill>
                  <a:srgbClr val="FFFF00"/>
                </a:solidFill>
                <a:latin typeface="微软雅黑" panose="020B0503020204020204" pitchFamily="34" charset="-122"/>
                <a:ea typeface="微软雅黑" panose="020B0503020204020204" pitchFamily="34" charset="-122"/>
              </a:rPr>
              <a:t>2025 </a:t>
            </a:r>
            <a:r>
              <a:rPr lang="zh-CN" altLang="en-US" sz="4600" b="1" dirty="0">
                <a:solidFill>
                  <a:srgbClr val="FFFF00"/>
                </a:solidFill>
                <a:latin typeface="微软雅黑" panose="020B0503020204020204" pitchFamily="34" charset="-122"/>
                <a:ea typeface="微软雅黑" panose="020B0503020204020204" pitchFamily="34" charset="-122"/>
              </a:rPr>
              <a:t>父亲节</a:t>
            </a:r>
            <a:br>
              <a:rPr lang="en-US" altLang="zh-CN" sz="4600" b="1" dirty="0">
                <a:solidFill>
                  <a:srgbClr val="FFFF00"/>
                </a:solidFill>
                <a:latin typeface="微软雅黑" panose="020B0503020204020204" pitchFamily="34" charset="-122"/>
                <a:ea typeface="微软雅黑" panose="020B0503020204020204" pitchFamily="34" charset="-122"/>
              </a:rPr>
            </a:br>
            <a:r>
              <a:rPr lang="en-US" altLang="zh-CN" sz="4600" b="1" dirty="0">
                <a:solidFill>
                  <a:schemeClr val="bg1"/>
                </a:solidFill>
                <a:latin typeface="微软雅黑" panose="020B0503020204020204" pitchFamily="34" charset="-122"/>
                <a:ea typeface="微软雅黑" panose="020B0503020204020204" pitchFamily="34" charset="-122"/>
              </a:rPr>
              <a:t>Father’s Day 2025</a:t>
            </a:r>
            <a:endParaRPr lang="zh-CN" altLang="en-US" sz="4600" b="1" dirty="0">
              <a:solidFill>
                <a:schemeClr val="bg1"/>
              </a:solidFill>
            </a:endParaRPr>
          </a:p>
        </p:txBody>
      </p:sp>
      <p:sp>
        <p:nvSpPr>
          <p:cNvPr id="3" name="副标题 2"/>
          <p:cNvSpPr>
            <a:spLocks noGrp="1"/>
          </p:cNvSpPr>
          <p:nvPr>
            <p:ph type="subTitle" idx="1"/>
          </p:nvPr>
        </p:nvSpPr>
        <p:spPr>
          <a:xfrm>
            <a:off x="983511" y="5202238"/>
            <a:ext cx="6858000" cy="1655762"/>
          </a:xfrm>
        </p:spPr>
        <p:txBody>
          <a:bodyPr/>
          <a:lstStyle/>
          <a:p>
            <a:r>
              <a:rPr lang="en-US" altLang="zh-CN" b="1" dirty="0">
                <a:solidFill>
                  <a:schemeClr val="bg1"/>
                </a:solidFill>
              </a:rPr>
              <a:t>Boise Chinese Christian Church </a:t>
            </a:r>
          </a:p>
          <a:p>
            <a:r>
              <a:rPr lang="en-US" altLang="zh-CN" b="1" dirty="0">
                <a:solidFill>
                  <a:schemeClr val="bg1"/>
                </a:solidFill>
              </a:rPr>
              <a:t>6/15/2025</a:t>
            </a:r>
            <a:endParaRPr lang="zh-CN" altLang="en-US" b="1" dirty="0">
              <a:solidFill>
                <a:schemeClr val="bg1"/>
              </a:solidFill>
            </a:endParaRPr>
          </a:p>
        </p:txBody>
      </p:sp>
    </p:spTree>
    <p:extLst>
      <p:ext uri="{BB962C8B-B14F-4D97-AF65-F5344CB8AC3E}">
        <p14:creationId xmlns:p14="http://schemas.microsoft.com/office/powerpoint/2010/main" val="10246677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2000"/>
              </a:lnSpc>
            </a:pPr>
            <a:r>
              <a:rPr lang="en-US" altLang="zh-CN" sz="3200" b="1" u="sng" dirty="0">
                <a:solidFill>
                  <a:schemeClr val="bg1"/>
                </a:solidFill>
                <a:ea typeface="微软雅黑" panose="020B0503020204020204" pitchFamily="34" charset="-122"/>
              </a:rPr>
              <a:t>【</a:t>
            </a:r>
            <a:r>
              <a:rPr lang="zh-CN" altLang="en-US" sz="3200" b="1" u="sng" dirty="0">
                <a:solidFill>
                  <a:srgbClr val="FFFF00"/>
                </a:solidFill>
                <a:ea typeface="微软雅黑" panose="020B0503020204020204" pitchFamily="34" charset="-122"/>
              </a:rPr>
              <a:t>路加福音</a:t>
            </a:r>
            <a:r>
              <a:rPr lang="zh-CN" altLang="en-US" sz="3200" b="1" u="sng" dirty="0">
                <a:solidFill>
                  <a:schemeClr val="bg1"/>
                </a:solidFill>
                <a:ea typeface="微软雅黑" panose="020B0503020204020204" pitchFamily="34" charset="-122"/>
              </a:rPr>
              <a:t> </a:t>
            </a:r>
            <a:r>
              <a:rPr lang="en-US" altLang="zh-CN" sz="3200" b="1" u="sng" dirty="0">
                <a:solidFill>
                  <a:schemeClr val="bg1"/>
                </a:solidFill>
                <a:ea typeface="微软雅黑" panose="020B0503020204020204" pitchFamily="34" charset="-122"/>
              </a:rPr>
              <a:t>Luke 15:11-32】</a:t>
            </a:r>
          </a:p>
          <a:p>
            <a:pPr algn="l">
              <a:lnSpc>
                <a:spcPct val="112000"/>
              </a:lnSpc>
            </a:pPr>
            <a:r>
              <a:rPr lang="en-US" altLang="zh-CN" sz="3200" b="1" dirty="0">
                <a:solidFill>
                  <a:srgbClr val="FFFF00"/>
                </a:solidFill>
                <a:ea typeface="微软雅黑" panose="020B0503020204020204" pitchFamily="34" charset="-122"/>
              </a:rPr>
              <a:t>27 </a:t>
            </a:r>
            <a:r>
              <a:rPr lang="zh-CN" altLang="en-US" sz="3200" b="1" dirty="0">
                <a:solidFill>
                  <a:srgbClr val="FFFF00"/>
                </a:solidFill>
                <a:ea typeface="微软雅黑" panose="020B0503020204020204" pitchFamily="34" charset="-122"/>
              </a:rPr>
              <a:t>仆人说：‘你兄弟来了，你父亲因为得他无灾无病地回来，把肥牛犊宰了。’</a:t>
            </a:r>
          </a:p>
          <a:p>
            <a:pPr algn="l">
              <a:lnSpc>
                <a:spcPct val="112000"/>
              </a:lnSpc>
            </a:pPr>
            <a:r>
              <a:rPr lang="en-US" altLang="zh-CN" sz="3200" b="1" dirty="0">
                <a:solidFill>
                  <a:schemeClr val="bg1"/>
                </a:solidFill>
                <a:ea typeface="微软雅黑" panose="020B0503020204020204" pitchFamily="34" charset="-122"/>
              </a:rPr>
              <a:t>And he said to him, "Your brother has come, and because he has received him safe and sound, your father has killed the fatted calf.'</a:t>
            </a:r>
          </a:p>
          <a:p>
            <a:pPr algn="l">
              <a:lnSpc>
                <a:spcPct val="112000"/>
              </a:lnSpc>
            </a:pPr>
            <a:r>
              <a:rPr lang="en-US" altLang="zh-CN" sz="3200" b="1" dirty="0">
                <a:solidFill>
                  <a:srgbClr val="FFFF00"/>
                </a:solidFill>
                <a:ea typeface="微软雅黑" panose="020B0503020204020204" pitchFamily="34" charset="-122"/>
              </a:rPr>
              <a:t>28 </a:t>
            </a:r>
            <a:r>
              <a:rPr lang="zh-CN" altLang="en-US" sz="3200" b="1" dirty="0">
                <a:solidFill>
                  <a:srgbClr val="FFFF00"/>
                </a:solidFill>
                <a:ea typeface="微软雅黑" panose="020B0503020204020204" pitchFamily="34" charset="-122"/>
              </a:rPr>
              <a:t>大儿子却生气，不肯进去，他父亲就出来劝他。</a:t>
            </a:r>
          </a:p>
          <a:p>
            <a:pPr algn="l">
              <a:lnSpc>
                <a:spcPct val="112000"/>
              </a:lnSpc>
            </a:pPr>
            <a:r>
              <a:rPr lang="en-US" altLang="zh-CN" sz="3200" b="1" dirty="0">
                <a:solidFill>
                  <a:schemeClr val="bg1"/>
                </a:solidFill>
                <a:ea typeface="微软雅黑" panose="020B0503020204020204" pitchFamily="34" charset="-122"/>
              </a:rPr>
              <a:t>"But he was angry and would not go in. Therefore his father came out and pleaded with him.</a:t>
            </a:r>
          </a:p>
          <a:p>
            <a:pPr algn="l">
              <a:lnSpc>
                <a:spcPct val="100000"/>
              </a:lnSpc>
            </a:pPr>
            <a:endParaRPr lang="en-US" altLang="zh-CN" sz="3000" b="1" dirty="0">
              <a:solidFill>
                <a:schemeClr val="bg1"/>
              </a:solidFill>
              <a:ea typeface="微软雅黑" panose="020B0503020204020204" pitchFamily="34" charset="-122"/>
            </a:endParaRPr>
          </a:p>
        </p:txBody>
      </p:sp>
    </p:spTree>
    <p:extLst>
      <p:ext uri="{BB962C8B-B14F-4D97-AF65-F5344CB8AC3E}">
        <p14:creationId xmlns:p14="http://schemas.microsoft.com/office/powerpoint/2010/main" val="4599786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2000"/>
              </a:lnSpc>
            </a:pPr>
            <a:r>
              <a:rPr lang="en-US" altLang="zh-CN" sz="3200" b="1" u="sng" dirty="0">
                <a:solidFill>
                  <a:schemeClr val="bg1"/>
                </a:solidFill>
                <a:ea typeface="微软雅黑" panose="020B0503020204020204" pitchFamily="34" charset="-122"/>
              </a:rPr>
              <a:t>【</a:t>
            </a:r>
            <a:r>
              <a:rPr lang="zh-CN" altLang="en-US" sz="3200" b="1" u="sng" dirty="0">
                <a:solidFill>
                  <a:srgbClr val="FFFF00"/>
                </a:solidFill>
                <a:ea typeface="微软雅黑" panose="020B0503020204020204" pitchFamily="34" charset="-122"/>
              </a:rPr>
              <a:t>路加福音</a:t>
            </a:r>
            <a:r>
              <a:rPr lang="zh-CN" altLang="en-US" sz="3200" b="1" u="sng" dirty="0">
                <a:solidFill>
                  <a:schemeClr val="bg1"/>
                </a:solidFill>
                <a:ea typeface="微软雅黑" panose="020B0503020204020204" pitchFamily="34" charset="-122"/>
              </a:rPr>
              <a:t> </a:t>
            </a:r>
            <a:r>
              <a:rPr lang="en-US" altLang="zh-CN" sz="3200" b="1" u="sng" dirty="0">
                <a:solidFill>
                  <a:schemeClr val="bg1"/>
                </a:solidFill>
                <a:ea typeface="微软雅黑" panose="020B0503020204020204" pitchFamily="34" charset="-122"/>
              </a:rPr>
              <a:t>Luke 15:11-32】</a:t>
            </a:r>
          </a:p>
          <a:p>
            <a:pPr algn="l">
              <a:lnSpc>
                <a:spcPct val="112000"/>
              </a:lnSpc>
            </a:pPr>
            <a:r>
              <a:rPr lang="en-US" altLang="zh-CN" sz="3200" b="1" dirty="0">
                <a:solidFill>
                  <a:srgbClr val="FFFF00"/>
                </a:solidFill>
                <a:ea typeface="微软雅黑" panose="020B0503020204020204" pitchFamily="34" charset="-122"/>
              </a:rPr>
              <a:t>29 </a:t>
            </a:r>
            <a:r>
              <a:rPr lang="zh-CN" altLang="en-US" sz="3200" b="1" dirty="0">
                <a:solidFill>
                  <a:srgbClr val="FFFF00"/>
                </a:solidFill>
                <a:ea typeface="微软雅黑" panose="020B0503020204020204" pitchFamily="34" charset="-122"/>
              </a:rPr>
              <a:t>他对父亲说：‘我服侍你这多年，从来没有违背过你的命，你并没有给我一只山羊羔，叫我和朋友一同快乐。</a:t>
            </a:r>
            <a:r>
              <a:rPr lang="en-US" altLang="zh-CN" sz="3000" b="1" dirty="0">
                <a:solidFill>
                  <a:schemeClr val="bg1"/>
                </a:solidFill>
                <a:ea typeface="微软雅黑" panose="020B0503020204020204" pitchFamily="34" charset="-122"/>
              </a:rPr>
              <a:t>So he answered and said to his father, "Lo, these many years I have been serving you; I never transgressed your commandment at any time; and yet you never gave me a young goat, that I might make merry with my friends.</a:t>
            </a:r>
          </a:p>
          <a:p>
            <a:pPr algn="l">
              <a:lnSpc>
                <a:spcPct val="112000"/>
              </a:lnSpc>
            </a:pPr>
            <a:r>
              <a:rPr lang="en-US" altLang="zh-CN" sz="3200" b="1" dirty="0">
                <a:solidFill>
                  <a:srgbClr val="FFFF00"/>
                </a:solidFill>
                <a:ea typeface="微软雅黑" panose="020B0503020204020204" pitchFamily="34" charset="-122"/>
              </a:rPr>
              <a:t>30 </a:t>
            </a:r>
            <a:r>
              <a:rPr lang="zh-CN" altLang="en-US" sz="3200" b="1" dirty="0">
                <a:solidFill>
                  <a:srgbClr val="FFFF00"/>
                </a:solidFill>
                <a:ea typeface="微软雅黑" panose="020B0503020204020204" pitchFamily="34" charset="-122"/>
              </a:rPr>
              <a:t>但你这个儿子和娼妓吞尽了你的产业，他一来了，你倒为他宰了肥牛犊。</a:t>
            </a:r>
            <a:r>
              <a:rPr lang="zh-CN" altLang="en-US" sz="3000" b="1" dirty="0">
                <a:solidFill>
                  <a:srgbClr val="FFFF00"/>
                </a:solidFill>
                <a:ea typeface="微软雅黑" panose="020B0503020204020204" pitchFamily="34" charset="-122"/>
              </a:rPr>
              <a:t>’ </a:t>
            </a:r>
            <a:r>
              <a:rPr lang="en-US" altLang="zh-CN" sz="3000" b="1" dirty="0">
                <a:solidFill>
                  <a:schemeClr val="bg1"/>
                </a:solidFill>
                <a:ea typeface="微软雅黑" panose="020B0503020204020204" pitchFamily="34" charset="-122"/>
              </a:rPr>
              <a:t>But as soon as this son of yours came, who has devoured your livelihood with harlots, you killed the fatted calf for him.'</a:t>
            </a:r>
          </a:p>
          <a:p>
            <a:pPr algn="l">
              <a:lnSpc>
                <a:spcPct val="100000"/>
              </a:lnSpc>
            </a:pPr>
            <a:endParaRPr lang="en-US" altLang="zh-CN" sz="3000" b="1" dirty="0">
              <a:solidFill>
                <a:schemeClr val="bg1"/>
              </a:solidFill>
              <a:ea typeface="微软雅黑" panose="020B0503020204020204" pitchFamily="34" charset="-122"/>
            </a:endParaRPr>
          </a:p>
        </p:txBody>
      </p:sp>
    </p:spTree>
    <p:extLst>
      <p:ext uri="{BB962C8B-B14F-4D97-AF65-F5344CB8AC3E}">
        <p14:creationId xmlns:p14="http://schemas.microsoft.com/office/powerpoint/2010/main" val="41078205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2000"/>
              </a:lnSpc>
            </a:pPr>
            <a:r>
              <a:rPr lang="en-US" altLang="zh-CN" sz="3200" b="1" u="sng" dirty="0">
                <a:solidFill>
                  <a:schemeClr val="bg1"/>
                </a:solidFill>
                <a:ea typeface="微软雅黑" panose="020B0503020204020204" pitchFamily="34" charset="-122"/>
              </a:rPr>
              <a:t>【</a:t>
            </a:r>
            <a:r>
              <a:rPr lang="zh-CN" altLang="en-US" sz="3200" b="1" u="sng" dirty="0">
                <a:solidFill>
                  <a:srgbClr val="FFFF00"/>
                </a:solidFill>
                <a:ea typeface="微软雅黑" panose="020B0503020204020204" pitchFamily="34" charset="-122"/>
              </a:rPr>
              <a:t>路加福音</a:t>
            </a:r>
            <a:r>
              <a:rPr lang="zh-CN" altLang="en-US" sz="3200" b="1" u="sng" dirty="0">
                <a:solidFill>
                  <a:schemeClr val="bg1"/>
                </a:solidFill>
                <a:ea typeface="微软雅黑" panose="020B0503020204020204" pitchFamily="34" charset="-122"/>
              </a:rPr>
              <a:t> </a:t>
            </a:r>
            <a:r>
              <a:rPr lang="en-US" altLang="zh-CN" sz="3200" b="1" u="sng" dirty="0">
                <a:solidFill>
                  <a:schemeClr val="bg1"/>
                </a:solidFill>
                <a:ea typeface="微软雅黑" panose="020B0503020204020204" pitchFamily="34" charset="-122"/>
              </a:rPr>
              <a:t>Luke 15:11-32】</a:t>
            </a:r>
          </a:p>
          <a:p>
            <a:pPr algn="l">
              <a:lnSpc>
                <a:spcPct val="112000"/>
              </a:lnSpc>
            </a:pPr>
            <a:r>
              <a:rPr lang="en-US" altLang="zh-CN" sz="3200" b="1" dirty="0">
                <a:solidFill>
                  <a:srgbClr val="FFFF00"/>
                </a:solidFill>
                <a:ea typeface="微软雅黑" panose="020B0503020204020204" pitchFamily="34" charset="-122"/>
              </a:rPr>
              <a:t>31 </a:t>
            </a:r>
            <a:r>
              <a:rPr lang="zh-CN" altLang="en-US" sz="3200" b="1" dirty="0">
                <a:solidFill>
                  <a:srgbClr val="FFFF00"/>
                </a:solidFill>
                <a:ea typeface="微软雅黑" panose="020B0503020204020204" pitchFamily="34" charset="-122"/>
              </a:rPr>
              <a:t>父亲对他说：‘儿啊，你常和我同在，我一切所有的都是你的；</a:t>
            </a:r>
            <a:r>
              <a:rPr lang="en-US" altLang="zh-CN" sz="3200" b="1" dirty="0">
                <a:solidFill>
                  <a:srgbClr val="FFFF00"/>
                </a:solidFill>
                <a:ea typeface="微软雅黑" panose="020B0503020204020204" pitchFamily="34" charset="-122"/>
              </a:rPr>
              <a:t>"</a:t>
            </a:r>
          </a:p>
          <a:p>
            <a:pPr algn="l">
              <a:lnSpc>
                <a:spcPct val="112000"/>
              </a:lnSpc>
            </a:pPr>
            <a:r>
              <a:rPr lang="en-US" altLang="zh-CN" sz="3200" b="1" dirty="0">
                <a:solidFill>
                  <a:schemeClr val="bg1"/>
                </a:solidFill>
                <a:ea typeface="微软雅黑" panose="020B0503020204020204" pitchFamily="34" charset="-122"/>
              </a:rPr>
              <a:t>And he said to him, "Son, you are always with me, and all that I have is yours.</a:t>
            </a:r>
          </a:p>
          <a:p>
            <a:pPr algn="l">
              <a:lnSpc>
                <a:spcPct val="112000"/>
              </a:lnSpc>
            </a:pPr>
            <a:r>
              <a:rPr lang="en-US" altLang="zh-CN" sz="3200" b="1" dirty="0">
                <a:solidFill>
                  <a:srgbClr val="FFFF00"/>
                </a:solidFill>
                <a:ea typeface="微软雅黑" panose="020B0503020204020204" pitchFamily="34" charset="-122"/>
              </a:rPr>
              <a:t>32 </a:t>
            </a:r>
            <a:r>
              <a:rPr lang="zh-CN" altLang="en-US" sz="3200" b="1" dirty="0">
                <a:solidFill>
                  <a:srgbClr val="FFFF00"/>
                </a:solidFill>
                <a:ea typeface="微软雅黑" panose="020B0503020204020204" pitchFamily="34" charset="-122"/>
              </a:rPr>
              <a:t>只是你这个兄弟是死而复活、失而又得的，所以我们理当欢喜快乐。’”</a:t>
            </a:r>
          </a:p>
          <a:p>
            <a:pPr algn="l">
              <a:lnSpc>
                <a:spcPct val="112000"/>
              </a:lnSpc>
            </a:pPr>
            <a:r>
              <a:rPr lang="en-US" altLang="zh-CN" sz="3200" b="1" dirty="0">
                <a:solidFill>
                  <a:schemeClr val="bg1"/>
                </a:solidFill>
                <a:ea typeface="微软雅黑" panose="020B0503020204020204" pitchFamily="34" charset="-122"/>
              </a:rPr>
              <a:t>It was right that we should make merry and be glad, for your brother was dead and is alive again, and was lost and is found."'</a:t>
            </a:r>
          </a:p>
          <a:p>
            <a:pPr algn="l">
              <a:lnSpc>
                <a:spcPct val="100000"/>
              </a:lnSpc>
            </a:pPr>
            <a:endParaRPr lang="en-US" altLang="zh-CN" sz="3000" b="1" dirty="0">
              <a:solidFill>
                <a:schemeClr val="bg1"/>
              </a:solidFill>
              <a:ea typeface="微软雅黑" panose="020B0503020204020204" pitchFamily="34" charset="-122"/>
            </a:endParaRPr>
          </a:p>
        </p:txBody>
      </p:sp>
    </p:spTree>
    <p:extLst>
      <p:ext uri="{BB962C8B-B14F-4D97-AF65-F5344CB8AC3E}">
        <p14:creationId xmlns:p14="http://schemas.microsoft.com/office/powerpoint/2010/main" val="16056659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2000"/>
              </a:lnSpc>
            </a:pPr>
            <a:r>
              <a:rPr lang="en-US" altLang="zh-CN" sz="3200" b="1" u="sng" dirty="0">
                <a:solidFill>
                  <a:schemeClr val="bg1"/>
                </a:solidFill>
                <a:ea typeface="微软雅黑" panose="020B0503020204020204" pitchFamily="34" charset="-122"/>
              </a:rPr>
              <a:t>【</a:t>
            </a:r>
            <a:r>
              <a:rPr lang="zh-CN" altLang="en-US" sz="3200" b="1" u="sng" dirty="0">
                <a:solidFill>
                  <a:srgbClr val="FFFF00"/>
                </a:solidFill>
                <a:ea typeface="微软雅黑" panose="020B0503020204020204" pitchFamily="34" charset="-122"/>
              </a:rPr>
              <a:t>路加福音 </a:t>
            </a:r>
            <a:r>
              <a:rPr lang="en-US" altLang="zh-CN" sz="3200" b="1" u="sng" dirty="0">
                <a:solidFill>
                  <a:schemeClr val="bg1"/>
                </a:solidFill>
                <a:ea typeface="微软雅黑" panose="020B0503020204020204" pitchFamily="34" charset="-122"/>
              </a:rPr>
              <a:t>Luke 15</a:t>
            </a:r>
            <a:r>
              <a:rPr lang="zh-CN" altLang="en-US" sz="3200" b="1" u="sng" dirty="0">
                <a:solidFill>
                  <a:schemeClr val="bg1"/>
                </a:solidFill>
                <a:ea typeface="微软雅黑" panose="020B0503020204020204" pitchFamily="34" charset="-122"/>
              </a:rPr>
              <a:t>：</a:t>
            </a:r>
            <a:r>
              <a:rPr lang="en-US" altLang="zh-CN" sz="3200" b="1" u="sng" dirty="0">
                <a:solidFill>
                  <a:schemeClr val="bg1"/>
                </a:solidFill>
                <a:ea typeface="微软雅黑" panose="020B0503020204020204" pitchFamily="34" charset="-122"/>
              </a:rPr>
              <a:t>1-12】</a:t>
            </a:r>
          </a:p>
          <a:p>
            <a:pPr algn="l">
              <a:lnSpc>
                <a:spcPct val="112000"/>
              </a:lnSpc>
            </a:pPr>
            <a:r>
              <a:rPr lang="en-US" altLang="zh-CN" sz="3200" b="1" dirty="0">
                <a:solidFill>
                  <a:srgbClr val="FFFF00"/>
                </a:solidFill>
                <a:ea typeface="微软雅黑" panose="020B0503020204020204" pitchFamily="34" charset="-122"/>
              </a:rPr>
              <a:t>1 </a:t>
            </a:r>
            <a:r>
              <a:rPr lang="zh-CN" altLang="en-US" sz="3200" b="1" dirty="0">
                <a:solidFill>
                  <a:srgbClr val="FFFF00"/>
                </a:solidFill>
                <a:ea typeface="微软雅黑" panose="020B0503020204020204" pitchFamily="34" charset="-122"/>
              </a:rPr>
              <a:t>众税吏和罪人都挨近耶稣，要听祂讲道。</a:t>
            </a:r>
            <a:endParaRPr lang="en-US" altLang="zh-CN" sz="3200" b="1" dirty="0">
              <a:solidFill>
                <a:srgbClr val="FFFF00"/>
              </a:solidFill>
              <a:ea typeface="微软雅黑" panose="020B0503020204020204" pitchFamily="34" charset="-122"/>
            </a:endParaRPr>
          </a:p>
          <a:p>
            <a:pPr algn="l">
              <a:lnSpc>
                <a:spcPct val="112000"/>
              </a:lnSpc>
            </a:pPr>
            <a:r>
              <a:rPr lang="en-US" altLang="zh-CN" sz="3200" b="1" dirty="0">
                <a:solidFill>
                  <a:schemeClr val="bg1"/>
                </a:solidFill>
                <a:ea typeface="微软雅黑" panose="020B0503020204020204" pitchFamily="34" charset="-122"/>
              </a:rPr>
              <a:t>Then all the tax collectors and the sinners drew near to Him to hear Him.</a:t>
            </a:r>
          </a:p>
          <a:p>
            <a:pPr algn="l">
              <a:lnSpc>
                <a:spcPct val="112000"/>
              </a:lnSpc>
            </a:pPr>
            <a:r>
              <a:rPr lang="en-US" altLang="zh-CN" sz="3200" b="1" dirty="0">
                <a:solidFill>
                  <a:srgbClr val="FFFF00"/>
                </a:solidFill>
                <a:ea typeface="微软雅黑" panose="020B0503020204020204" pitchFamily="34" charset="-122"/>
              </a:rPr>
              <a:t>2 </a:t>
            </a:r>
            <a:r>
              <a:rPr lang="zh-CN" altLang="en-US" sz="3200" b="1" dirty="0">
                <a:solidFill>
                  <a:srgbClr val="FFFF00"/>
                </a:solidFill>
                <a:ea typeface="微软雅黑" panose="020B0503020204020204" pitchFamily="34" charset="-122"/>
              </a:rPr>
              <a:t>法利赛人和文士私下议论说：“这个人接待罪人，又同他们吃饭。” </a:t>
            </a:r>
            <a:endParaRPr lang="en-US" altLang="zh-CN" sz="3200" b="1" dirty="0">
              <a:solidFill>
                <a:srgbClr val="FFFF00"/>
              </a:solidFill>
              <a:ea typeface="微软雅黑" panose="020B0503020204020204" pitchFamily="34" charset="-122"/>
            </a:endParaRPr>
          </a:p>
          <a:p>
            <a:pPr algn="l">
              <a:lnSpc>
                <a:spcPct val="112000"/>
              </a:lnSpc>
            </a:pPr>
            <a:r>
              <a:rPr lang="en-US" altLang="zh-CN" sz="3200" b="1" dirty="0">
                <a:solidFill>
                  <a:schemeClr val="bg1"/>
                </a:solidFill>
                <a:ea typeface="微软雅黑" panose="020B0503020204020204" pitchFamily="34" charset="-122"/>
              </a:rPr>
              <a:t>And the Pharisees and scribes complained, saying, “This Man receives sinners and eats with them.”</a:t>
            </a:r>
          </a:p>
          <a:p>
            <a:pPr algn="l">
              <a:lnSpc>
                <a:spcPct val="112000"/>
              </a:lnSpc>
            </a:pPr>
            <a:r>
              <a:rPr lang="en-US" sz="3200" b="1" dirty="0">
                <a:solidFill>
                  <a:srgbClr val="FFFF00"/>
                </a:solidFill>
                <a:ea typeface="微软雅黑" panose="020B0503020204020204" pitchFamily="34" charset="-122"/>
              </a:rPr>
              <a:t>3 </a:t>
            </a:r>
            <a:r>
              <a:rPr lang="zh-CN" altLang="en-US" sz="3200" b="1" dirty="0">
                <a:solidFill>
                  <a:srgbClr val="FFFF00"/>
                </a:solidFill>
                <a:ea typeface="微软雅黑" panose="020B0503020204020204" pitchFamily="34" charset="-122"/>
              </a:rPr>
              <a:t>耶稣就用比喻说：</a:t>
            </a:r>
            <a:endParaRPr lang="en-US" altLang="zh-CN" sz="3200" b="1" dirty="0">
              <a:solidFill>
                <a:srgbClr val="FFFF00"/>
              </a:solidFill>
              <a:ea typeface="微软雅黑" panose="020B0503020204020204" pitchFamily="34" charset="-122"/>
            </a:endParaRPr>
          </a:p>
          <a:p>
            <a:pPr algn="l">
              <a:lnSpc>
                <a:spcPct val="112000"/>
              </a:lnSpc>
            </a:pPr>
            <a:r>
              <a:rPr lang="en-US" sz="3200" b="1" dirty="0">
                <a:solidFill>
                  <a:schemeClr val="bg1"/>
                </a:solidFill>
                <a:ea typeface="微软雅黑" panose="020B0503020204020204" pitchFamily="34" charset="-122"/>
              </a:rPr>
              <a:t>So He spoke this parable to them, saying:</a:t>
            </a:r>
          </a:p>
        </p:txBody>
      </p:sp>
    </p:spTree>
    <p:extLst>
      <p:ext uri="{BB962C8B-B14F-4D97-AF65-F5344CB8AC3E}">
        <p14:creationId xmlns:p14="http://schemas.microsoft.com/office/powerpoint/2010/main" val="11723759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2000"/>
              </a:lnSpc>
            </a:pPr>
            <a:r>
              <a:rPr lang="en-US" altLang="zh-CN" sz="3200" b="1" u="sng" dirty="0">
                <a:solidFill>
                  <a:schemeClr val="bg1"/>
                </a:solidFill>
                <a:ea typeface="微软雅黑" panose="020B0503020204020204" pitchFamily="34" charset="-122"/>
              </a:rPr>
              <a:t>【</a:t>
            </a:r>
            <a:r>
              <a:rPr lang="zh-CN" altLang="en-US" sz="3200" b="1" u="sng" dirty="0">
                <a:solidFill>
                  <a:srgbClr val="FFFF00"/>
                </a:solidFill>
                <a:ea typeface="微软雅黑" panose="020B0503020204020204" pitchFamily="34" charset="-122"/>
              </a:rPr>
              <a:t>路加福音 </a:t>
            </a:r>
            <a:r>
              <a:rPr lang="en-US" altLang="zh-CN" sz="3200" b="1" u="sng" dirty="0">
                <a:solidFill>
                  <a:schemeClr val="bg1"/>
                </a:solidFill>
                <a:ea typeface="微软雅黑" panose="020B0503020204020204" pitchFamily="34" charset="-122"/>
              </a:rPr>
              <a:t>Luke 15</a:t>
            </a:r>
            <a:r>
              <a:rPr lang="zh-CN" altLang="en-US" sz="3200" b="1" u="sng" dirty="0">
                <a:solidFill>
                  <a:schemeClr val="bg1"/>
                </a:solidFill>
                <a:ea typeface="微软雅黑" panose="020B0503020204020204" pitchFamily="34" charset="-122"/>
              </a:rPr>
              <a:t>：</a:t>
            </a:r>
            <a:r>
              <a:rPr lang="en-US" altLang="zh-CN" sz="3200" b="1" u="sng" dirty="0">
                <a:solidFill>
                  <a:schemeClr val="bg1"/>
                </a:solidFill>
                <a:ea typeface="微软雅黑" panose="020B0503020204020204" pitchFamily="34" charset="-122"/>
              </a:rPr>
              <a:t>1-12】</a:t>
            </a:r>
          </a:p>
          <a:p>
            <a:pPr algn="l">
              <a:lnSpc>
                <a:spcPct val="112000"/>
              </a:lnSpc>
            </a:pPr>
            <a:r>
              <a:rPr lang="en-US" altLang="zh-CN" sz="3200" b="1" dirty="0">
                <a:solidFill>
                  <a:srgbClr val="FFFF00"/>
                </a:solidFill>
                <a:ea typeface="微软雅黑" panose="020B0503020204020204" pitchFamily="34" charset="-122"/>
              </a:rPr>
              <a:t>4 “</a:t>
            </a:r>
            <a:r>
              <a:rPr lang="zh-CN" altLang="en-US" sz="3200" b="1" dirty="0">
                <a:solidFill>
                  <a:srgbClr val="FFFF00"/>
                </a:solidFill>
                <a:ea typeface="微软雅黑" panose="020B0503020204020204" pitchFamily="34" charset="-122"/>
              </a:rPr>
              <a:t>你们中间，谁有一百只羊失去一只，不把这九十九只撇在旷野，去找那失去的羊，直到找着呢？</a:t>
            </a:r>
            <a:endParaRPr lang="en-US" altLang="zh-CN" sz="3200" b="1" dirty="0">
              <a:solidFill>
                <a:srgbClr val="FFFF00"/>
              </a:solidFill>
              <a:ea typeface="微软雅黑" panose="020B0503020204020204" pitchFamily="34" charset="-122"/>
            </a:endParaRPr>
          </a:p>
          <a:p>
            <a:pPr algn="l">
              <a:lnSpc>
                <a:spcPct val="112000"/>
              </a:lnSpc>
            </a:pPr>
            <a:r>
              <a:rPr lang="zh-CN" altLang="en-US" sz="3200" b="1" dirty="0">
                <a:solidFill>
                  <a:schemeClr val="bg1"/>
                </a:solidFill>
                <a:ea typeface="微软雅黑" panose="020B0503020204020204" pitchFamily="34" charset="-122"/>
              </a:rPr>
              <a:t>“</a:t>
            </a:r>
            <a:r>
              <a:rPr lang="en-US" altLang="zh-CN" sz="3200" b="1" dirty="0">
                <a:solidFill>
                  <a:schemeClr val="bg1"/>
                </a:solidFill>
                <a:ea typeface="微软雅黑" panose="020B0503020204020204" pitchFamily="34" charset="-122"/>
              </a:rPr>
              <a:t>What man of you, having a hundred sheep, if he loses one of them, does not leave the ninety-nine in the wilderness, and go after the one which is lost until he finds it?</a:t>
            </a:r>
          </a:p>
          <a:p>
            <a:pPr algn="l">
              <a:lnSpc>
                <a:spcPct val="112000"/>
              </a:lnSpc>
            </a:pPr>
            <a:r>
              <a:rPr lang="en-US" altLang="zh-CN" sz="3200" b="1" dirty="0">
                <a:solidFill>
                  <a:srgbClr val="FFFF00"/>
                </a:solidFill>
                <a:ea typeface="微软雅黑" panose="020B0503020204020204" pitchFamily="34" charset="-122"/>
              </a:rPr>
              <a:t>5 </a:t>
            </a:r>
            <a:r>
              <a:rPr lang="zh-CN" altLang="en-US" sz="3200" b="1" dirty="0">
                <a:solidFill>
                  <a:srgbClr val="FFFF00"/>
                </a:solidFill>
                <a:ea typeface="微软雅黑" panose="020B0503020204020204" pitchFamily="34" charset="-122"/>
              </a:rPr>
              <a:t>找着了，就欢欢喜喜地扛在肩上，回到家里，</a:t>
            </a:r>
            <a:endParaRPr lang="en-US" altLang="zh-CN" sz="3200" b="1" dirty="0">
              <a:solidFill>
                <a:srgbClr val="FFFF00"/>
              </a:solidFill>
              <a:ea typeface="微软雅黑" panose="020B0503020204020204" pitchFamily="34" charset="-122"/>
            </a:endParaRPr>
          </a:p>
          <a:p>
            <a:pPr algn="l">
              <a:lnSpc>
                <a:spcPct val="112000"/>
              </a:lnSpc>
            </a:pPr>
            <a:r>
              <a:rPr lang="en-US" altLang="zh-CN" sz="3200" b="1" dirty="0">
                <a:solidFill>
                  <a:schemeClr val="bg1"/>
                </a:solidFill>
                <a:ea typeface="微软雅黑" panose="020B0503020204020204" pitchFamily="34" charset="-122"/>
              </a:rPr>
              <a:t>And when he has found it, he lays it on his shoulders, rejoicing.</a:t>
            </a:r>
          </a:p>
        </p:txBody>
      </p:sp>
    </p:spTree>
    <p:extLst>
      <p:ext uri="{BB962C8B-B14F-4D97-AF65-F5344CB8AC3E}">
        <p14:creationId xmlns:p14="http://schemas.microsoft.com/office/powerpoint/2010/main" val="4822366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2000"/>
              </a:lnSpc>
            </a:pPr>
            <a:r>
              <a:rPr lang="en-US" altLang="zh-CN" sz="3200" b="1" u="sng" dirty="0">
                <a:solidFill>
                  <a:schemeClr val="bg1"/>
                </a:solidFill>
                <a:ea typeface="微软雅黑" panose="020B0503020204020204" pitchFamily="34" charset="-122"/>
              </a:rPr>
              <a:t>【</a:t>
            </a:r>
            <a:r>
              <a:rPr lang="zh-CN" altLang="en-US" sz="3200" b="1" u="sng" dirty="0">
                <a:solidFill>
                  <a:srgbClr val="FFFF00"/>
                </a:solidFill>
                <a:ea typeface="微软雅黑" panose="020B0503020204020204" pitchFamily="34" charset="-122"/>
              </a:rPr>
              <a:t>路加福音 </a:t>
            </a:r>
            <a:r>
              <a:rPr lang="en-US" altLang="zh-CN" sz="3200" b="1" u="sng" dirty="0">
                <a:solidFill>
                  <a:schemeClr val="bg1"/>
                </a:solidFill>
                <a:ea typeface="微软雅黑" panose="020B0503020204020204" pitchFamily="34" charset="-122"/>
              </a:rPr>
              <a:t>Luke 15</a:t>
            </a:r>
            <a:r>
              <a:rPr lang="zh-CN" altLang="en-US" sz="3200" b="1" u="sng" dirty="0">
                <a:solidFill>
                  <a:schemeClr val="bg1"/>
                </a:solidFill>
                <a:ea typeface="微软雅黑" panose="020B0503020204020204" pitchFamily="34" charset="-122"/>
              </a:rPr>
              <a:t>：</a:t>
            </a:r>
            <a:r>
              <a:rPr lang="en-US" altLang="zh-CN" sz="3200" b="1" u="sng" dirty="0">
                <a:solidFill>
                  <a:schemeClr val="bg1"/>
                </a:solidFill>
                <a:ea typeface="微软雅黑" panose="020B0503020204020204" pitchFamily="34" charset="-122"/>
              </a:rPr>
              <a:t>1-12】</a:t>
            </a:r>
          </a:p>
          <a:p>
            <a:pPr algn="l">
              <a:lnSpc>
                <a:spcPct val="112000"/>
              </a:lnSpc>
            </a:pPr>
            <a:r>
              <a:rPr lang="en-US" altLang="zh-CN" sz="3200" b="1" dirty="0">
                <a:solidFill>
                  <a:srgbClr val="FFFF00"/>
                </a:solidFill>
                <a:ea typeface="微软雅黑" panose="020B0503020204020204" pitchFamily="34" charset="-122"/>
              </a:rPr>
              <a:t>6 </a:t>
            </a:r>
            <a:r>
              <a:rPr lang="zh-CN" altLang="en-US" sz="3200" b="1" dirty="0">
                <a:solidFill>
                  <a:srgbClr val="FFFF00"/>
                </a:solidFill>
                <a:ea typeface="微软雅黑" panose="020B0503020204020204" pitchFamily="34" charset="-122"/>
              </a:rPr>
              <a:t>就请朋友邻舍来，对他们说：‘我失去的羊已经找着了，你们和我一同欢喜吧！’</a:t>
            </a:r>
            <a:r>
              <a:rPr lang="en-US" altLang="zh-CN" sz="3200" b="1" dirty="0">
                <a:solidFill>
                  <a:schemeClr val="bg1"/>
                </a:solidFill>
                <a:ea typeface="微软雅黑" panose="020B0503020204020204" pitchFamily="34" charset="-122"/>
              </a:rPr>
              <a:t>And when he comes home, he calls together his friends and neighbors, saying to them, ‘Rejoice with me, for I have found my sheep which was lost!’</a:t>
            </a:r>
          </a:p>
          <a:p>
            <a:pPr algn="l">
              <a:lnSpc>
                <a:spcPct val="112000"/>
              </a:lnSpc>
            </a:pPr>
            <a:r>
              <a:rPr lang="en-US" altLang="zh-CN" sz="3200" b="1" dirty="0">
                <a:solidFill>
                  <a:srgbClr val="FFFF00"/>
                </a:solidFill>
                <a:ea typeface="微软雅黑" panose="020B0503020204020204" pitchFamily="34" charset="-122"/>
              </a:rPr>
              <a:t>7 </a:t>
            </a:r>
            <a:r>
              <a:rPr lang="zh-CN" altLang="en-US" sz="3200" b="1" dirty="0">
                <a:solidFill>
                  <a:srgbClr val="FFFF00"/>
                </a:solidFill>
                <a:ea typeface="微软雅黑" panose="020B0503020204020204" pitchFamily="34" charset="-122"/>
              </a:rPr>
              <a:t>我告诉你们：一个罪人悔改，在天上也要这样为他欢喜，较比为九十九个不用悔改的义人欢喜更大。”</a:t>
            </a:r>
            <a:r>
              <a:rPr lang="zh-CN" altLang="en-US" sz="3200" b="1" dirty="0">
                <a:solidFill>
                  <a:schemeClr val="bg1"/>
                </a:solidFill>
                <a:ea typeface="微软雅黑" panose="020B0503020204020204" pitchFamily="34" charset="-122"/>
              </a:rPr>
              <a:t> </a:t>
            </a:r>
            <a:r>
              <a:rPr lang="en-US" altLang="zh-CN" sz="3200" b="1" dirty="0">
                <a:solidFill>
                  <a:schemeClr val="bg1"/>
                </a:solidFill>
                <a:ea typeface="微软雅黑" panose="020B0503020204020204" pitchFamily="34" charset="-122"/>
              </a:rPr>
              <a:t>I say to you that likewise there will be more joy in heaven over one sinner who repents than over ninety-nine just persons who need no repentance.</a:t>
            </a:r>
          </a:p>
        </p:txBody>
      </p:sp>
    </p:spTree>
    <p:extLst>
      <p:ext uri="{BB962C8B-B14F-4D97-AF65-F5344CB8AC3E}">
        <p14:creationId xmlns:p14="http://schemas.microsoft.com/office/powerpoint/2010/main" val="19995308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2000"/>
              </a:lnSpc>
            </a:pPr>
            <a:r>
              <a:rPr lang="en-US" altLang="zh-CN" sz="3200" b="1" u="sng" dirty="0">
                <a:solidFill>
                  <a:schemeClr val="bg1"/>
                </a:solidFill>
                <a:ea typeface="微软雅黑" panose="020B0503020204020204" pitchFamily="34" charset="-122"/>
              </a:rPr>
              <a:t>【</a:t>
            </a:r>
            <a:r>
              <a:rPr lang="zh-CN" altLang="en-US" sz="3200" b="1" u="sng" dirty="0">
                <a:solidFill>
                  <a:srgbClr val="FFFF00"/>
                </a:solidFill>
                <a:ea typeface="微软雅黑" panose="020B0503020204020204" pitchFamily="34" charset="-122"/>
              </a:rPr>
              <a:t>路加福音 </a:t>
            </a:r>
            <a:r>
              <a:rPr lang="en-US" altLang="zh-CN" sz="3200" b="1" u="sng" dirty="0">
                <a:solidFill>
                  <a:schemeClr val="bg1"/>
                </a:solidFill>
                <a:ea typeface="微软雅黑" panose="020B0503020204020204" pitchFamily="34" charset="-122"/>
              </a:rPr>
              <a:t>Luke 15</a:t>
            </a:r>
            <a:r>
              <a:rPr lang="zh-CN" altLang="en-US" sz="3200" b="1" u="sng" dirty="0">
                <a:solidFill>
                  <a:schemeClr val="bg1"/>
                </a:solidFill>
                <a:ea typeface="微软雅黑" panose="020B0503020204020204" pitchFamily="34" charset="-122"/>
              </a:rPr>
              <a:t>：</a:t>
            </a:r>
            <a:r>
              <a:rPr lang="en-US" altLang="zh-CN" sz="3200" b="1" u="sng" dirty="0">
                <a:solidFill>
                  <a:schemeClr val="bg1"/>
                </a:solidFill>
                <a:ea typeface="微软雅黑" panose="020B0503020204020204" pitchFamily="34" charset="-122"/>
              </a:rPr>
              <a:t>1-12】</a:t>
            </a:r>
          </a:p>
          <a:p>
            <a:pPr algn="l">
              <a:lnSpc>
                <a:spcPct val="112000"/>
              </a:lnSpc>
            </a:pPr>
            <a:r>
              <a:rPr lang="en-US" altLang="zh-CN" sz="3200" b="1" dirty="0">
                <a:solidFill>
                  <a:srgbClr val="FFFF00"/>
                </a:solidFill>
                <a:ea typeface="微软雅黑" panose="020B0503020204020204" pitchFamily="34" charset="-122"/>
              </a:rPr>
              <a:t>8 “</a:t>
            </a:r>
            <a:r>
              <a:rPr lang="zh-CN" altLang="en-US" sz="3200" b="1" dirty="0">
                <a:solidFill>
                  <a:srgbClr val="FFFF00"/>
                </a:solidFill>
                <a:ea typeface="微软雅黑" panose="020B0503020204020204" pitchFamily="34" charset="-122"/>
              </a:rPr>
              <a:t>或是一个妇人有十块钱，若失落一块，岂不点上灯，打扫屋子，细细地找，直到找着吗？</a:t>
            </a:r>
            <a:endParaRPr lang="en-US" altLang="zh-CN" sz="3200" b="1" dirty="0">
              <a:solidFill>
                <a:srgbClr val="FFFF00"/>
              </a:solidFill>
              <a:ea typeface="微软雅黑" panose="020B0503020204020204" pitchFamily="34" charset="-122"/>
            </a:endParaRPr>
          </a:p>
          <a:p>
            <a:pPr algn="l">
              <a:lnSpc>
                <a:spcPct val="112000"/>
              </a:lnSpc>
            </a:pPr>
            <a:r>
              <a:rPr lang="zh-CN" altLang="en-US" sz="3200" b="1" dirty="0">
                <a:solidFill>
                  <a:schemeClr val="bg1"/>
                </a:solidFill>
                <a:ea typeface="微软雅黑" panose="020B0503020204020204" pitchFamily="34" charset="-122"/>
              </a:rPr>
              <a:t>“</a:t>
            </a:r>
            <a:r>
              <a:rPr lang="en-US" altLang="zh-CN" sz="3200" b="1" dirty="0">
                <a:solidFill>
                  <a:schemeClr val="bg1"/>
                </a:solidFill>
                <a:ea typeface="微软雅黑" panose="020B0503020204020204" pitchFamily="34" charset="-122"/>
              </a:rPr>
              <a:t>Or what woman, having ten silver coins, if she loses one coin, does not light a lamp, sweep the house, and search carefully until she finds it?</a:t>
            </a:r>
          </a:p>
          <a:p>
            <a:pPr algn="l">
              <a:lnSpc>
                <a:spcPct val="112000"/>
              </a:lnSpc>
            </a:pPr>
            <a:r>
              <a:rPr lang="en-US" altLang="zh-CN" sz="3200" b="1" dirty="0">
                <a:solidFill>
                  <a:srgbClr val="FFFF00"/>
                </a:solidFill>
                <a:ea typeface="微软雅黑" panose="020B0503020204020204" pitchFamily="34" charset="-122"/>
              </a:rPr>
              <a:t>9 </a:t>
            </a:r>
            <a:r>
              <a:rPr lang="zh-CN" altLang="en-US" sz="3200" b="1" dirty="0">
                <a:solidFill>
                  <a:srgbClr val="FFFF00"/>
                </a:solidFill>
                <a:ea typeface="微软雅黑" panose="020B0503020204020204" pitchFamily="34" charset="-122"/>
              </a:rPr>
              <a:t>找着了，就请朋友邻舍来，对他们说：‘我失落的那块钱已经找着了，你们和我一同欢喜吧！’</a:t>
            </a:r>
            <a:endParaRPr lang="en-US" altLang="zh-CN" sz="3200" b="1" dirty="0">
              <a:solidFill>
                <a:srgbClr val="FFFF00"/>
              </a:solidFill>
              <a:ea typeface="微软雅黑" panose="020B0503020204020204" pitchFamily="34" charset="-122"/>
            </a:endParaRPr>
          </a:p>
          <a:p>
            <a:pPr algn="l">
              <a:lnSpc>
                <a:spcPct val="112000"/>
              </a:lnSpc>
            </a:pPr>
            <a:r>
              <a:rPr lang="en-US" altLang="zh-CN" sz="3200" b="1" dirty="0">
                <a:solidFill>
                  <a:schemeClr val="bg1"/>
                </a:solidFill>
                <a:ea typeface="微软雅黑" panose="020B0503020204020204" pitchFamily="34" charset="-122"/>
              </a:rPr>
              <a:t>And when she has found it, she calls her friends and neighbors together, saying, ‘Rejoice with me, for I have found the piece which I lost!’</a:t>
            </a:r>
          </a:p>
        </p:txBody>
      </p:sp>
    </p:spTree>
    <p:extLst>
      <p:ext uri="{BB962C8B-B14F-4D97-AF65-F5344CB8AC3E}">
        <p14:creationId xmlns:p14="http://schemas.microsoft.com/office/powerpoint/2010/main" val="32755800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2000"/>
              </a:lnSpc>
            </a:pPr>
            <a:r>
              <a:rPr lang="en-US" altLang="zh-CN" sz="3200" b="1" u="sng" dirty="0">
                <a:solidFill>
                  <a:schemeClr val="bg1"/>
                </a:solidFill>
                <a:ea typeface="微软雅黑" panose="020B0503020204020204" pitchFamily="34" charset="-122"/>
              </a:rPr>
              <a:t>【</a:t>
            </a:r>
            <a:r>
              <a:rPr lang="zh-CN" altLang="en-US" sz="3200" b="1" u="sng" dirty="0">
                <a:solidFill>
                  <a:srgbClr val="FFFF00"/>
                </a:solidFill>
                <a:ea typeface="微软雅黑" panose="020B0503020204020204" pitchFamily="34" charset="-122"/>
              </a:rPr>
              <a:t>路加福音 </a:t>
            </a:r>
            <a:r>
              <a:rPr lang="en-US" altLang="zh-CN" sz="3200" b="1" u="sng" dirty="0">
                <a:solidFill>
                  <a:schemeClr val="bg1"/>
                </a:solidFill>
                <a:ea typeface="微软雅黑" panose="020B0503020204020204" pitchFamily="34" charset="-122"/>
              </a:rPr>
              <a:t>Luke 15</a:t>
            </a:r>
            <a:r>
              <a:rPr lang="zh-CN" altLang="en-US" sz="3200" b="1" u="sng" dirty="0">
                <a:solidFill>
                  <a:schemeClr val="bg1"/>
                </a:solidFill>
                <a:ea typeface="微软雅黑" panose="020B0503020204020204" pitchFamily="34" charset="-122"/>
              </a:rPr>
              <a:t>：</a:t>
            </a:r>
            <a:r>
              <a:rPr lang="en-US" altLang="zh-CN" sz="3200" b="1" u="sng" dirty="0">
                <a:solidFill>
                  <a:schemeClr val="bg1"/>
                </a:solidFill>
                <a:ea typeface="微软雅黑" panose="020B0503020204020204" pitchFamily="34" charset="-122"/>
              </a:rPr>
              <a:t>1-12】</a:t>
            </a:r>
          </a:p>
          <a:p>
            <a:pPr algn="l">
              <a:lnSpc>
                <a:spcPct val="112000"/>
              </a:lnSpc>
            </a:pPr>
            <a:r>
              <a:rPr lang="en-US" altLang="zh-CN" sz="3200" b="1" dirty="0">
                <a:solidFill>
                  <a:srgbClr val="FFFF00"/>
                </a:solidFill>
                <a:ea typeface="微软雅黑" panose="020B0503020204020204" pitchFamily="34" charset="-122"/>
              </a:rPr>
              <a:t>10 </a:t>
            </a:r>
            <a:r>
              <a:rPr lang="zh-CN" altLang="en-US" sz="3200" b="1" dirty="0">
                <a:solidFill>
                  <a:srgbClr val="FFFF00"/>
                </a:solidFill>
                <a:ea typeface="微软雅黑" panose="020B0503020204020204" pitchFamily="34" charset="-122"/>
              </a:rPr>
              <a:t>我告诉你们：一个罪人悔改，在　神的使者面前也是这样为他欢喜。” </a:t>
            </a:r>
            <a:r>
              <a:rPr lang="en-US" altLang="zh-CN" sz="3000" b="1" dirty="0">
                <a:solidFill>
                  <a:schemeClr val="bg1"/>
                </a:solidFill>
                <a:ea typeface="微软雅黑" panose="020B0503020204020204" pitchFamily="34" charset="-122"/>
              </a:rPr>
              <a:t>Likewise, I say to you, there is joy in the presence of the angels of God over one sinner who repents.”</a:t>
            </a:r>
          </a:p>
          <a:p>
            <a:pPr algn="l">
              <a:lnSpc>
                <a:spcPct val="112000"/>
              </a:lnSpc>
            </a:pPr>
            <a:r>
              <a:rPr lang="en-US" altLang="zh-CN" sz="3200" b="1" dirty="0">
                <a:solidFill>
                  <a:srgbClr val="FFFF00"/>
                </a:solidFill>
                <a:ea typeface="微软雅黑" panose="020B0503020204020204" pitchFamily="34" charset="-122"/>
              </a:rPr>
              <a:t>11 </a:t>
            </a:r>
            <a:r>
              <a:rPr lang="zh-CN" altLang="en-US" sz="3200" b="1" dirty="0">
                <a:solidFill>
                  <a:srgbClr val="FFFF00"/>
                </a:solidFill>
                <a:ea typeface="微软雅黑" panose="020B0503020204020204" pitchFamily="34" charset="-122"/>
              </a:rPr>
              <a:t>耶稣又说：“一个人有两个儿子。</a:t>
            </a:r>
            <a:endParaRPr lang="en-US" altLang="zh-CN" sz="3200" b="1" dirty="0">
              <a:solidFill>
                <a:srgbClr val="FFFF00"/>
              </a:solidFill>
              <a:ea typeface="微软雅黑" panose="020B0503020204020204" pitchFamily="34" charset="-122"/>
            </a:endParaRPr>
          </a:p>
          <a:p>
            <a:pPr algn="l">
              <a:lnSpc>
                <a:spcPct val="100000"/>
              </a:lnSpc>
            </a:pPr>
            <a:r>
              <a:rPr lang="en-US" altLang="zh-CN" sz="3000" b="1" dirty="0">
                <a:solidFill>
                  <a:schemeClr val="bg1"/>
                </a:solidFill>
                <a:ea typeface="微软雅黑" panose="020B0503020204020204" pitchFamily="34" charset="-122"/>
              </a:rPr>
              <a:t>Then He said: “A certain man had two sons.</a:t>
            </a:r>
          </a:p>
          <a:p>
            <a:pPr algn="l">
              <a:lnSpc>
                <a:spcPct val="112000"/>
              </a:lnSpc>
            </a:pPr>
            <a:r>
              <a:rPr lang="en-US" altLang="zh-CN" sz="3200" b="1" dirty="0">
                <a:solidFill>
                  <a:srgbClr val="FFFF00"/>
                </a:solidFill>
                <a:ea typeface="微软雅黑" panose="020B0503020204020204" pitchFamily="34" charset="-122"/>
              </a:rPr>
              <a:t>12 </a:t>
            </a:r>
            <a:r>
              <a:rPr lang="zh-CN" altLang="en-US" sz="3200" b="1" dirty="0">
                <a:solidFill>
                  <a:srgbClr val="FFFF00"/>
                </a:solidFill>
                <a:ea typeface="微软雅黑" panose="020B0503020204020204" pitchFamily="34" charset="-122"/>
              </a:rPr>
              <a:t>小儿子对父亲说：‘父亲，请你把我应得的家业分给我。’他父亲就把产业分给他们。</a:t>
            </a:r>
          </a:p>
          <a:p>
            <a:pPr algn="l">
              <a:lnSpc>
                <a:spcPct val="100000"/>
              </a:lnSpc>
            </a:pPr>
            <a:r>
              <a:rPr lang="en-US" altLang="zh-CN" sz="3000" b="1" dirty="0">
                <a:solidFill>
                  <a:schemeClr val="bg1"/>
                </a:solidFill>
                <a:ea typeface="微软雅黑" panose="020B0503020204020204" pitchFamily="34" charset="-122"/>
              </a:rPr>
              <a:t>And the younger of them said to his father, ‘Father, give me the portion of goods that falls to me.’ So he divided to them his livelihood.</a:t>
            </a:r>
          </a:p>
        </p:txBody>
      </p:sp>
    </p:spTree>
    <p:extLst>
      <p:ext uri="{BB962C8B-B14F-4D97-AF65-F5344CB8AC3E}">
        <p14:creationId xmlns:p14="http://schemas.microsoft.com/office/powerpoint/2010/main" val="2329816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2000"/>
              </a:lnSpc>
            </a:pPr>
            <a:r>
              <a:rPr lang="en-US" altLang="zh-CN" sz="3200" b="1" u="sng" dirty="0">
                <a:solidFill>
                  <a:schemeClr val="bg1"/>
                </a:solidFill>
                <a:ea typeface="微软雅黑" panose="020B0503020204020204" pitchFamily="34" charset="-122"/>
              </a:rPr>
              <a:t>【</a:t>
            </a:r>
            <a:r>
              <a:rPr lang="zh-CN" altLang="en-US" sz="3200" b="1" u="sng" dirty="0">
                <a:solidFill>
                  <a:srgbClr val="FFFF00"/>
                </a:solidFill>
                <a:ea typeface="微软雅黑" panose="020B0503020204020204" pitchFamily="34" charset="-122"/>
              </a:rPr>
              <a:t>箴言</a:t>
            </a:r>
            <a:r>
              <a:rPr lang="zh-CN" altLang="en-US" sz="3200" b="1" u="sng" dirty="0">
                <a:solidFill>
                  <a:schemeClr val="bg1"/>
                </a:solidFill>
                <a:ea typeface="微软雅黑" panose="020B0503020204020204" pitchFamily="34" charset="-122"/>
              </a:rPr>
              <a:t> </a:t>
            </a:r>
            <a:r>
              <a:rPr lang="en-US" altLang="zh-CN" sz="3200" b="1" u="sng" dirty="0">
                <a:solidFill>
                  <a:schemeClr val="bg1"/>
                </a:solidFill>
                <a:ea typeface="微软雅黑" panose="020B0503020204020204" pitchFamily="34" charset="-122"/>
              </a:rPr>
              <a:t>Proverbs 1:8】</a:t>
            </a:r>
          </a:p>
          <a:p>
            <a:pPr algn="l">
              <a:lnSpc>
                <a:spcPct val="112000"/>
              </a:lnSpc>
            </a:pPr>
            <a:r>
              <a:rPr lang="zh-CN" altLang="en-US" sz="3200" b="1" dirty="0">
                <a:solidFill>
                  <a:srgbClr val="FFFF00"/>
                </a:solidFill>
                <a:ea typeface="微软雅黑" panose="020B0503020204020204" pitchFamily="34" charset="-122"/>
              </a:rPr>
              <a:t>我儿，要听你父亲的训诲，不可离弃你母亲的法则（或作“指教”），</a:t>
            </a:r>
            <a:endParaRPr lang="en-US" altLang="zh-CN" sz="3200" b="1" dirty="0">
              <a:solidFill>
                <a:srgbClr val="FFFF00"/>
              </a:solidFill>
              <a:ea typeface="微软雅黑" panose="020B0503020204020204" pitchFamily="34" charset="-122"/>
            </a:endParaRPr>
          </a:p>
          <a:p>
            <a:pPr algn="l">
              <a:lnSpc>
                <a:spcPct val="100000"/>
              </a:lnSpc>
            </a:pPr>
            <a:r>
              <a:rPr lang="en-US" altLang="zh-CN" sz="3200" b="1" dirty="0">
                <a:solidFill>
                  <a:schemeClr val="bg1"/>
                </a:solidFill>
                <a:ea typeface="微软雅黑" panose="020B0503020204020204" pitchFamily="34" charset="-122"/>
              </a:rPr>
              <a:t>My son, hear the instruction of your father, And do not forsake the law of your mother;</a:t>
            </a:r>
          </a:p>
          <a:p>
            <a:pPr algn="l">
              <a:lnSpc>
                <a:spcPct val="112000"/>
              </a:lnSpc>
            </a:pPr>
            <a:endParaRPr lang="en-US" altLang="zh-CN" sz="800" b="1" u="sng" dirty="0">
              <a:solidFill>
                <a:schemeClr val="bg1"/>
              </a:solidFill>
              <a:ea typeface="微软雅黑" panose="020B0503020204020204" pitchFamily="34" charset="-122"/>
            </a:endParaRPr>
          </a:p>
          <a:p>
            <a:pPr algn="l">
              <a:lnSpc>
                <a:spcPct val="112000"/>
              </a:lnSpc>
            </a:pPr>
            <a:r>
              <a:rPr lang="en-US" altLang="zh-CN" sz="3200" b="1" u="sng" dirty="0">
                <a:solidFill>
                  <a:schemeClr val="bg1"/>
                </a:solidFill>
                <a:ea typeface="微软雅黑" panose="020B0503020204020204" pitchFamily="34" charset="-122"/>
              </a:rPr>
              <a:t>【</a:t>
            </a:r>
            <a:r>
              <a:rPr lang="zh-CN" altLang="en-US" sz="3200" b="1" u="sng" dirty="0">
                <a:solidFill>
                  <a:srgbClr val="FFFF00"/>
                </a:solidFill>
                <a:ea typeface="微软雅黑" panose="020B0503020204020204" pitchFamily="34" charset="-122"/>
              </a:rPr>
              <a:t>以弗所书 </a:t>
            </a:r>
            <a:r>
              <a:rPr lang="en-US" altLang="zh-CN" sz="3200" b="1" u="sng" dirty="0">
                <a:solidFill>
                  <a:schemeClr val="bg1"/>
                </a:solidFill>
                <a:ea typeface="微软雅黑" panose="020B0503020204020204" pitchFamily="34" charset="-122"/>
              </a:rPr>
              <a:t>Ephesians 6:4】</a:t>
            </a:r>
          </a:p>
          <a:p>
            <a:pPr algn="l">
              <a:lnSpc>
                <a:spcPct val="112000"/>
              </a:lnSpc>
            </a:pPr>
            <a:r>
              <a:rPr lang="zh-CN" altLang="en-US" sz="3200" b="1" dirty="0">
                <a:solidFill>
                  <a:srgbClr val="FFFF00"/>
                </a:solidFill>
                <a:ea typeface="微软雅黑" panose="020B0503020204020204" pitchFamily="34" charset="-122"/>
              </a:rPr>
              <a:t>你们作父亲的，不要惹儿女的气，只要照着主的教训和警戒养育他们。</a:t>
            </a:r>
          </a:p>
          <a:p>
            <a:pPr algn="l">
              <a:lnSpc>
                <a:spcPct val="100000"/>
              </a:lnSpc>
            </a:pPr>
            <a:r>
              <a:rPr lang="en-US" altLang="zh-CN" sz="3200" b="1" dirty="0">
                <a:solidFill>
                  <a:schemeClr val="bg1"/>
                </a:solidFill>
                <a:ea typeface="微软雅黑" panose="020B0503020204020204" pitchFamily="34" charset="-122"/>
              </a:rPr>
              <a:t>And you, fathers, do not provoke your children to wrath, but bring them up in the training and admonition of the Lord.</a:t>
            </a:r>
          </a:p>
          <a:p>
            <a:pPr algn="l">
              <a:lnSpc>
                <a:spcPct val="100000"/>
              </a:lnSpc>
            </a:pPr>
            <a:endParaRPr lang="en-US" altLang="zh-CN" sz="3000" b="1" dirty="0">
              <a:solidFill>
                <a:schemeClr val="bg1"/>
              </a:solidFill>
              <a:ea typeface="微软雅黑" panose="020B0503020204020204" pitchFamily="34" charset="-122"/>
            </a:endParaRPr>
          </a:p>
        </p:txBody>
      </p:sp>
    </p:spTree>
    <p:extLst>
      <p:ext uri="{BB962C8B-B14F-4D97-AF65-F5344CB8AC3E}">
        <p14:creationId xmlns:p14="http://schemas.microsoft.com/office/powerpoint/2010/main" val="32583968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2000"/>
              </a:lnSpc>
            </a:pPr>
            <a:r>
              <a:rPr lang="en-US" altLang="zh-CN" sz="3200" b="1" u="sng" dirty="0">
                <a:solidFill>
                  <a:schemeClr val="bg1"/>
                </a:solidFill>
                <a:ea typeface="微软雅黑" panose="020B0503020204020204" pitchFamily="34" charset="-122"/>
              </a:rPr>
              <a:t>【</a:t>
            </a:r>
            <a:r>
              <a:rPr lang="zh-CN" altLang="en-US" sz="3200" b="1" u="sng" dirty="0">
                <a:solidFill>
                  <a:srgbClr val="FFFF00"/>
                </a:solidFill>
                <a:ea typeface="微软雅黑" panose="020B0503020204020204" pitchFamily="34" charset="-122"/>
              </a:rPr>
              <a:t>路加福音</a:t>
            </a:r>
            <a:r>
              <a:rPr lang="zh-CN" altLang="en-US" sz="3200" b="1" u="sng" dirty="0">
                <a:solidFill>
                  <a:schemeClr val="bg1"/>
                </a:solidFill>
                <a:ea typeface="微软雅黑" panose="020B0503020204020204" pitchFamily="34" charset="-122"/>
              </a:rPr>
              <a:t> </a:t>
            </a:r>
            <a:r>
              <a:rPr lang="en-US" altLang="zh-CN" sz="3200" b="1" u="sng" dirty="0">
                <a:solidFill>
                  <a:schemeClr val="bg1"/>
                </a:solidFill>
                <a:ea typeface="微软雅黑" panose="020B0503020204020204" pitchFamily="34" charset="-122"/>
              </a:rPr>
              <a:t>Luke 15:18-24】</a:t>
            </a:r>
          </a:p>
          <a:p>
            <a:pPr algn="l">
              <a:lnSpc>
                <a:spcPct val="112000"/>
              </a:lnSpc>
            </a:pPr>
            <a:r>
              <a:rPr lang="en-US" altLang="zh-CN" sz="3200" b="1" dirty="0">
                <a:solidFill>
                  <a:srgbClr val="FFFF00"/>
                </a:solidFill>
                <a:ea typeface="微软雅黑" panose="020B0503020204020204" pitchFamily="34" charset="-122"/>
              </a:rPr>
              <a:t>18 </a:t>
            </a:r>
            <a:r>
              <a:rPr lang="zh-CN" altLang="en-US" sz="3200" b="1" dirty="0">
                <a:solidFill>
                  <a:srgbClr val="FFFF00"/>
                </a:solidFill>
                <a:ea typeface="微软雅黑" panose="020B0503020204020204" pitchFamily="34" charset="-122"/>
              </a:rPr>
              <a:t>我要起来，到我父亲那里去，向他说：父亲，我得罪了天，又得罪了你，</a:t>
            </a:r>
          </a:p>
          <a:p>
            <a:pPr algn="l">
              <a:lnSpc>
                <a:spcPct val="112000"/>
              </a:lnSpc>
            </a:pPr>
            <a:r>
              <a:rPr lang="en-US" altLang="zh-CN" sz="3200" b="1" dirty="0">
                <a:solidFill>
                  <a:schemeClr val="bg1"/>
                </a:solidFill>
                <a:ea typeface="微软雅黑" panose="020B0503020204020204" pitchFamily="34" charset="-122"/>
              </a:rPr>
              <a:t>I will arise and go to my father, and will say to him, "Father, I have sinned against heaven and before you,</a:t>
            </a:r>
          </a:p>
          <a:p>
            <a:pPr algn="l">
              <a:lnSpc>
                <a:spcPct val="112000"/>
              </a:lnSpc>
            </a:pPr>
            <a:r>
              <a:rPr lang="en-US" altLang="zh-CN" sz="3200" b="1" dirty="0">
                <a:solidFill>
                  <a:srgbClr val="FFFF00"/>
                </a:solidFill>
                <a:ea typeface="微软雅黑" panose="020B0503020204020204" pitchFamily="34" charset="-122"/>
              </a:rPr>
              <a:t>19 </a:t>
            </a:r>
            <a:r>
              <a:rPr lang="zh-CN" altLang="en-US" sz="3200" b="1" dirty="0">
                <a:solidFill>
                  <a:srgbClr val="FFFF00"/>
                </a:solidFill>
                <a:ea typeface="微软雅黑" panose="020B0503020204020204" pitchFamily="34" charset="-122"/>
              </a:rPr>
              <a:t>从今以后，我不配称为你的儿子，把我当作一个雇工吧！’ </a:t>
            </a:r>
          </a:p>
          <a:p>
            <a:pPr algn="l">
              <a:lnSpc>
                <a:spcPct val="112000"/>
              </a:lnSpc>
            </a:pPr>
            <a:r>
              <a:rPr lang="en-US" altLang="zh-CN" sz="3200" b="1" dirty="0">
                <a:solidFill>
                  <a:schemeClr val="bg1"/>
                </a:solidFill>
                <a:ea typeface="微软雅黑" panose="020B0503020204020204" pitchFamily="34" charset="-122"/>
              </a:rPr>
              <a:t>and I am no longer worthy to be called your son. Make me like one of your hired servants."'</a:t>
            </a:r>
            <a:endParaRPr lang="en-US" altLang="zh-CN" sz="3000" b="1" dirty="0">
              <a:solidFill>
                <a:schemeClr val="bg1"/>
              </a:solidFill>
              <a:ea typeface="微软雅黑" panose="020B0503020204020204" pitchFamily="34" charset="-122"/>
            </a:endParaRPr>
          </a:p>
        </p:txBody>
      </p:sp>
    </p:spTree>
    <p:extLst>
      <p:ext uri="{BB962C8B-B14F-4D97-AF65-F5344CB8AC3E}">
        <p14:creationId xmlns:p14="http://schemas.microsoft.com/office/powerpoint/2010/main" val="24204488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2000"/>
              </a:lnSpc>
            </a:pPr>
            <a:r>
              <a:rPr lang="en-US" altLang="zh-CN" sz="3200" b="1" u="sng" dirty="0">
                <a:solidFill>
                  <a:schemeClr val="bg1"/>
                </a:solidFill>
                <a:ea typeface="微软雅黑" panose="020B0503020204020204" pitchFamily="34" charset="-122"/>
              </a:rPr>
              <a:t>【</a:t>
            </a:r>
            <a:r>
              <a:rPr lang="zh-CN" altLang="en-US" sz="3200" b="1" u="sng" dirty="0">
                <a:solidFill>
                  <a:srgbClr val="FFFF00"/>
                </a:solidFill>
                <a:ea typeface="微软雅黑" panose="020B0503020204020204" pitchFamily="34" charset="-122"/>
              </a:rPr>
              <a:t>路加福音</a:t>
            </a:r>
            <a:r>
              <a:rPr lang="zh-CN" altLang="en-US" sz="3200" b="1" u="sng" dirty="0">
                <a:solidFill>
                  <a:schemeClr val="bg1"/>
                </a:solidFill>
                <a:ea typeface="微软雅黑" panose="020B0503020204020204" pitchFamily="34" charset="-122"/>
              </a:rPr>
              <a:t> </a:t>
            </a:r>
            <a:r>
              <a:rPr lang="en-US" altLang="zh-CN" sz="3200" b="1" u="sng" dirty="0">
                <a:solidFill>
                  <a:schemeClr val="bg1"/>
                </a:solidFill>
                <a:ea typeface="微软雅黑" panose="020B0503020204020204" pitchFamily="34" charset="-122"/>
              </a:rPr>
              <a:t>Luke 15:11-32】</a:t>
            </a:r>
          </a:p>
          <a:p>
            <a:pPr algn="l">
              <a:lnSpc>
                <a:spcPct val="112000"/>
              </a:lnSpc>
            </a:pPr>
            <a:r>
              <a:rPr lang="en-US" altLang="zh-CN" sz="3200" b="1" dirty="0">
                <a:solidFill>
                  <a:srgbClr val="FFFF00"/>
                </a:solidFill>
                <a:ea typeface="微软雅黑" panose="020B0503020204020204" pitchFamily="34" charset="-122"/>
              </a:rPr>
              <a:t>11 </a:t>
            </a:r>
            <a:r>
              <a:rPr lang="zh-CN" altLang="en-US" sz="3200" b="1" dirty="0">
                <a:solidFill>
                  <a:srgbClr val="FFFF00"/>
                </a:solidFill>
                <a:ea typeface="微软雅黑" panose="020B0503020204020204" pitchFamily="34" charset="-122"/>
              </a:rPr>
              <a:t>耶稣又说：“一个人有两个儿子。</a:t>
            </a:r>
          </a:p>
          <a:p>
            <a:pPr algn="l">
              <a:lnSpc>
                <a:spcPct val="112000"/>
              </a:lnSpc>
            </a:pPr>
            <a:r>
              <a:rPr lang="en-US" altLang="zh-CN" sz="3200" b="1" dirty="0">
                <a:solidFill>
                  <a:schemeClr val="bg1"/>
                </a:solidFill>
                <a:ea typeface="微软雅黑" panose="020B0503020204020204" pitchFamily="34" charset="-122"/>
              </a:rPr>
              <a:t>Then He said: "A certain man had two sons.</a:t>
            </a:r>
          </a:p>
          <a:p>
            <a:pPr algn="l">
              <a:lnSpc>
                <a:spcPct val="112000"/>
              </a:lnSpc>
            </a:pPr>
            <a:r>
              <a:rPr lang="en-US" altLang="zh-CN" sz="3200" b="1" dirty="0">
                <a:solidFill>
                  <a:srgbClr val="FFFF00"/>
                </a:solidFill>
                <a:ea typeface="微软雅黑" panose="020B0503020204020204" pitchFamily="34" charset="-122"/>
              </a:rPr>
              <a:t>12 </a:t>
            </a:r>
            <a:r>
              <a:rPr lang="zh-CN" altLang="en-US" sz="3200" b="1" dirty="0">
                <a:solidFill>
                  <a:srgbClr val="FFFF00"/>
                </a:solidFill>
                <a:ea typeface="微软雅黑" panose="020B0503020204020204" pitchFamily="34" charset="-122"/>
              </a:rPr>
              <a:t>小儿子对父亲说：‘父亲，请你把我应得的家业分给我。’他父亲就把产业分给他们。</a:t>
            </a:r>
          </a:p>
          <a:p>
            <a:pPr algn="l">
              <a:lnSpc>
                <a:spcPct val="112000"/>
              </a:lnSpc>
            </a:pPr>
            <a:r>
              <a:rPr lang="en-US" altLang="zh-CN" sz="3200" b="1" dirty="0">
                <a:solidFill>
                  <a:schemeClr val="bg1"/>
                </a:solidFill>
                <a:ea typeface="微软雅黑" panose="020B0503020204020204" pitchFamily="34" charset="-122"/>
              </a:rPr>
              <a:t>And the younger of them said to his father, "Father, give me the portion of goods that falls to me.' So he divided to them his livelihood.</a:t>
            </a:r>
          </a:p>
          <a:p>
            <a:pPr algn="l">
              <a:lnSpc>
                <a:spcPct val="100000"/>
              </a:lnSpc>
            </a:pPr>
            <a:endParaRPr lang="en-US" altLang="zh-CN" sz="3000" b="1" dirty="0">
              <a:solidFill>
                <a:schemeClr val="bg1"/>
              </a:solidFill>
              <a:ea typeface="微软雅黑" panose="020B0503020204020204" pitchFamily="34" charset="-122"/>
            </a:endParaRPr>
          </a:p>
        </p:txBody>
      </p:sp>
    </p:spTree>
    <p:extLst>
      <p:ext uri="{BB962C8B-B14F-4D97-AF65-F5344CB8AC3E}">
        <p14:creationId xmlns:p14="http://schemas.microsoft.com/office/powerpoint/2010/main" val="23432332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2000"/>
              </a:lnSpc>
            </a:pPr>
            <a:r>
              <a:rPr lang="en-US" altLang="zh-CN" sz="3200" b="1" u="sng" dirty="0">
                <a:solidFill>
                  <a:schemeClr val="bg1"/>
                </a:solidFill>
                <a:ea typeface="微软雅黑" panose="020B0503020204020204" pitchFamily="34" charset="-122"/>
              </a:rPr>
              <a:t>【</a:t>
            </a:r>
            <a:r>
              <a:rPr lang="zh-CN" altLang="en-US" sz="3200" b="1" u="sng" dirty="0">
                <a:solidFill>
                  <a:srgbClr val="FFFF00"/>
                </a:solidFill>
                <a:ea typeface="微软雅黑" panose="020B0503020204020204" pitchFamily="34" charset="-122"/>
              </a:rPr>
              <a:t>路加福音</a:t>
            </a:r>
            <a:r>
              <a:rPr lang="zh-CN" altLang="en-US" sz="3200" b="1" u="sng" dirty="0">
                <a:solidFill>
                  <a:schemeClr val="bg1"/>
                </a:solidFill>
                <a:ea typeface="微软雅黑" panose="020B0503020204020204" pitchFamily="34" charset="-122"/>
              </a:rPr>
              <a:t> </a:t>
            </a:r>
            <a:r>
              <a:rPr lang="en-US" altLang="zh-CN" sz="3200" b="1" u="sng" dirty="0">
                <a:solidFill>
                  <a:schemeClr val="bg1"/>
                </a:solidFill>
                <a:ea typeface="微软雅黑" panose="020B0503020204020204" pitchFamily="34" charset="-122"/>
              </a:rPr>
              <a:t>Luke 15:18-24】</a:t>
            </a:r>
          </a:p>
          <a:p>
            <a:pPr algn="l">
              <a:lnSpc>
                <a:spcPct val="112000"/>
              </a:lnSpc>
            </a:pPr>
            <a:r>
              <a:rPr lang="en-US" altLang="zh-CN" sz="3200" b="1" dirty="0">
                <a:solidFill>
                  <a:srgbClr val="FFFF00"/>
                </a:solidFill>
                <a:ea typeface="微软雅黑" panose="020B0503020204020204" pitchFamily="34" charset="-122"/>
              </a:rPr>
              <a:t>20 </a:t>
            </a:r>
            <a:r>
              <a:rPr lang="zh-CN" altLang="en-US" sz="3200" b="1" dirty="0">
                <a:solidFill>
                  <a:srgbClr val="FFFF00"/>
                </a:solidFill>
                <a:ea typeface="微软雅黑" panose="020B0503020204020204" pitchFamily="34" charset="-122"/>
              </a:rPr>
              <a:t>于是起来，往他父亲那里去。相离还远，他父亲看见，就动了慈心，跑去抱着他的颈项，连连与他亲嘴。</a:t>
            </a:r>
            <a:r>
              <a:rPr lang="en-US" altLang="zh-CN" sz="3200" b="1" dirty="0">
                <a:solidFill>
                  <a:schemeClr val="bg1"/>
                </a:solidFill>
                <a:ea typeface="微软雅黑" panose="020B0503020204020204" pitchFamily="34" charset="-122"/>
              </a:rPr>
              <a:t>"And he arose and came to his father. But when he was still a great way off, his father saw him and had compassion, and ran and fell on his neck and kissed him.</a:t>
            </a:r>
          </a:p>
          <a:p>
            <a:pPr algn="l">
              <a:lnSpc>
                <a:spcPct val="112000"/>
              </a:lnSpc>
            </a:pPr>
            <a:r>
              <a:rPr lang="en-US" altLang="zh-CN" sz="3200" b="1" dirty="0">
                <a:solidFill>
                  <a:srgbClr val="FFFF00"/>
                </a:solidFill>
                <a:ea typeface="微软雅黑" panose="020B0503020204020204" pitchFamily="34" charset="-122"/>
              </a:rPr>
              <a:t>21 </a:t>
            </a:r>
            <a:r>
              <a:rPr lang="zh-CN" altLang="en-US" sz="3200" b="1" dirty="0">
                <a:solidFill>
                  <a:srgbClr val="FFFF00"/>
                </a:solidFill>
                <a:ea typeface="微软雅黑" panose="020B0503020204020204" pitchFamily="34" charset="-122"/>
              </a:rPr>
              <a:t>儿子说：‘父亲，我得罪了天，又得罪了你，从今以后，我不配称为你的儿子。’</a:t>
            </a:r>
            <a:r>
              <a:rPr lang="en-US" altLang="zh-CN" sz="3200" b="1" dirty="0">
                <a:solidFill>
                  <a:schemeClr val="bg1"/>
                </a:solidFill>
                <a:ea typeface="微软雅黑" panose="020B0503020204020204" pitchFamily="34" charset="-122"/>
              </a:rPr>
              <a:t>And the son said to him, "Father, I have sinned against heaven and in your sight, and am no longer worthy to be called your son.'</a:t>
            </a:r>
            <a:endParaRPr lang="en-US" altLang="zh-CN" sz="3000" b="1" dirty="0">
              <a:solidFill>
                <a:schemeClr val="bg1"/>
              </a:solidFill>
              <a:ea typeface="微软雅黑" panose="020B0503020204020204" pitchFamily="34" charset="-122"/>
            </a:endParaRPr>
          </a:p>
        </p:txBody>
      </p:sp>
    </p:spTree>
    <p:extLst>
      <p:ext uri="{BB962C8B-B14F-4D97-AF65-F5344CB8AC3E}">
        <p14:creationId xmlns:p14="http://schemas.microsoft.com/office/powerpoint/2010/main" val="12872740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2000"/>
              </a:lnSpc>
            </a:pPr>
            <a:r>
              <a:rPr lang="en-US" altLang="zh-CN" sz="3200" b="1" u="sng" dirty="0">
                <a:solidFill>
                  <a:schemeClr val="bg1"/>
                </a:solidFill>
                <a:ea typeface="微软雅黑" panose="020B0503020204020204" pitchFamily="34" charset="-122"/>
              </a:rPr>
              <a:t>【</a:t>
            </a:r>
            <a:r>
              <a:rPr lang="zh-CN" altLang="en-US" sz="3200" b="1" u="sng" dirty="0">
                <a:solidFill>
                  <a:srgbClr val="FFFF00"/>
                </a:solidFill>
                <a:ea typeface="微软雅黑" panose="020B0503020204020204" pitchFamily="34" charset="-122"/>
              </a:rPr>
              <a:t>路加福音</a:t>
            </a:r>
            <a:r>
              <a:rPr lang="zh-CN" altLang="en-US" sz="3200" b="1" u="sng" dirty="0">
                <a:solidFill>
                  <a:schemeClr val="bg1"/>
                </a:solidFill>
                <a:ea typeface="微软雅黑" panose="020B0503020204020204" pitchFamily="34" charset="-122"/>
              </a:rPr>
              <a:t> </a:t>
            </a:r>
            <a:r>
              <a:rPr lang="en-US" altLang="zh-CN" sz="3200" b="1" u="sng" dirty="0">
                <a:solidFill>
                  <a:schemeClr val="bg1"/>
                </a:solidFill>
                <a:ea typeface="微软雅黑" panose="020B0503020204020204" pitchFamily="34" charset="-122"/>
              </a:rPr>
              <a:t>Luke 15:18-24】</a:t>
            </a:r>
          </a:p>
          <a:p>
            <a:pPr algn="l">
              <a:lnSpc>
                <a:spcPct val="112000"/>
              </a:lnSpc>
            </a:pPr>
            <a:r>
              <a:rPr lang="en-US" altLang="zh-CN" sz="3200" b="1" dirty="0">
                <a:solidFill>
                  <a:srgbClr val="FFFF00"/>
                </a:solidFill>
                <a:ea typeface="微软雅黑" panose="020B0503020204020204" pitchFamily="34" charset="-122"/>
              </a:rPr>
              <a:t>22 </a:t>
            </a:r>
            <a:r>
              <a:rPr lang="zh-CN" altLang="en-US" sz="3200" b="1" dirty="0">
                <a:solidFill>
                  <a:srgbClr val="FFFF00"/>
                </a:solidFill>
                <a:ea typeface="微软雅黑" panose="020B0503020204020204" pitchFamily="34" charset="-122"/>
              </a:rPr>
              <a:t>父亲却吩咐仆人说：‘把那上好的袍子快拿出来给他穿，把戒指戴在他指头上，把鞋穿在他脚上，</a:t>
            </a:r>
            <a:r>
              <a:rPr lang="en-US" altLang="zh-CN" sz="3200" b="1" dirty="0">
                <a:solidFill>
                  <a:schemeClr val="bg1"/>
                </a:solidFill>
                <a:ea typeface="微软雅黑" panose="020B0503020204020204" pitchFamily="34" charset="-122"/>
              </a:rPr>
              <a:t>"But the father said to his servants, "Bring out the best robe and put it on him, and put a ring on his hand and sandals on his feet.</a:t>
            </a:r>
          </a:p>
          <a:p>
            <a:pPr algn="l">
              <a:lnSpc>
                <a:spcPct val="112000"/>
              </a:lnSpc>
            </a:pPr>
            <a:r>
              <a:rPr lang="en-US" altLang="zh-CN" sz="3200" b="1" dirty="0">
                <a:solidFill>
                  <a:srgbClr val="FFFF00"/>
                </a:solidFill>
                <a:ea typeface="微软雅黑" panose="020B0503020204020204" pitchFamily="34" charset="-122"/>
              </a:rPr>
              <a:t>23 </a:t>
            </a:r>
            <a:r>
              <a:rPr lang="zh-CN" altLang="en-US" sz="3200" b="1" dirty="0">
                <a:solidFill>
                  <a:srgbClr val="FFFF00"/>
                </a:solidFill>
                <a:ea typeface="微软雅黑" panose="020B0503020204020204" pitchFamily="34" charset="-122"/>
              </a:rPr>
              <a:t>把那肥牛犊牵来宰了，我们可以吃喝快乐。</a:t>
            </a:r>
          </a:p>
          <a:p>
            <a:pPr algn="l">
              <a:lnSpc>
                <a:spcPct val="112000"/>
              </a:lnSpc>
            </a:pPr>
            <a:r>
              <a:rPr lang="en-US" altLang="zh-CN" sz="3200" b="1" dirty="0">
                <a:solidFill>
                  <a:schemeClr val="bg1"/>
                </a:solidFill>
                <a:ea typeface="微软雅黑" panose="020B0503020204020204" pitchFamily="34" charset="-122"/>
              </a:rPr>
              <a:t>And bring the fatted calf here and kill it, and let us eat and be merry;</a:t>
            </a:r>
            <a:endParaRPr lang="en-US" altLang="zh-CN" sz="3000" b="1" dirty="0">
              <a:solidFill>
                <a:schemeClr val="bg1"/>
              </a:solidFill>
              <a:ea typeface="微软雅黑" panose="020B0503020204020204" pitchFamily="34" charset="-122"/>
            </a:endParaRPr>
          </a:p>
        </p:txBody>
      </p:sp>
    </p:spTree>
    <p:extLst>
      <p:ext uri="{BB962C8B-B14F-4D97-AF65-F5344CB8AC3E}">
        <p14:creationId xmlns:p14="http://schemas.microsoft.com/office/powerpoint/2010/main" val="36218165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2000"/>
              </a:lnSpc>
            </a:pPr>
            <a:r>
              <a:rPr lang="en-US" altLang="zh-CN" sz="3200" b="1" u="sng" dirty="0">
                <a:solidFill>
                  <a:schemeClr val="bg1"/>
                </a:solidFill>
                <a:ea typeface="微软雅黑" panose="020B0503020204020204" pitchFamily="34" charset="-122"/>
              </a:rPr>
              <a:t>【</a:t>
            </a:r>
            <a:r>
              <a:rPr lang="zh-CN" altLang="en-US" sz="3200" b="1" u="sng" dirty="0">
                <a:solidFill>
                  <a:srgbClr val="FFFF00"/>
                </a:solidFill>
                <a:ea typeface="微软雅黑" panose="020B0503020204020204" pitchFamily="34" charset="-122"/>
              </a:rPr>
              <a:t>路加福音</a:t>
            </a:r>
            <a:r>
              <a:rPr lang="zh-CN" altLang="en-US" sz="3200" b="1" u="sng" dirty="0">
                <a:solidFill>
                  <a:schemeClr val="bg1"/>
                </a:solidFill>
                <a:ea typeface="微软雅黑" panose="020B0503020204020204" pitchFamily="34" charset="-122"/>
              </a:rPr>
              <a:t> </a:t>
            </a:r>
            <a:r>
              <a:rPr lang="en-US" altLang="zh-CN" sz="3200" b="1" u="sng" dirty="0">
                <a:solidFill>
                  <a:schemeClr val="bg1"/>
                </a:solidFill>
                <a:ea typeface="微软雅黑" panose="020B0503020204020204" pitchFamily="34" charset="-122"/>
              </a:rPr>
              <a:t>Luke 15:18-24】</a:t>
            </a:r>
          </a:p>
          <a:p>
            <a:pPr algn="l">
              <a:lnSpc>
                <a:spcPct val="112000"/>
              </a:lnSpc>
            </a:pPr>
            <a:r>
              <a:rPr lang="en-US" altLang="zh-CN" sz="3200" b="1" dirty="0">
                <a:solidFill>
                  <a:srgbClr val="FFFF00"/>
                </a:solidFill>
                <a:ea typeface="微软雅黑" panose="020B0503020204020204" pitchFamily="34" charset="-122"/>
              </a:rPr>
              <a:t>24 </a:t>
            </a:r>
            <a:r>
              <a:rPr lang="zh-CN" altLang="en-US" sz="3200" b="1" dirty="0">
                <a:solidFill>
                  <a:srgbClr val="FFFF00"/>
                </a:solidFill>
                <a:ea typeface="微软雅黑" panose="020B0503020204020204" pitchFamily="34" charset="-122"/>
              </a:rPr>
              <a:t>因为我这个儿子是死而复活，失而又得的。’他们就快乐起来。</a:t>
            </a:r>
          </a:p>
          <a:p>
            <a:pPr algn="l">
              <a:lnSpc>
                <a:spcPct val="112000"/>
              </a:lnSpc>
            </a:pPr>
            <a:r>
              <a:rPr lang="en-US" altLang="zh-CN" sz="3200" b="1" dirty="0">
                <a:solidFill>
                  <a:schemeClr val="bg1"/>
                </a:solidFill>
                <a:ea typeface="微软雅黑" panose="020B0503020204020204" pitchFamily="34" charset="-122"/>
              </a:rPr>
              <a:t>for this my son was dead and is alive again; he was lost and is found.' And they began to be merry.</a:t>
            </a:r>
          </a:p>
          <a:p>
            <a:pPr algn="l">
              <a:lnSpc>
                <a:spcPct val="100000"/>
              </a:lnSpc>
            </a:pPr>
            <a:endParaRPr lang="en-US" altLang="zh-CN" sz="3000" b="1" dirty="0">
              <a:solidFill>
                <a:schemeClr val="bg1"/>
              </a:solidFill>
              <a:ea typeface="微软雅黑" panose="020B0503020204020204" pitchFamily="34" charset="-122"/>
            </a:endParaRPr>
          </a:p>
        </p:txBody>
      </p:sp>
    </p:spTree>
    <p:extLst>
      <p:ext uri="{BB962C8B-B14F-4D97-AF65-F5344CB8AC3E}">
        <p14:creationId xmlns:p14="http://schemas.microsoft.com/office/powerpoint/2010/main" val="15545138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2000"/>
              </a:lnSpc>
            </a:pPr>
            <a:r>
              <a:rPr lang="en-US" altLang="zh-CN" sz="3200" b="1" u="sng" dirty="0">
                <a:solidFill>
                  <a:schemeClr val="bg1"/>
                </a:solidFill>
                <a:ea typeface="微软雅黑" panose="020B0503020204020204" pitchFamily="34" charset="-122"/>
              </a:rPr>
              <a:t>【</a:t>
            </a:r>
            <a:r>
              <a:rPr lang="zh-CN" altLang="en-US" sz="3200" b="1" u="sng" dirty="0">
                <a:solidFill>
                  <a:srgbClr val="FFFF00"/>
                </a:solidFill>
                <a:ea typeface="微软雅黑" panose="020B0503020204020204" pitchFamily="34" charset="-122"/>
              </a:rPr>
              <a:t>诗篇</a:t>
            </a:r>
            <a:r>
              <a:rPr lang="zh-CN" altLang="en-US" sz="3200" b="1" u="sng" dirty="0">
                <a:solidFill>
                  <a:schemeClr val="bg1"/>
                </a:solidFill>
                <a:ea typeface="微软雅黑" panose="020B0503020204020204" pitchFamily="34" charset="-122"/>
              </a:rPr>
              <a:t> </a:t>
            </a:r>
            <a:r>
              <a:rPr lang="en-US" altLang="zh-CN" sz="3200" b="1" u="sng" dirty="0">
                <a:solidFill>
                  <a:schemeClr val="bg1"/>
                </a:solidFill>
                <a:ea typeface="微软雅黑" panose="020B0503020204020204" pitchFamily="34" charset="-122"/>
              </a:rPr>
              <a:t>Psalms 19:1-4】</a:t>
            </a:r>
          </a:p>
          <a:p>
            <a:pPr algn="l">
              <a:lnSpc>
                <a:spcPct val="112000"/>
              </a:lnSpc>
            </a:pPr>
            <a:r>
              <a:rPr lang="en-US" altLang="zh-CN" sz="3200" b="1" dirty="0">
                <a:solidFill>
                  <a:srgbClr val="FFFF00"/>
                </a:solidFill>
                <a:ea typeface="微软雅黑" panose="020B0503020204020204" pitchFamily="34" charset="-122"/>
              </a:rPr>
              <a:t>1 </a:t>
            </a:r>
            <a:r>
              <a:rPr lang="zh-CN" altLang="en-US" sz="3200" b="1" dirty="0">
                <a:solidFill>
                  <a:srgbClr val="FFFF00"/>
                </a:solidFill>
                <a:ea typeface="微软雅黑" panose="020B0503020204020204" pitchFamily="34" charset="-122"/>
              </a:rPr>
              <a:t>（大卫的诗，交与伶长。）诸天述说　神的荣耀，穹苍传扬祂的手段。</a:t>
            </a:r>
          </a:p>
          <a:p>
            <a:pPr algn="l">
              <a:lnSpc>
                <a:spcPct val="112000"/>
              </a:lnSpc>
            </a:pPr>
            <a:r>
              <a:rPr lang="en-US" altLang="zh-CN" sz="3200" b="1" dirty="0">
                <a:solidFill>
                  <a:schemeClr val="bg1"/>
                </a:solidFill>
                <a:ea typeface="微软雅黑" panose="020B0503020204020204" pitchFamily="34" charset="-122"/>
              </a:rPr>
              <a:t>To the Chief Musician. A Psalm of David. The heavens declare the glory of God; And the firmament shows His handiwork.</a:t>
            </a:r>
          </a:p>
          <a:p>
            <a:pPr algn="l">
              <a:lnSpc>
                <a:spcPct val="112000"/>
              </a:lnSpc>
            </a:pPr>
            <a:r>
              <a:rPr lang="en-US" altLang="zh-CN" sz="3200" b="1" dirty="0">
                <a:solidFill>
                  <a:srgbClr val="FFFF00"/>
                </a:solidFill>
                <a:ea typeface="微软雅黑" panose="020B0503020204020204" pitchFamily="34" charset="-122"/>
              </a:rPr>
              <a:t>2 </a:t>
            </a:r>
            <a:r>
              <a:rPr lang="zh-CN" altLang="en-US" sz="3200" b="1" dirty="0">
                <a:solidFill>
                  <a:srgbClr val="FFFF00"/>
                </a:solidFill>
                <a:ea typeface="微软雅黑" panose="020B0503020204020204" pitchFamily="34" charset="-122"/>
              </a:rPr>
              <a:t>这日到那日发出言语，这夜到那夜传出知识。</a:t>
            </a:r>
            <a:r>
              <a:rPr lang="en-US" altLang="zh-CN" sz="3200" b="1" dirty="0">
                <a:solidFill>
                  <a:schemeClr val="bg1"/>
                </a:solidFill>
                <a:ea typeface="微软雅黑" panose="020B0503020204020204" pitchFamily="34" charset="-122"/>
              </a:rPr>
              <a:t>Day unto day utters speech, And night unto night reveals knowledge.</a:t>
            </a:r>
          </a:p>
          <a:p>
            <a:pPr algn="l">
              <a:lnSpc>
                <a:spcPct val="112000"/>
              </a:lnSpc>
            </a:pPr>
            <a:r>
              <a:rPr lang="en-US" altLang="zh-CN" sz="3200" b="1" dirty="0">
                <a:solidFill>
                  <a:srgbClr val="FFFF00"/>
                </a:solidFill>
                <a:ea typeface="微软雅黑" panose="020B0503020204020204" pitchFamily="34" charset="-122"/>
              </a:rPr>
              <a:t>3 </a:t>
            </a:r>
            <a:r>
              <a:rPr lang="zh-CN" altLang="en-US" sz="3200" b="1" dirty="0">
                <a:solidFill>
                  <a:srgbClr val="FFFF00"/>
                </a:solidFill>
                <a:ea typeface="微软雅黑" panose="020B0503020204020204" pitchFamily="34" charset="-122"/>
              </a:rPr>
              <a:t>无言无语，也无声音可听。</a:t>
            </a:r>
            <a:r>
              <a:rPr lang="en-US" altLang="zh-CN" sz="3200" b="1" dirty="0">
                <a:solidFill>
                  <a:schemeClr val="bg1"/>
                </a:solidFill>
                <a:ea typeface="微软雅黑" panose="020B0503020204020204" pitchFamily="34" charset="-122"/>
              </a:rPr>
              <a:t>There is no speech nor language Where their voice is not heard.</a:t>
            </a:r>
          </a:p>
        </p:txBody>
      </p:sp>
    </p:spTree>
    <p:extLst>
      <p:ext uri="{BB962C8B-B14F-4D97-AF65-F5344CB8AC3E}">
        <p14:creationId xmlns:p14="http://schemas.microsoft.com/office/powerpoint/2010/main" val="21900883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2000"/>
              </a:lnSpc>
            </a:pPr>
            <a:r>
              <a:rPr lang="en-US" altLang="zh-CN" sz="3200" b="1" u="sng" dirty="0">
                <a:solidFill>
                  <a:schemeClr val="bg1"/>
                </a:solidFill>
                <a:ea typeface="微软雅黑" panose="020B0503020204020204" pitchFamily="34" charset="-122"/>
              </a:rPr>
              <a:t>【</a:t>
            </a:r>
            <a:r>
              <a:rPr lang="zh-CN" altLang="en-US" sz="3200" b="1" u="sng" dirty="0">
                <a:solidFill>
                  <a:srgbClr val="FFFF00"/>
                </a:solidFill>
                <a:ea typeface="微软雅黑" panose="020B0503020204020204" pitchFamily="34" charset="-122"/>
              </a:rPr>
              <a:t>诗篇</a:t>
            </a:r>
            <a:r>
              <a:rPr lang="zh-CN" altLang="en-US" sz="3200" b="1" u="sng" dirty="0">
                <a:solidFill>
                  <a:schemeClr val="bg1"/>
                </a:solidFill>
                <a:ea typeface="微软雅黑" panose="020B0503020204020204" pitchFamily="34" charset="-122"/>
              </a:rPr>
              <a:t> </a:t>
            </a:r>
            <a:r>
              <a:rPr lang="en-US" altLang="zh-CN" sz="3200" b="1" u="sng" dirty="0">
                <a:solidFill>
                  <a:schemeClr val="bg1"/>
                </a:solidFill>
                <a:ea typeface="微软雅黑" panose="020B0503020204020204" pitchFamily="34" charset="-122"/>
              </a:rPr>
              <a:t>Psalms 19:1-4】</a:t>
            </a:r>
          </a:p>
          <a:p>
            <a:pPr algn="l">
              <a:lnSpc>
                <a:spcPct val="112000"/>
              </a:lnSpc>
            </a:pPr>
            <a:r>
              <a:rPr lang="en-US" altLang="zh-CN" sz="3200" b="1" dirty="0">
                <a:solidFill>
                  <a:srgbClr val="FFFF00"/>
                </a:solidFill>
                <a:ea typeface="微软雅黑" panose="020B0503020204020204" pitchFamily="34" charset="-122"/>
              </a:rPr>
              <a:t>4 </a:t>
            </a:r>
            <a:r>
              <a:rPr lang="zh-CN" altLang="en-US" sz="3200" b="1" dirty="0">
                <a:solidFill>
                  <a:srgbClr val="FFFF00"/>
                </a:solidFill>
                <a:ea typeface="微软雅黑" panose="020B0503020204020204" pitchFamily="34" charset="-122"/>
              </a:rPr>
              <a:t>祂的量带通遍天下，祂的言语传到地极。　神在其间为太阳安设帐幕。</a:t>
            </a:r>
          </a:p>
          <a:p>
            <a:pPr algn="l">
              <a:lnSpc>
                <a:spcPct val="112000"/>
              </a:lnSpc>
            </a:pPr>
            <a:r>
              <a:rPr lang="en-US" altLang="zh-CN" sz="3200" b="1" dirty="0">
                <a:solidFill>
                  <a:schemeClr val="bg1"/>
                </a:solidFill>
                <a:ea typeface="微软雅黑" panose="020B0503020204020204" pitchFamily="34" charset="-122"/>
              </a:rPr>
              <a:t>Their line has gone out through all the earth, And their words to the end of the world. In them He has set a tabernacle for the sun,</a:t>
            </a:r>
          </a:p>
        </p:txBody>
      </p:sp>
    </p:spTree>
    <p:extLst>
      <p:ext uri="{BB962C8B-B14F-4D97-AF65-F5344CB8AC3E}">
        <p14:creationId xmlns:p14="http://schemas.microsoft.com/office/powerpoint/2010/main" val="25909789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2000"/>
              </a:lnSpc>
            </a:pPr>
            <a:r>
              <a:rPr lang="en-US" altLang="zh-CN" sz="3200" b="1" u="sng" dirty="0">
                <a:solidFill>
                  <a:schemeClr val="bg1"/>
                </a:solidFill>
                <a:ea typeface="微软雅黑" panose="020B0503020204020204" pitchFamily="34" charset="-122"/>
              </a:rPr>
              <a:t>【</a:t>
            </a:r>
            <a:r>
              <a:rPr lang="zh-CN" altLang="en-US" sz="3200" b="1" u="sng" dirty="0">
                <a:solidFill>
                  <a:srgbClr val="FFFF00"/>
                </a:solidFill>
                <a:ea typeface="微软雅黑" panose="020B0503020204020204" pitchFamily="34" charset="-122"/>
              </a:rPr>
              <a:t>马太福音</a:t>
            </a:r>
            <a:r>
              <a:rPr lang="zh-CN" altLang="en-US" sz="3200" b="1" u="sng" dirty="0">
                <a:solidFill>
                  <a:schemeClr val="bg1"/>
                </a:solidFill>
                <a:ea typeface="微软雅黑" panose="020B0503020204020204" pitchFamily="34" charset="-122"/>
              </a:rPr>
              <a:t> </a:t>
            </a:r>
            <a:r>
              <a:rPr lang="en-US" altLang="zh-CN" sz="3200" b="1" u="sng" dirty="0">
                <a:solidFill>
                  <a:schemeClr val="bg1"/>
                </a:solidFill>
                <a:ea typeface="微软雅黑" panose="020B0503020204020204" pitchFamily="34" charset="-122"/>
              </a:rPr>
              <a:t>Matthew 5:44-45】</a:t>
            </a:r>
          </a:p>
          <a:p>
            <a:pPr algn="l">
              <a:lnSpc>
                <a:spcPct val="112000"/>
              </a:lnSpc>
            </a:pPr>
            <a:r>
              <a:rPr lang="en-US" altLang="zh-CN" sz="3200" b="1" dirty="0">
                <a:solidFill>
                  <a:srgbClr val="FFFF00"/>
                </a:solidFill>
                <a:ea typeface="微软雅黑" panose="020B0503020204020204" pitchFamily="34" charset="-122"/>
              </a:rPr>
              <a:t>44 </a:t>
            </a:r>
            <a:r>
              <a:rPr lang="zh-CN" altLang="en-US" sz="3200" b="1" dirty="0">
                <a:solidFill>
                  <a:srgbClr val="FFFF00"/>
                </a:solidFill>
                <a:ea typeface="微软雅黑" panose="020B0503020204020204" pitchFamily="34" charset="-122"/>
              </a:rPr>
              <a:t>只是我告诉你们：要爱你们的仇敌，为那逼迫你们的祷告。</a:t>
            </a:r>
            <a:r>
              <a:rPr lang="en-US" altLang="zh-CN" sz="3200" b="1" dirty="0">
                <a:solidFill>
                  <a:schemeClr val="bg1"/>
                </a:solidFill>
                <a:ea typeface="微软雅黑" panose="020B0503020204020204" pitchFamily="34" charset="-122"/>
              </a:rPr>
              <a:t>But I say to you, love your enemies, bless those who curse you, do good to those who hate you, and pray for those who spitefully use you and persecute you,</a:t>
            </a:r>
          </a:p>
          <a:p>
            <a:pPr algn="l">
              <a:lnSpc>
                <a:spcPct val="112000"/>
              </a:lnSpc>
            </a:pPr>
            <a:r>
              <a:rPr lang="en-US" altLang="zh-CN" sz="3200" b="1" dirty="0">
                <a:solidFill>
                  <a:srgbClr val="FFFF00"/>
                </a:solidFill>
                <a:ea typeface="微软雅黑" panose="020B0503020204020204" pitchFamily="34" charset="-122"/>
              </a:rPr>
              <a:t>45 </a:t>
            </a:r>
            <a:r>
              <a:rPr lang="zh-CN" altLang="en-US" sz="3200" b="1" dirty="0">
                <a:solidFill>
                  <a:srgbClr val="FFFF00"/>
                </a:solidFill>
                <a:ea typeface="微软雅黑" panose="020B0503020204020204" pitchFamily="34" charset="-122"/>
              </a:rPr>
              <a:t>这样，就可以作你们天父的儿子，因为祂叫日头照好人，也照歹人；降雨给义人，也给不义的人。</a:t>
            </a:r>
            <a:endParaRPr lang="en-US" altLang="zh-CN" sz="3200" b="1" dirty="0">
              <a:solidFill>
                <a:srgbClr val="FFFF00"/>
              </a:solidFill>
              <a:ea typeface="微软雅黑" panose="020B0503020204020204" pitchFamily="34" charset="-122"/>
            </a:endParaRPr>
          </a:p>
          <a:p>
            <a:pPr algn="l">
              <a:lnSpc>
                <a:spcPct val="112000"/>
              </a:lnSpc>
            </a:pPr>
            <a:r>
              <a:rPr lang="en-US" altLang="zh-CN" sz="3200" b="1" dirty="0">
                <a:solidFill>
                  <a:schemeClr val="bg1"/>
                </a:solidFill>
                <a:ea typeface="微软雅黑" panose="020B0503020204020204" pitchFamily="34" charset="-122"/>
              </a:rPr>
              <a:t>that you may be sons of your Father in heaven; for He makes His sun rise on the evil and on the good, and sends rain on the just and on the unjust.</a:t>
            </a:r>
          </a:p>
        </p:txBody>
      </p:sp>
    </p:spTree>
    <p:extLst>
      <p:ext uri="{BB962C8B-B14F-4D97-AF65-F5344CB8AC3E}">
        <p14:creationId xmlns:p14="http://schemas.microsoft.com/office/powerpoint/2010/main" val="27622397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2000"/>
              </a:lnSpc>
            </a:pPr>
            <a:r>
              <a:rPr lang="en-US" altLang="zh-CN" sz="3200" b="1" u="sng" dirty="0">
                <a:solidFill>
                  <a:schemeClr val="bg1"/>
                </a:solidFill>
                <a:ea typeface="微软雅黑" panose="020B0503020204020204" pitchFamily="34" charset="-122"/>
              </a:rPr>
              <a:t>【</a:t>
            </a:r>
            <a:r>
              <a:rPr lang="zh-CN" altLang="en-US" sz="3200" b="1" u="sng" dirty="0">
                <a:solidFill>
                  <a:srgbClr val="FFFF00"/>
                </a:solidFill>
                <a:ea typeface="微软雅黑" panose="020B0503020204020204" pitchFamily="34" charset="-122"/>
              </a:rPr>
              <a:t>路加福音</a:t>
            </a:r>
            <a:r>
              <a:rPr lang="zh-CN" altLang="en-US" sz="3200" b="1" u="sng" dirty="0">
                <a:solidFill>
                  <a:schemeClr val="bg1"/>
                </a:solidFill>
                <a:ea typeface="微软雅黑" panose="020B0503020204020204" pitchFamily="34" charset="-122"/>
              </a:rPr>
              <a:t> </a:t>
            </a:r>
            <a:r>
              <a:rPr lang="en-US" altLang="zh-CN" sz="3200" b="1" u="sng" dirty="0">
                <a:solidFill>
                  <a:schemeClr val="bg1"/>
                </a:solidFill>
                <a:ea typeface="微软雅黑" panose="020B0503020204020204" pitchFamily="34" charset="-122"/>
              </a:rPr>
              <a:t>Luke 15:25-32】</a:t>
            </a:r>
          </a:p>
          <a:p>
            <a:pPr algn="l">
              <a:lnSpc>
                <a:spcPct val="112000"/>
              </a:lnSpc>
            </a:pPr>
            <a:r>
              <a:rPr lang="en-US" altLang="zh-CN" sz="3200" b="1" dirty="0">
                <a:solidFill>
                  <a:srgbClr val="FFFF00"/>
                </a:solidFill>
                <a:ea typeface="微软雅黑" panose="020B0503020204020204" pitchFamily="34" charset="-122"/>
              </a:rPr>
              <a:t>25 </a:t>
            </a:r>
            <a:r>
              <a:rPr lang="zh-CN" altLang="en-US" sz="3200" b="1" dirty="0">
                <a:solidFill>
                  <a:srgbClr val="FFFF00"/>
                </a:solidFill>
                <a:ea typeface="微软雅黑" panose="020B0503020204020204" pitchFamily="34" charset="-122"/>
              </a:rPr>
              <a:t>那时，大儿子正在田里。他回来离家不远，听见作乐跳舞的声音，</a:t>
            </a:r>
          </a:p>
          <a:p>
            <a:pPr algn="l">
              <a:lnSpc>
                <a:spcPct val="112000"/>
              </a:lnSpc>
            </a:pPr>
            <a:r>
              <a:rPr lang="en-US" altLang="zh-CN" sz="3200" b="1" dirty="0">
                <a:solidFill>
                  <a:schemeClr val="bg1"/>
                </a:solidFill>
                <a:ea typeface="微软雅黑" panose="020B0503020204020204" pitchFamily="34" charset="-122"/>
              </a:rPr>
              <a:t>"Now his older son was in the field. And as he came and drew near to the house, he heard music and dancing.</a:t>
            </a:r>
          </a:p>
          <a:p>
            <a:pPr algn="l">
              <a:lnSpc>
                <a:spcPct val="112000"/>
              </a:lnSpc>
            </a:pPr>
            <a:r>
              <a:rPr lang="en-US" altLang="zh-CN" sz="3200" b="1" dirty="0">
                <a:solidFill>
                  <a:srgbClr val="FFFF00"/>
                </a:solidFill>
                <a:ea typeface="微软雅黑" panose="020B0503020204020204" pitchFamily="34" charset="-122"/>
              </a:rPr>
              <a:t>26 </a:t>
            </a:r>
            <a:r>
              <a:rPr lang="zh-CN" altLang="en-US" sz="3200" b="1" dirty="0">
                <a:solidFill>
                  <a:srgbClr val="FFFF00"/>
                </a:solidFill>
                <a:ea typeface="微软雅黑" panose="020B0503020204020204" pitchFamily="34" charset="-122"/>
              </a:rPr>
              <a:t>便叫过一个仆人来，问是什么事。</a:t>
            </a:r>
          </a:p>
          <a:p>
            <a:pPr algn="l">
              <a:lnSpc>
                <a:spcPct val="112000"/>
              </a:lnSpc>
            </a:pPr>
            <a:r>
              <a:rPr lang="en-US" altLang="zh-CN" sz="3200" b="1" dirty="0">
                <a:solidFill>
                  <a:schemeClr val="bg1"/>
                </a:solidFill>
                <a:ea typeface="微软雅黑" panose="020B0503020204020204" pitchFamily="34" charset="-122"/>
              </a:rPr>
              <a:t>So he called one of the servants and asked what these things meant.</a:t>
            </a:r>
          </a:p>
        </p:txBody>
      </p:sp>
    </p:spTree>
    <p:extLst>
      <p:ext uri="{BB962C8B-B14F-4D97-AF65-F5344CB8AC3E}">
        <p14:creationId xmlns:p14="http://schemas.microsoft.com/office/powerpoint/2010/main" val="32539537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2000"/>
              </a:lnSpc>
            </a:pPr>
            <a:r>
              <a:rPr lang="en-US" altLang="zh-CN" sz="3200" b="1" u="sng" dirty="0">
                <a:solidFill>
                  <a:schemeClr val="bg1"/>
                </a:solidFill>
                <a:ea typeface="微软雅黑" panose="020B0503020204020204" pitchFamily="34" charset="-122"/>
              </a:rPr>
              <a:t>【</a:t>
            </a:r>
            <a:r>
              <a:rPr lang="zh-CN" altLang="en-US" sz="3200" b="1" u="sng" dirty="0">
                <a:solidFill>
                  <a:srgbClr val="FFFF00"/>
                </a:solidFill>
                <a:ea typeface="微软雅黑" panose="020B0503020204020204" pitchFamily="34" charset="-122"/>
              </a:rPr>
              <a:t>路加福音</a:t>
            </a:r>
            <a:r>
              <a:rPr lang="zh-CN" altLang="en-US" sz="3200" b="1" u="sng" dirty="0">
                <a:solidFill>
                  <a:schemeClr val="bg1"/>
                </a:solidFill>
                <a:ea typeface="微软雅黑" panose="020B0503020204020204" pitchFamily="34" charset="-122"/>
              </a:rPr>
              <a:t> </a:t>
            </a:r>
            <a:r>
              <a:rPr lang="en-US" altLang="zh-CN" sz="3200" b="1" u="sng" dirty="0">
                <a:solidFill>
                  <a:schemeClr val="bg1"/>
                </a:solidFill>
                <a:ea typeface="微软雅黑" panose="020B0503020204020204" pitchFamily="34" charset="-122"/>
              </a:rPr>
              <a:t>Luke 15:25-32】</a:t>
            </a:r>
          </a:p>
          <a:p>
            <a:pPr algn="l">
              <a:lnSpc>
                <a:spcPct val="112000"/>
              </a:lnSpc>
            </a:pPr>
            <a:r>
              <a:rPr lang="en-US" altLang="zh-CN" sz="3200" b="1" dirty="0">
                <a:solidFill>
                  <a:srgbClr val="FFFF00"/>
                </a:solidFill>
                <a:ea typeface="微软雅黑" panose="020B0503020204020204" pitchFamily="34" charset="-122"/>
              </a:rPr>
              <a:t>27 </a:t>
            </a:r>
            <a:r>
              <a:rPr lang="zh-CN" altLang="en-US" sz="3200" b="1" dirty="0">
                <a:solidFill>
                  <a:srgbClr val="FFFF00"/>
                </a:solidFill>
                <a:ea typeface="微软雅黑" panose="020B0503020204020204" pitchFamily="34" charset="-122"/>
              </a:rPr>
              <a:t>仆人说：‘你兄弟来了，你父亲因为得他无灾无病地回来，把肥牛犊宰了。’</a:t>
            </a:r>
          </a:p>
          <a:p>
            <a:pPr algn="l">
              <a:lnSpc>
                <a:spcPct val="112000"/>
              </a:lnSpc>
            </a:pPr>
            <a:r>
              <a:rPr lang="en-US" altLang="zh-CN" sz="3200" b="1" dirty="0">
                <a:solidFill>
                  <a:schemeClr val="bg1"/>
                </a:solidFill>
                <a:ea typeface="微软雅黑" panose="020B0503020204020204" pitchFamily="34" charset="-122"/>
              </a:rPr>
              <a:t>And he said to him, "Your brother has come, and because he has received him safe and sound, your father has killed the fatted calf.'</a:t>
            </a:r>
          </a:p>
          <a:p>
            <a:pPr algn="l">
              <a:lnSpc>
                <a:spcPct val="112000"/>
              </a:lnSpc>
            </a:pPr>
            <a:r>
              <a:rPr lang="en-US" altLang="zh-CN" sz="3200" b="1" dirty="0">
                <a:solidFill>
                  <a:srgbClr val="FFFF00"/>
                </a:solidFill>
                <a:ea typeface="微软雅黑" panose="020B0503020204020204" pitchFamily="34" charset="-122"/>
              </a:rPr>
              <a:t>28 </a:t>
            </a:r>
            <a:r>
              <a:rPr lang="zh-CN" altLang="en-US" sz="3200" b="1" dirty="0">
                <a:solidFill>
                  <a:srgbClr val="FFFF00"/>
                </a:solidFill>
                <a:ea typeface="微软雅黑" panose="020B0503020204020204" pitchFamily="34" charset="-122"/>
              </a:rPr>
              <a:t>大儿子却生气，不肯进去，他父亲就出来劝他。</a:t>
            </a:r>
          </a:p>
          <a:p>
            <a:pPr algn="l">
              <a:lnSpc>
                <a:spcPct val="112000"/>
              </a:lnSpc>
            </a:pPr>
            <a:r>
              <a:rPr lang="en-US" altLang="zh-CN" sz="3200" b="1" dirty="0">
                <a:solidFill>
                  <a:schemeClr val="bg1"/>
                </a:solidFill>
                <a:ea typeface="微软雅黑" panose="020B0503020204020204" pitchFamily="34" charset="-122"/>
              </a:rPr>
              <a:t>"But he was angry and would not go in. Therefore his father came out and pleaded with him.</a:t>
            </a:r>
          </a:p>
        </p:txBody>
      </p:sp>
    </p:spTree>
    <p:extLst>
      <p:ext uri="{BB962C8B-B14F-4D97-AF65-F5344CB8AC3E}">
        <p14:creationId xmlns:p14="http://schemas.microsoft.com/office/powerpoint/2010/main" val="37434944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2000"/>
              </a:lnSpc>
            </a:pPr>
            <a:r>
              <a:rPr lang="en-US" altLang="zh-CN" sz="3200" b="1" u="sng" dirty="0">
                <a:solidFill>
                  <a:schemeClr val="bg1"/>
                </a:solidFill>
                <a:ea typeface="微软雅黑" panose="020B0503020204020204" pitchFamily="34" charset="-122"/>
              </a:rPr>
              <a:t>【</a:t>
            </a:r>
            <a:r>
              <a:rPr lang="zh-CN" altLang="en-US" sz="3200" b="1" u="sng" dirty="0">
                <a:solidFill>
                  <a:srgbClr val="FFFF00"/>
                </a:solidFill>
                <a:ea typeface="微软雅黑" panose="020B0503020204020204" pitchFamily="34" charset="-122"/>
              </a:rPr>
              <a:t>路加福音</a:t>
            </a:r>
            <a:r>
              <a:rPr lang="zh-CN" altLang="en-US" sz="3200" b="1" u="sng" dirty="0">
                <a:solidFill>
                  <a:schemeClr val="bg1"/>
                </a:solidFill>
                <a:ea typeface="微软雅黑" panose="020B0503020204020204" pitchFamily="34" charset="-122"/>
              </a:rPr>
              <a:t> </a:t>
            </a:r>
            <a:r>
              <a:rPr lang="en-US" altLang="zh-CN" sz="3200" b="1" u="sng" dirty="0">
                <a:solidFill>
                  <a:schemeClr val="bg1"/>
                </a:solidFill>
                <a:ea typeface="微软雅黑" panose="020B0503020204020204" pitchFamily="34" charset="-122"/>
              </a:rPr>
              <a:t>Luke 15:25-32】</a:t>
            </a:r>
          </a:p>
          <a:p>
            <a:pPr algn="l">
              <a:lnSpc>
                <a:spcPct val="112000"/>
              </a:lnSpc>
            </a:pPr>
            <a:r>
              <a:rPr lang="en-US" altLang="zh-CN" sz="3200" b="1" dirty="0">
                <a:solidFill>
                  <a:srgbClr val="FFFF00"/>
                </a:solidFill>
                <a:ea typeface="微软雅黑" panose="020B0503020204020204" pitchFamily="34" charset="-122"/>
              </a:rPr>
              <a:t>29 </a:t>
            </a:r>
            <a:r>
              <a:rPr lang="zh-CN" altLang="en-US" sz="3200" b="1" dirty="0">
                <a:solidFill>
                  <a:srgbClr val="FFFF00"/>
                </a:solidFill>
                <a:ea typeface="微软雅黑" panose="020B0503020204020204" pitchFamily="34" charset="-122"/>
              </a:rPr>
              <a:t>他对父亲说：‘我服侍你这多年，从来没有违背过你的命，你并没有给我一只山羊羔，叫我和朋友一同快乐。</a:t>
            </a:r>
            <a:r>
              <a:rPr lang="en-US" altLang="zh-CN" sz="3000" b="1" dirty="0">
                <a:solidFill>
                  <a:schemeClr val="bg1"/>
                </a:solidFill>
                <a:ea typeface="微软雅黑" panose="020B0503020204020204" pitchFamily="34" charset="-122"/>
              </a:rPr>
              <a:t>So he answered and said to his father, "Lo, these many years I have been serving you; I never transgressed your commandment at any time; and yet you never gave me a young goat, that I might make merry with my friends.</a:t>
            </a:r>
          </a:p>
          <a:p>
            <a:pPr algn="l">
              <a:lnSpc>
                <a:spcPct val="112000"/>
              </a:lnSpc>
            </a:pPr>
            <a:r>
              <a:rPr lang="en-US" altLang="zh-CN" sz="3200" b="1" dirty="0">
                <a:solidFill>
                  <a:srgbClr val="FFFF00"/>
                </a:solidFill>
                <a:ea typeface="微软雅黑" panose="020B0503020204020204" pitchFamily="34" charset="-122"/>
              </a:rPr>
              <a:t>30 </a:t>
            </a:r>
            <a:r>
              <a:rPr lang="zh-CN" altLang="en-US" sz="3200" b="1" dirty="0">
                <a:solidFill>
                  <a:srgbClr val="FFFF00"/>
                </a:solidFill>
                <a:ea typeface="微软雅黑" panose="020B0503020204020204" pitchFamily="34" charset="-122"/>
              </a:rPr>
              <a:t>但你这个儿子和娼妓吞尽了你的产业，他一来了，你倒为他宰了肥牛犊。’ </a:t>
            </a:r>
            <a:r>
              <a:rPr lang="en-US" altLang="zh-CN" sz="3000" b="1" dirty="0">
                <a:solidFill>
                  <a:schemeClr val="bg1"/>
                </a:solidFill>
                <a:ea typeface="微软雅黑" panose="020B0503020204020204" pitchFamily="34" charset="-122"/>
              </a:rPr>
              <a:t>But as soon as this son of yours came, who has devoured your livelihood with harlots, you killed the fatted calf for him.'</a:t>
            </a:r>
            <a:endParaRPr lang="en-US" altLang="zh-CN" sz="3200" b="1" dirty="0">
              <a:solidFill>
                <a:schemeClr val="bg1"/>
              </a:solidFill>
              <a:ea typeface="微软雅黑" panose="020B0503020204020204" pitchFamily="34" charset="-122"/>
            </a:endParaRPr>
          </a:p>
        </p:txBody>
      </p:sp>
    </p:spTree>
    <p:extLst>
      <p:ext uri="{BB962C8B-B14F-4D97-AF65-F5344CB8AC3E}">
        <p14:creationId xmlns:p14="http://schemas.microsoft.com/office/powerpoint/2010/main" val="33163101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2000"/>
              </a:lnSpc>
            </a:pPr>
            <a:r>
              <a:rPr lang="en-US" altLang="zh-CN" sz="3200" b="1" u="sng" dirty="0">
                <a:solidFill>
                  <a:schemeClr val="bg1"/>
                </a:solidFill>
                <a:ea typeface="微软雅黑" panose="020B0503020204020204" pitchFamily="34" charset="-122"/>
              </a:rPr>
              <a:t>【</a:t>
            </a:r>
            <a:r>
              <a:rPr lang="zh-CN" altLang="en-US" sz="3200" b="1" u="sng" dirty="0">
                <a:solidFill>
                  <a:srgbClr val="FFFF00"/>
                </a:solidFill>
                <a:ea typeface="微软雅黑" panose="020B0503020204020204" pitchFamily="34" charset="-122"/>
              </a:rPr>
              <a:t>路加福音</a:t>
            </a:r>
            <a:r>
              <a:rPr lang="zh-CN" altLang="en-US" sz="3200" b="1" u="sng" dirty="0">
                <a:solidFill>
                  <a:schemeClr val="bg1"/>
                </a:solidFill>
                <a:ea typeface="微软雅黑" panose="020B0503020204020204" pitchFamily="34" charset="-122"/>
              </a:rPr>
              <a:t> </a:t>
            </a:r>
            <a:r>
              <a:rPr lang="en-US" altLang="zh-CN" sz="3200" b="1" u="sng" dirty="0">
                <a:solidFill>
                  <a:schemeClr val="bg1"/>
                </a:solidFill>
                <a:ea typeface="微软雅黑" panose="020B0503020204020204" pitchFamily="34" charset="-122"/>
              </a:rPr>
              <a:t>Luke 15:25-32】</a:t>
            </a:r>
          </a:p>
          <a:p>
            <a:pPr algn="l">
              <a:lnSpc>
                <a:spcPct val="112000"/>
              </a:lnSpc>
            </a:pPr>
            <a:r>
              <a:rPr lang="en-US" altLang="zh-CN" sz="3200" b="1" dirty="0">
                <a:solidFill>
                  <a:srgbClr val="FFFF00"/>
                </a:solidFill>
                <a:ea typeface="微软雅黑" panose="020B0503020204020204" pitchFamily="34" charset="-122"/>
              </a:rPr>
              <a:t>31 </a:t>
            </a:r>
            <a:r>
              <a:rPr lang="zh-CN" altLang="en-US" sz="3200" b="1" dirty="0">
                <a:solidFill>
                  <a:srgbClr val="FFFF00"/>
                </a:solidFill>
                <a:ea typeface="微软雅黑" panose="020B0503020204020204" pitchFamily="34" charset="-122"/>
              </a:rPr>
              <a:t>父亲对他说：‘儿啊，你常和我同在，我一切所有的都是你的；</a:t>
            </a:r>
            <a:r>
              <a:rPr lang="en-US" altLang="zh-CN" sz="3200" b="1" dirty="0">
                <a:solidFill>
                  <a:srgbClr val="FFFF00"/>
                </a:solidFill>
                <a:ea typeface="微软雅黑" panose="020B0503020204020204" pitchFamily="34" charset="-122"/>
              </a:rPr>
              <a:t>"</a:t>
            </a:r>
          </a:p>
          <a:p>
            <a:pPr algn="l">
              <a:lnSpc>
                <a:spcPct val="112000"/>
              </a:lnSpc>
            </a:pPr>
            <a:r>
              <a:rPr lang="en-US" altLang="zh-CN" sz="3200" b="1" dirty="0">
                <a:solidFill>
                  <a:schemeClr val="bg1"/>
                </a:solidFill>
                <a:ea typeface="微软雅黑" panose="020B0503020204020204" pitchFamily="34" charset="-122"/>
              </a:rPr>
              <a:t>And he said to him, "Son, you are always with me, and all that I have is yours.</a:t>
            </a:r>
          </a:p>
          <a:p>
            <a:pPr algn="l">
              <a:lnSpc>
                <a:spcPct val="112000"/>
              </a:lnSpc>
            </a:pPr>
            <a:r>
              <a:rPr lang="en-US" altLang="zh-CN" sz="3200" b="1" dirty="0">
                <a:solidFill>
                  <a:srgbClr val="FFFF00"/>
                </a:solidFill>
                <a:ea typeface="微软雅黑" panose="020B0503020204020204" pitchFamily="34" charset="-122"/>
              </a:rPr>
              <a:t>32 </a:t>
            </a:r>
            <a:r>
              <a:rPr lang="zh-CN" altLang="en-US" sz="3200" b="1" dirty="0">
                <a:solidFill>
                  <a:srgbClr val="FFFF00"/>
                </a:solidFill>
                <a:ea typeface="微软雅黑" panose="020B0503020204020204" pitchFamily="34" charset="-122"/>
              </a:rPr>
              <a:t>只是你这个兄弟是死而复活、失而又得的，所以我们理当欢喜快乐。’”</a:t>
            </a:r>
          </a:p>
          <a:p>
            <a:pPr algn="l">
              <a:lnSpc>
                <a:spcPct val="112000"/>
              </a:lnSpc>
            </a:pPr>
            <a:r>
              <a:rPr lang="en-US" altLang="zh-CN" sz="3200" b="1" dirty="0">
                <a:solidFill>
                  <a:schemeClr val="bg1"/>
                </a:solidFill>
                <a:ea typeface="微软雅黑" panose="020B0503020204020204" pitchFamily="34" charset="-122"/>
              </a:rPr>
              <a:t>It was right that we should make merry and be glad, for your brother was dead and is alive again, and was lost and is found."'</a:t>
            </a:r>
          </a:p>
        </p:txBody>
      </p:sp>
    </p:spTree>
    <p:extLst>
      <p:ext uri="{BB962C8B-B14F-4D97-AF65-F5344CB8AC3E}">
        <p14:creationId xmlns:p14="http://schemas.microsoft.com/office/powerpoint/2010/main" val="38322327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2000"/>
              </a:lnSpc>
            </a:pPr>
            <a:r>
              <a:rPr lang="en-US" altLang="zh-CN" sz="3200" b="1" u="sng" dirty="0">
                <a:solidFill>
                  <a:schemeClr val="bg1"/>
                </a:solidFill>
                <a:ea typeface="微软雅黑" panose="020B0503020204020204" pitchFamily="34" charset="-122"/>
              </a:rPr>
              <a:t>【</a:t>
            </a:r>
            <a:r>
              <a:rPr lang="zh-CN" altLang="en-US" sz="3200" b="1" u="sng" dirty="0">
                <a:solidFill>
                  <a:srgbClr val="FFFF00"/>
                </a:solidFill>
                <a:ea typeface="微软雅黑" panose="020B0503020204020204" pitchFamily="34" charset="-122"/>
              </a:rPr>
              <a:t>路加福音</a:t>
            </a:r>
            <a:r>
              <a:rPr lang="zh-CN" altLang="en-US" sz="3200" b="1" u="sng" dirty="0">
                <a:solidFill>
                  <a:schemeClr val="bg1"/>
                </a:solidFill>
                <a:ea typeface="微软雅黑" panose="020B0503020204020204" pitchFamily="34" charset="-122"/>
              </a:rPr>
              <a:t> </a:t>
            </a:r>
            <a:r>
              <a:rPr lang="en-US" altLang="zh-CN" sz="3200" b="1" u="sng" dirty="0">
                <a:solidFill>
                  <a:schemeClr val="bg1"/>
                </a:solidFill>
                <a:ea typeface="微软雅黑" panose="020B0503020204020204" pitchFamily="34" charset="-122"/>
              </a:rPr>
              <a:t>Luke 15:11-32】</a:t>
            </a:r>
          </a:p>
          <a:p>
            <a:pPr algn="l">
              <a:lnSpc>
                <a:spcPct val="112000"/>
              </a:lnSpc>
            </a:pPr>
            <a:r>
              <a:rPr lang="en-US" altLang="zh-CN" sz="3200" b="1" dirty="0">
                <a:solidFill>
                  <a:srgbClr val="FFFF00"/>
                </a:solidFill>
                <a:ea typeface="微软雅黑" panose="020B0503020204020204" pitchFamily="34" charset="-122"/>
              </a:rPr>
              <a:t>13 </a:t>
            </a:r>
            <a:r>
              <a:rPr lang="zh-CN" altLang="en-US" sz="3200" b="1" dirty="0">
                <a:solidFill>
                  <a:srgbClr val="FFFF00"/>
                </a:solidFill>
                <a:ea typeface="微软雅黑" panose="020B0503020204020204" pitchFamily="34" charset="-122"/>
              </a:rPr>
              <a:t>过了不多几日，小儿子就把他一切所有的都收拾起来，往远方去了。在那里任意放荡，浪费资财。</a:t>
            </a:r>
            <a:endParaRPr lang="en-US" altLang="zh-CN" sz="3200" b="1" dirty="0">
              <a:solidFill>
                <a:srgbClr val="FFFF00"/>
              </a:solidFill>
              <a:ea typeface="微软雅黑" panose="020B0503020204020204" pitchFamily="34" charset="-122"/>
            </a:endParaRPr>
          </a:p>
          <a:p>
            <a:pPr algn="l">
              <a:lnSpc>
                <a:spcPct val="112000"/>
              </a:lnSpc>
            </a:pPr>
            <a:r>
              <a:rPr lang="en-US" altLang="zh-CN" sz="3200" b="1" dirty="0">
                <a:solidFill>
                  <a:schemeClr val="bg1"/>
                </a:solidFill>
                <a:ea typeface="微软雅黑" panose="020B0503020204020204" pitchFamily="34" charset="-122"/>
              </a:rPr>
              <a:t>And not many days after, the younger son gathered all together, journeyed to a far country, and there wasted his possessions with prodigal living.</a:t>
            </a:r>
          </a:p>
          <a:p>
            <a:pPr algn="l">
              <a:lnSpc>
                <a:spcPct val="112000"/>
              </a:lnSpc>
            </a:pPr>
            <a:r>
              <a:rPr lang="en-US" altLang="zh-CN" sz="3200" b="1" dirty="0">
                <a:solidFill>
                  <a:srgbClr val="FFFF00"/>
                </a:solidFill>
                <a:ea typeface="微软雅黑" panose="020B0503020204020204" pitchFamily="34" charset="-122"/>
              </a:rPr>
              <a:t>14 </a:t>
            </a:r>
            <a:r>
              <a:rPr lang="zh-CN" altLang="en-US" sz="3200" b="1" dirty="0">
                <a:solidFill>
                  <a:srgbClr val="FFFF00"/>
                </a:solidFill>
                <a:ea typeface="微软雅黑" panose="020B0503020204020204" pitchFamily="34" charset="-122"/>
              </a:rPr>
              <a:t>既耗尽了一切所有的，又遇着那地方大遭饥荒，就穷苦起来。</a:t>
            </a:r>
          </a:p>
          <a:p>
            <a:pPr algn="l">
              <a:lnSpc>
                <a:spcPct val="112000"/>
              </a:lnSpc>
            </a:pPr>
            <a:r>
              <a:rPr lang="en-US" altLang="zh-CN" sz="3200" b="1" dirty="0">
                <a:solidFill>
                  <a:schemeClr val="bg1"/>
                </a:solidFill>
                <a:ea typeface="微软雅黑" panose="020B0503020204020204" pitchFamily="34" charset="-122"/>
              </a:rPr>
              <a:t>But when he had spent all, there arose a severe famine in that land, and he began to be in want.</a:t>
            </a:r>
          </a:p>
          <a:p>
            <a:pPr algn="l">
              <a:lnSpc>
                <a:spcPct val="100000"/>
              </a:lnSpc>
            </a:pPr>
            <a:endParaRPr lang="en-US" altLang="zh-CN" sz="3000" b="1" dirty="0">
              <a:solidFill>
                <a:schemeClr val="bg1"/>
              </a:solidFill>
              <a:ea typeface="微软雅黑" panose="020B0503020204020204" pitchFamily="34" charset="-122"/>
            </a:endParaRPr>
          </a:p>
        </p:txBody>
      </p:sp>
    </p:spTree>
    <p:extLst>
      <p:ext uri="{BB962C8B-B14F-4D97-AF65-F5344CB8AC3E}">
        <p14:creationId xmlns:p14="http://schemas.microsoft.com/office/powerpoint/2010/main" val="28195656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2000"/>
              </a:lnSpc>
            </a:pPr>
            <a:r>
              <a:rPr lang="en-US" altLang="zh-CN" sz="3200" b="1" u="sng" dirty="0">
                <a:solidFill>
                  <a:schemeClr val="bg1"/>
                </a:solidFill>
                <a:ea typeface="微软雅黑" panose="020B0503020204020204" pitchFamily="34" charset="-122"/>
              </a:rPr>
              <a:t>【</a:t>
            </a:r>
            <a:r>
              <a:rPr lang="zh-CN" altLang="en-US" sz="3200" b="1" u="sng" dirty="0">
                <a:solidFill>
                  <a:srgbClr val="FFFF00"/>
                </a:solidFill>
                <a:ea typeface="微软雅黑" panose="020B0503020204020204" pitchFamily="34" charset="-122"/>
              </a:rPr>
              <a:t>申命记</a:t>
            </a:r>
            <a:r>
              <a:rPr lang="zh-CN" altLang="en-US" sz="3200" b="1" u="sng" dirty="0">
                <a:solidFill>
                  <a:schemeClr val="bg1"/>
                </a:solidFill>
                <a:ea typeface="微软雅黑" panose="020B0503020204020204" pitchFamily="34" charset="-122"/>
              </a:rPr>
              <a:t> </a:t>
            </a:r>
            <a:r>
              <a:rPr lang="en-US" altLang="zh-CN" sz="3200" b="1" u="sng" dirty="0">
                <a:solidFill>
                  <a:schemeClr val="bg1"/>
                </a:solidFill>
                <a:ea typeface="微软雅黑" panose="020B0503020204020204" pitchFamily="34" charset="-122"/>
              </a:rPr>
              <a:t>Deuteronomy 6:4-9】</a:t>
            </a:r>
          </a:p>
          <a:p>
            <a:pPr algn="l">
              <a:lnSpc>
                <a:spcPct val="112000"/>
              </a:lnSpc>
            </a:pPr>
            <a:r>
              <a:rPr lang="en-US" altLang="zh-CN" sz="3200" b="1" dirty="0">
                <a:solidFill>
                  <a:srgbClr val="FFFF00"/>
                </a:solidFill>
                <a:ea typeface="微软雅黑" panose="020B0503020204020204" pitchFamily="34" charset="-122"/>
              </a:rPr>
              <a:t>4 “</a:t>
            </a:r>
            <a:r>
              <a:rPr lang="zh-CN" altLang="en-US" sz="3200" b="1" dirty="0">
                <a:solidFill>
                  <a:srgbClr val="FFFF00"/>
                </a:solidFill>
                <a:ea typeface="微软雅黑" panose="020B0503020204020204" pitchFamily="34" charset="-122"/>
              </a:rPr>
              <a:t>以色列啊，你要听！耶和华我们　神是独一的主。</a:t>
            </a:r>
            <a:r>
              <a:rPr lang="zh-CN" altLang="en-US" sz="3200" b="1" dirty="0">
                <a:solidFill>
                  <a:schemeClr val="bg1"/>
                </a:solidFill>
                <a:ea typeface="微软雅黑" panose="020B0503020204020204" pitchFamily="34" charset="-122"/>
              </a:rPr>
              <a:t>“</a:t>
            </a:r>
            <a:r>
              <a:rPr lang="en-US" altLang="zh-CN" sz="3200" b="1" dirty="0">
                <a:solidFill>
                  <a:schemeClr val="bg1"/>
                </a:solidFill>
                <a:ea typeface="微软雅黑" panose="020B0503020204020204" pitchFamily="34" charset="-122"/>
              </a:rPr>
              <a:t>Hear, O Israel: The Lord our God, the Lord is one!</a:t>
            </a:r>
          </a:p>
          <a:p>
            <a:pPr algn="l">
              <a:lnSpc>
                <a:spcPct val="112000"/>
              </a:lnSpc>
            </a:pPr>
            <a:r>
              <a:rPr lang="en-US" altLang="zh-CN" sz="3200" b="1" dirty="0">
                <a:solidFill>
                  <a:srgbClr val="FFFF00"/>
                </a:solidFill>
                <a:ea typeface="微软雅黑" panose="020B0503020204020204" pitchFamily="34" charset="-122"/>
              </a:rPr>
              <a:t>5 </a:t>
            </a:r>
            <a:r>
              <a:rPr lang="zh-CN" altLang="en-US" sz="3200" b="1" dirty="0">
                <a:solidFill>
                  <a:srgbClr val="FFFF00"/>
                </a:solidFill>
                <a:ea typeface="微软雅黑" panose="020B0503020204020204" pitchFamily="34" charset="-122"/>
              </a:rPr>
              <a:t>你要尽心、尽性、尽力爱耶和华你的　神。</a:t>
            </a:r>
            <a:endParaRPr lang="en-US" altLang="zh-CN" sz="3200" b="1" dirty="0">
              <a:solidFill>
                <a:srgbClr val="FFFF00"/>
              </a:solidFill>
              <a:ea typeface="微软雅黑" panose="020B0503020204020204" pitchFamily="34" charset="-122"/>
            </a:endParaRPr>
          </a:p>
          <a:p>
            <a:pPr algn="l">
              <a:lnSpc>
                <a:spcPct val="112000"/>
              </a:lnSpc>
            </a:pPr>
            <a:r>
              <a:rPr lang="en-US" altLang="zh-CN" sz="3200" b="1" dirty="0">
                <a:solidFill>
                  <a:schemeClr val="bg1"/>
                </a:solidFill>
                <a:ea typeface="微软雅黑" panose="020B0503020204020204" pitchFamily="34" charset="-122"/>
              </a:rPr>
              <a:t>You shall love the Lord your God with all your heart, with all your soul, and with all your strength.</a:t>
            </a:r>
          </a:p>
          <a:p>
            <a:pPr algn="l">
              <a:lnSpc>
                <a:spcPct val="112000"/>
              </a:lnSpc>
            </a:pPr>
            <a:r>
              <a:rPr lang="en-US" altLang="zh-CN" sz="3200" b="1" dirty="0">
                <a:solidFill>
                  <a:srgbClr val="FFFF00"/>
                </a:solidFill>
                <a:ea typeface="微软雅黑" panose="020B0503020204020204" pitchFamily="34" charset="-122"/>
              </a:rPr>
              <a:t>6 </a:t>
            </a:r>
            <a:r>
              <a:rPr lang="zh-CN" altLang="en-US" sz="3200" b="1" dirty="0">
                <a:solidFill>
                  <a:srgbClr val="FFFF00"/>
                </a:solidFill>
                <a:ea typeface="微软雅黑" panose="020B0503020204020204" pitchFamily="34" charset="-122"/>
              </a:rPr>
              <a:t>我今日所吩咐你的话都要记在心上，</a:t>
            </a:r>
            <a:endParaRPr lang="en-US" altLang="zh-CN" sz="3200" b="1" dirty="0">
              <a:solidFill>
                <a:srgbClr val="FFFF00"/>
              </a:solidFill>
              <a:ea typeface="微软雅黑" panose="020B0503020204020204" pitchFamily="34" charset="-122"/>
            </a:endParaRPr>
          </a:p>
          <a:p>
            <a:pPr algn="l">
              <a:lnSpc>
                <a:spcPct val="112000"/>
              </a:lnSpc>
            </a:pPr>
            <a:r>
              <a:rPr lang="zh-CN" altLang="en-US" sz="3200" b="1" dirty="0">
                <a:solidFill>
                  <a:schemeClr val="bg1"/>
                </a:solidFill>
                <a:ea typeface="微软雅黑" panose="020B0503020204020204" pitchFamily="34" charset="-122"/>
              </a:rPr>
              <a:t>“</a:t>
            </a:r>
            <a:r>
              <a:rPr lang="en-US" altLang="zh-CN" sz="3200" b="1" dirty="0">
                <a:solidFill>
                  <a:schemeClr val="bg1"/>
                </a:solidFill>
                <a:ea typeface="微软雅黑" panose="020B0503020204020204" pitchFamily="34" charset="-122"/>
              </a:rPr>
              <a:t>And these words which I command you today shall be in your heart.</a:t>
            </a:r>
          </a:p>
        </p:txBody>
      </p:sp>
    </p:spTree>
    <p:extLst>
      <p:ext uri="{BB962C8B-B14F-4D97-AF65-F5344CB8AC3E}">
        <p14:creationId xmlns:p14="http://schemas.microsoft.com/office/powerpoint/2010/main" val="11794528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2000"/>
              </a:lnSpc>
            </a:pPr>
            <a:r>
              <a:rPr lang="en-US" altLang="zh-CN" sz="3200" b="1" u="sng" dirty="0">
                <a:solidFill>
                  <a:schemeClr val="bg1"/>
                </a:solidFill>
                <a:ea typeface="微软雅黑" panose="020B0503020204020204" pitchFamily="34" charset="-122"/>
              </a:rPr>
              <a:t>【</a:t>
            </a:r>
            <a:r>
              <a:rPr lang="zh-CN" altLang="en-US" sz="3200" b="1" u="sng" dirty="0">
                <a:solidFill>
                  <a:srgbClr val="FFFF00"/>
                </a:solidFill>
                <a:ea typeface="微软雅黑" panose="020B0503020204020204" pitchFamily="34" charset="-122"/>
              </a:rPr>
              <a:t>申命记</a:t>
            </a:r>
            <a:r>
              <a:rPr lang="zh-CN" altLang="en-US" sz="3200" b="1" u="sng" dirty="0">
                <a:solidFill>
                  <a:schemeClr val="bg1"/>
                </a:solidFill>
                <a:ea typeface="微软雅黑" panose="020B0503020204020204" pitchFamily="34" charset="-122"/>
              </a:rPr>
              <a:t> </a:t>
            </a:r>
            <a:r>
              <a:rPr lang="en-US" altLang="zh-CN" sz="3200" b="1" u="sng" dirty="0">
                <a:solidFill>
                  <a:schemeClr val="bg1"/>
                </a:solidFill>
                <a:ea typeface="微软雅黑" panose="020B0503020204020204" pitchFamily="34" charset="-122"/>
              </a:rPr>
              <a:t>Deuteronomy 6:4-9】</a:t>
            </a:r>
          </a:p>
          <a:p>
            <a:pPr algn="l">
              <a:lnSpc>
                <a:spcPct val="112000"/>
              </a:lnSpc>
            </a:pPr>
            <a:r>
              <a:rPr lang="en-US" altLang="zh-CN" sz="3200" b="1" dirty="0">
                <a:solidFill>
                  <a:srgbClr val="FFFF00"/>
                </a:solidFill>
                <a:ea typeface="微软雅黑" panose="020B0503020204020204" pitchFamily="34" charset="-122"/>
              </a:rPr>
              <a:t>7 </a:t>
            </a:r>
            <a:r>
              <a:rPr lang="zh-CN" altLang="en-US" sz="3200" b="1" dirty="0">
                <a:solidFill>
                  <a:srgbClr val="FFFF00"/>
                </a:solidFill>
                <a:ea typeface="微软雅黑" panose="020B0503020204020204" pitchFamily="34" charset="-122"/>
              </a:rPr>
              <a:t>也要殷勤教训你的儿女，无论你坐在家里，行在路上，躺下，起来，都要谈论；</a:t>
            </a:r>
            <a:r>
              <a:rPr lang="en-US" altLang="zh-CN" sz="3000" b="1" dirty="0">
                <a:solidFill>
                  <a:schemeClr val="bg1"/>
                </a:solidFill>
                <a:ea typeface="微软雅黑" panose="020B0503020204020204" pitchFamily="34" charset="-122"/>
              </a:rPr>
              <a:t>You shall teach them diligently to your children, and shall talk of them when you sit in your house, when you walk by the way, when you lie down, and when you rise up.</a:t>
            </a:r>
          </a:p>
          <a:p>
            <a:pPr algn="l">
              <a:lnSpc>
                <a:spcPct val="112000"/>
              </a:lnSpc>
            </a:pPr>
            <a:r>
              <a:rPr lang="en-US" altLang="zh-CN" sz="3200" b="1" dirty="0">
                <a:solidFill>
                  <a:srgbClr val="FFFF00"/>
                </a:solidFill>
                <a:ea typeface="微软雅黑" panose="020B0503020204020204" pitchFamily="34" charset="-122"/>
              </a:rPr>
              <a:t>8 </a:t>
            </a:r>
            <a:r>
              <a:rPr lang="zh-CN" altLang="en-US" sz="3200" b="1" dirty="0">
                <a:solidFill>
                  <a:srgbClr val="FFFF00"/>
                </a:solidFill>
                <a:ea typeface="微软雅黑" panose="020B0503020204020204" pitchFamily="34" charset="-122"/>
              </a:rPr>
              <a:t>也要系在手上为记号，戴在额上为经文；</a:t>
            </a:r>
            <a:endParaRPr lang="en-US" altLang="zh-CN" sz="3200" b="1" dirty="0">
              <a:solidFill>
                <a:srgbClr val="FFFF00"/>
              </a:solidFill>
              <a:ea typeface="微软雅黑" panose="020B0503020204020204" pitchFamily="34" charset="-122"/>
            </a:endParaRPr>
          </a:p>
          <a:p>
            <a:pPr algn="l">
              <a:lnSpc>
                <a:spcPct val="112000"/>
              </a:lnSpc>
            </a:pPr>
            <a:r>
              <a:rPr lang="en-US" altLang="zh-CN" sz="3000" b="1" dirty="0">
                <a:solidFill>
                  <a:schemeClr val="bg1"/>
                </a:solidFill>
                <a:ea typeface="微软雅黑" panose="020B0503020204020204" pitchFamily="34" charset="-122"/>
              </a:rPr>
              <a:t>You shall bind them as a sign on your hand, and they shall be as frontlets between your eyes.</a:t>
            </a:r>
          </a:p>
          <a:p>
            <a:pPr algn="l">
              <a:lnSpc>
                <a:spcPct val="100000"/>
              </a:lnSpc>
            </a:pPr>
            <a:r>
              <a:rPr lang="en-US" altLang="zh-CN" sz="3200" b="1" dirty="0">
                <a:solidFill>
                  <a:srgbClr val="FFFF00"/>
                </a:solidFill>
                <a:ea typeface="微软雅黑" panose="020B0503020204020204" pitchFamily="34" charset="-122"/>
              </a:rPr>
              <a:t>9 </a:t>
            </a:r>
            <a:r>
              <a:rPr lang="zh-CN" altLang="en-US" sz="3200" b="1" dirty="0">
                <a:solidFill>
                  <a:srgbClr val="FFFF00"/>
                </a:solidFill>
                <a:ea typeface="微软雅黑" panose="020B0503020204020204" pitchFamily="34" charset="-122"/>
              </a:rPr>
              <a:t>又要写在你房屋的门框上，并你的城门上。”</a:t>
            </a:r>
            <a:endParaRPr lang="zh-CN" altLang="en-US" sz="3000" b="1" dirty="0">
              <a:solidFill>
                <a:srgbClr val="FFFF00"/>
              </a:solidFill>
              <a:ea typeface="微软雅黑" panose="020B0503020204020204" pitchFamily="34" charset="-122"/>
            </a:endParaRPr>
          </a:p>
          <a:p>
            <a:pPr algn="l">
              <a:lnSpc>
                <a:spcPct val="100000"/>
              </a:lnSpc>
            </a:pPr>
            <a:r>
              <a:rPr lang="en-US" altLang="zh-CN" sz="3000" b="1" dirty="0">
                <a:solidFill>
                  <a:schemeClr val="bg1"/>
                </a:solidFill>
                <a:ea typeface="微软雅黑" panose="020B0503020204020204" pitchFamily="34" charset="-122"/>
              </a:rPr>
              <a:t>You shall write them on the doorposts of your house and on your gates.</a:t>
            </a:r>
          </a:p>
        </p:txBody>
      </p:sp>
    </p:spTree>
    <p:extLst>
      <p:ext uri="{BB962C8B-B14F-4D97-AF65-F5344CB8AC3E}">
        <p14:creationId xmlns:p14="http://schemas.microsoft.com/office/powerpoint/2010/main" val="36934775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noFill/>
        </p:spPr>
        <p:txBody>
          <a:bodyPr>
            <a:noAutofit/>
          </a:bodyPr>
          <a:lstStyle/>
          <a:p>
            <a:pPr algn="l">
              <a:lnSpc>
                <a:spcPct val="112000"/>
              </a:lnSpc>
            </a:pPr>
            <a:endParaRPr lang="en-US" altLang="zh-CN" sz="3200" b="1" dirty="0">
              <a:solidFill>
                <a:schemeClr val="bg1"/>
              </a:solidFill>
              <a:ea typeface="微软雅黑" panose="020B0503020204020204" pitchFamily="34" charset="-122"/>
            </a:endParaRPr>
          </a:p>
        </p:txBody>
      </p:sp>
      <p:pic>
        <p:nvPicPr>
          <p:cNvPr id="11" name="loveneverfails (1).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2959865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856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2000"/>
              </a:lnSpc>
            </a:pPr>
            <a:r>
              <a:rPr lang="en-US" altLang="zh-CN" sz="3200" b="1" u="sng" dirty="0">
                <a:solidFill>
                  <a:schemeClr val="bg1"/>
                </a:solidFill>
                <a:ea typeface="微软雅黑" panose="020B0503020204020204" pitchFamily="34" charset="-122"/>
              </a:rPr>
              <a:t>【</a:t>
            </a:r>
            <a:r>
              <a:rPr lang="zh-CN" altLang="en-US" sz="3200" b="1" u="sng" dirty="0">
                <a:solidFill>
                  <a:srgbClr val="FFFF00"/>
                </a:solidFill>
                <a:ea typeface="微软雅黑" panose="020B0503020204020204" pitchFamily="34" charset="-122"/>
              </a:rPr>
              <a:t>路加福音</a:t>
            </a:r>
            <a:r>
              <a:rPr lang="zh-CN" altLang="en-US" sz="3200" b="1" u="sng" dirty="0">
                <a:solidFill>
                  <a:schemeClr val="bg1"/>
                </a:solidFill>
                <a:ea typeface="微软雅黑" panose="020B0503020204020204" pitchFamily="34" charset="-122"/>
              </a:rPr>
              <a:t> </a:t>
            </a:r>
            <a:r>
              <a:rPr lang="en-US" altLang="zh-CN" sz="3200" b="1" u="sng" dirty="0">
                <a:solidFill>
                  <a:schemeClr val="bg1"/>
                </a:solidFill>
                <a:ea typeface="微软雅黑" panose="020B0503020204020204" pitchFamily="34" charset="-122"/>
              </a:rPr>
              <a:t>Luke 15:11-32】</a:t>
            </a:r>
          </a:p>
          <a:p>
            <a:pPr algn="l">
              <a:lnSpc>
                <a:spcPct val="112000"/>
              </a:lnSpc>
            </a:pPr>
            <a:r>
              <a:rPr lang="en-US" altLang="zh-CN" sz="3200" b="1" dirty="0">
                <a:solidFill>
                  <a:srgbClr val="FFFF00"/>
                </a:solidFill>
                <a:ea typeface="微软雅黑" panose="020B0503020204020204" pitchFamily="34" charset="-122"/>
              </a:rPr>
              <a:t>15 </a:t>
            </a:r>
            <a:r>
              <a:rPr lang="zh-CN" altLang="en-US" sz="3200" b="1" dirty="0">
                <a:solidFill>
                  <a:srgbClr val="FFFF00"/>
                </a:solidFill>
                <a:ea typeface="微软雅黑" panose="020B0503020204020204" pitchFamily="34" charset="-122"/>
              </a:rPr>
              <a:t>于是去投靠那地方的一个人，那人打发他到田里去放猪。</a:t>
            </a:r>
          </a:p>
          <a:p>
            <a:pPr algn="l">
              <a:lnSpc>
                <a:spcPct val="112000"/>
              </a:lnSpc>
            </a:pPr>
            <a:r>
              <a:rPr lang="en-US" altLang="zh-CN" sz="3200" b="1" dirty="0">
                <a:solidFill>
                  <a:schemeClr val="bg1"/>
                </a:solidFill>
                <a:ea typeface="微软雅黑" panose="020B0503020204020204" pitchFamily="34" charset="-122"/>
              </a:rPr>
              <a:t>Then he went and joined himself to a citizen of that country, and he sent him into his fields to feed swine.</a:t>
            </a:r>
          </a:p>
          <a:p>
            <a:pPr algn="l">
              <a:lnSpc>
                <a:spcPct val="112000"/>
              </a:lnSpc>
            </a:pPr>
            <a:r>
              <a:rPr lang="en-US" altLang="zh-CN" sz="3200" b="1" dirty="0">
                <a:solidFill>
                  <a:srgbClr val="FFFF00"/>
                </a:solidFill>
                <a:ea typeface="微软雅黑" panose="020B0503020204020204" pitchFamily="34" charset="-122"/>
              </a:rPr>
              <a:t>16 </a:t>
            </a:r>
            <a:r>
              <a:rPr lang="zh-CN" altLang="en-US" sz="3200" b="1" dirty="0">
                <a:solidFill>
                  <a:srgbClr val="FFFF00"/>
                </a:solidFill>
                <a:ea typeface="微软雅黑" panose="020B0503020204020204" pitchFamily="34" charset="-122"/>
              </a:rPr>
              <a:t>他恨不得拿猪所吃的豆荚充饥，也没有人给他。</a:t>
            </a:r>
          </a:p>
          <a:p>
            <a:pPr algn="l">
              <a:lnSpc>
                <a:spcPct val="112000"/>
              </a:lnSpc>
            </a:pPr>
            <a:r>
              <a:rPr lang="en-US" altLang="zh-CN" sz="3200" b="1" dirty="0">
                <a:solidFill>
                  <a:schemeClr val="bg1"/>
                </a:solidFill>
                <a:ea typeface="微软雅黑" panose="020B0503020204020204" pitchFamily="34" charset="-122"/>
              </a:rPr>
              <a:t>And he would gladly have filled his stomach with the pods that the swine ate, and no one gave him anything.</a:t>
            </a:r>
          </a:p>
          <a:p>
            <a:pPr algn="l">
              <a:lnSpc>
                <a:spcPct val="100000"/>
              </a:lnSpc>
            </a:pPr>
            <a:endParaRPr lang="en-US" altLang="zh-CN" sz="3000" b="1" dirty="0">
              <a:solidFill>
                <a:schemeClr val="bg1"/>
              </a:solidFill>
              <a:ea typeface="微软雅黑" panose="020B0503020204020204" pitchFamily="34" charset="-122"/>
            </a:endParaRPr>
          </a:p>
        </p:txBody>
      </p:sp>
    </p:spTree>
    <p:extLst>
      <p:ext uri="{BB962C8B-B14F-4D97-AF65-F5344CB8AC3E}">
        <p14:creationId xmlns:p14="http://schemas.microsoft.com/office/powerpoint/2010/main" val="41962727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2000"/>
              </a:lnSpc>
            </a:pPr>
            <a:r>
              <a:rPr lang="en-US" altLang="zh-CN" sz="3200" b="1" u="sng" dirty="0">
                <a:solidFill>
                  <a:schemeClr val="bg1"/>
                </a:solidFill>
                <a:ea typeface="微软雅黑" panose="020B0503020204020204" pitchFamily="34" charset="-122"/>
              </a:rPr>
              <a:t>【</a:t>
            </a:r>
            <a:r>
              <a:rPr lang="zh-CN" altLang="en-US" sz="3200" b="1" u="sng" dirty="0">
                <a:solidFill>
                  <a:srgbClr val="FFFF00"/>
                </a:solidFill>
                <a:ea typeface="微软雅黑" panose="020B0503020204020204" pitchFamily="34" charset="-122"/>
              </a:rPr>
              <a:t>路加福音</a:t>
            </a:r>
            <a:r>
              <a:rPr lang="zh-CN" altLang="en-US" sz="3200" b="1" u="sng" dirty="0">
                <a:solidFill>
                  <a:schemeClr val="bg1"/>
                </a:solidFill>
                <a:ea typeface="微软雅黑" panose="020B0503020204020204" pitchFamily="34" charset="-122"/>
              </a:rPr>
              <a:t> </a:t>
            </a:r>
            <a:r>
              <a:rPr lang="en-US" altLang="zh-CN" sz="3200" b="1" u="sng" dirty="0">
                <a:solidFill>
                  <a:schemeClr val="bg1"/>
                </a:solidFill>
                <a:ea typeface="微软雅黑" panose="020B0503020204020204" pitchFamily="34" charset="-122"/>
              </a:rPr>
              <a:t>Luke 15:11-32】</a:t>
            </a:r>
          </a:p>
          <a:p>
            <a:pPr algn="l">
              <a:lnSpc>
                <a:spcPct val="112000"/>
              </a:lnSpc>
            </a:pPr>
            <a:r>
              <a:rPr lang="en-US" altLang="zh-CN" sz="3200" b="1" dirty="0">
                <a:solidFill>
                  <a:srgbClr val="FFFF00"/>
                </a:solidFill>
                <a:ea typeface="微软雅黑" panose="020B0503020204020204" pitchFamily="34" charset="-122"/>
              </a:rPr>
              <a:t>17 </a:t>
            </a:r>
            <a:r>
              <a:rPr lang="zh-CN" altLang="en-US" sz="3200" b="1" dirty="0">
                <a:solidFill>
                  <a:srgbClr val="FFFF00"/>
                </a:solidFill>
                <a:ea typeface="微软雅黑" panose="020B0503020204020204" pitchFamily="34" charset="-122"/>
              </a:rPr>
              <a:t>他醒悟过来，就说：‘我父亲有多少的雇工，口粮有余，我倒在这里饿死吗？</a:t>
            </a:r>
          </a:p>
          <a:p>
            <a:pPr algn="l">
              <a:lnSpc>
                <a:spcPct val="112000"/>
              </a:lnSpc>
            </a:pPr>
            <a:r>
              <a:rPr lang="en-US" altLang="zh-CN" sz="3200" b="1" dirty="0">
                <a:solidFill>
                  <a:schemeClr val="bg1"/>
                </a:solidFill>
                <a:ea typeface="微软雅黑" panose="020B0503020204020204" pitchFamily="34" charset="-122"/>
              </a:rPr>
              <a:t>"But when he came to himself, he said, "How many of my father's hired servants have bread enough and to spare, and I perish with hunger!</a:t>
            </a:r>
          </a:p>
          <a:p>
            <a:pPr algn="l">
              <a:lnSpc>
                <a:spcPct val="112000"/>
              </a:lnSpc>
            </a:pPr>
            <a:r>
              <a:rPr lang="en-US" altLang="zh-CN" sz="3200" b="1" dirty="0">
                <a:solidFill>
                  <a:srgbClr val="FFFF00"/>
                </a:solidFill>
                <a:ea typeface="微软雅黑" panose="020B0503020204020204" pitchFamily="34" charset="-122"/>
              </a:rPr>
              <a:t>18 </a:t>
            </a:r>
            <a:r>
              <a:rPr lang="zh-CN" altLang="en-US" sz="3200" b="1" dirty="0">
                <a:solidFill>
                  <a:srgbClr val="FFFF00"/>
                </a:solidFill>
                <a:ea typeface="微软雅黑" panose="020B0503020204020204" pitchFamily="34" charset="-122"/>
              </a:rPr>
              <a:t>我要起来，到我父亲那里去，向他说：父亲，我得罪了天，又得罪了你，</a:t>
            </a:r>
          </a:p>
          <a:p>
            <a:pPr algn="l">
              <a:lnSpc>
                <a:spcPct val="112000"/>
              </a:lnSpc>
            </a:pPr>
            <a:r>
              <a:rPr lang="en-US" altLang="zh-CN" sz="3200" b="1" dirty="0">
                <a:solidFill>
                  <a:schemeClr val="bg1"/>
                </a:solidFill>
                <a:ea typeface="微软雅黑" panose="020B0503020204020204" pitchFamily="34" charset="-122"/>
              </a:rPr>
              <a:t>I will arise and go to my father, and will say to him, "Father, I have sinned against heaven and before you,</a:t>
            </a:r>
          </a:p>
        </p:txBody>
      </p:sp>
    </p:spTree>
    <p:extLst>
      <p:ext uri="{BB962C8B-B14F-4D97-AF65-F5344CB8AC3E}">
        <p14:creationId xmlns:p14="http://schemas.microsoft.com/office/powerpoint/2010/main" val="41532723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2000"/>
              </a:lnSpc>
            </a:pPr>
            <a:r>
              <a:rPr lang="en-US" altLang="zh-CN" sz="3200" b="1" u="sng" dirty="0">
                <a:solidFill>
                  <a:schemeClr val="bg1"/>
                </a:solidFill>
                <a:ea typeface="微软雅黑" panose="020B0503020204020204" pitchFamily="34" charset="-122"/>
              </a:rPr>
              <a:t>【</a:t>
            </a:r>
            <a:r>
              <a:rPr lang="zh-CN" altLang="en-US" sz="3200" b="1" u="sng" dirty="0">
                <a:solidFill>
                  <a:srgbClr val="FFFF00"/>
                </a:solidFill>
                <a:ea typeface="微软雅黑" panose="020B0503020204020204" pitchFamily="34" charset="-122"/>
              </a:rPr>
              <a:t>路加福音</a:t>
            </a:r>
            <a:r>
              <a:rPr lang="zh-CN" altLang="en-US" sz="3200" b="1" u="sng" dirty="0">
                <a:solidFill>
                  <a:schemeClr val="bg1"/>
                </a:solidFill>
                <a:ea typeface="微软雅黑" panose="020B0503020204020204" pitchFamily="34" charset="-122"/>
              </a:rPr>
              <a:t> </a:t>
            </a:r>
            <a:r>
              <a:rPr lang="en-US" altLang="zh-CN" sz="3200" b="1" u="sng" dirty="0">
                <a:solidFill>
                  <a:schemeClr val="bg1"/>
                </a:solidFill>
                <a:ea typeface="微软雅黑" panose="020B0503020204020204" pitchFamily="34" charset="-122"/>
              </a:rPr>
              <a:t>Luke 15:11-32】</a:t>
            </a:r>
          </a:p>
          <a:p>
            <a:pPr algn="l">
              <a:lnSpc>
                <a:spcPct val="112000"/>
              </a:lnSpc>
            </a:pPr>
            <a:r>
              <a:rPr lang="en-US" altLang="zh-CN" sz="3200" b="1" dirty="0">
                <a:solidFill>
                  <a:srgbClr val="FFFF00"/>
                </a:solidFill>
                <a:ea typeface="微软雅黑" panose="020B0503020204020204" pitchFamily="34" charset="-122"/>
              </a:rPr>
              <a:t>19 </a:t>
            </a:r>
            <a:r>
              <a:rPr lang="zh-CN" altLang="en-US" sz="3200" b="1" dirty="0">
                <a:solidFill>
                  <a:srgbClr val="FFFF00"/>
                </a:solidFill>
                <a:ea typeface="微软雅黑" panose="020B0503020204020204" pitchFamily="34" charset="-122"/>
              </a:rPr>
              <a:t>从今以后，我不配称为你的儿子，把我当作一个雇工吧！’ </a:t>
            </a:r>
          </a:p>
          <a:p>
            <a:pPr algn="l">
              <a:lnSpc>
                <a:spcPct val="112000"/>
              </a:lnSpc>
            </a:pPr>
            <a:r>
              <a:rPr lang="en-US" altLang="zh-CN" sz="3200" b="1" dirty="0">
                <a:solidFill>
                  <a:schemeClr val="bg1"/>
                </a:solidFill>
                <a:ea typeface="微软雅黑" panose="020B0503020204020204" pitchFamily="34" charset="-122"/>
              </a:rPr>
              <a:t>and I am no longer worthy to be called your son. Make me like one of your hired servants."'</a:t>
            </a:r>
          </a:p>
          <a:p>
            <a:pPr algn="l">
              <a:lnSpc>
                <a:spcPct val="112000"/>
              </a:lnSpc>
            </a:pPr>
            <a:r>
              <a:rPr lang="en-US" altLang="zh-CN" sz="3200" b="1" dirty="0">
                <a:solidFill>
                  <a:srgbClr val="FFFF00"/>
                </a:solidFill>
                <a:ea typeface="微软雅黑" panose="020B0503020204020204" pitchFamily="34" charset="-122"/>
              </a:rPr>
              <a:t>20 </a:t>
            </a:r>
            <a:r>
              <a:rPr lang="zh-CN" altLang="en-US" sz="3200" b="1" dirty="0">
                <a:solidFill>
                  <a:srgbClr val="FFFF00"/>
                </a:solidFill>
                <a:ea typeface="微软雅黑" panose="020B0503020204020204" pitchFamily="34" charset="-122"/>
              </a:rPr>
              <a:t>于是起来，往他父亲那里去。相离还远，他父亲看见，就动了慈心，跑去抱着他的颈项，连连与他亲嘴。</a:t>
            </a:r>
            <a:r>
              <a:rPr lang="en-US" altLang="zh-CN" sz="3200" b="1" dirty="0">
                <a:solidFill>
                  <a:schemeClr val="bg1"/>
                </a:solidFill>
                <a:ea typeface="微软雅黑" panose="020B0503020204020204" pitchFamily="34" charset="-122"/>
              </a:rPr>
              <a:t>"And he arose and came to his father. But when he was still a great way off, his father saw him and had compassion, and ran and fell on his neck and kissed him.</a:t>
            </a:r>
          </a:p>
          <a:p>
            <a:pPr algn="l">
              <a:lnSpc>
                <a:spcPct val="100000"/>
              </a:lnSpc>
            </a:pPr>
            <a:endParaRPr lang="en-US" altLang="zh-CN" sz="3000" b="1" dirty="0">
              <a:solidFill>
                <a:schemeClr val="bg1"/>
              </a:solidFill>
              <a:ea typeface="微软雅黑" panose="020B0503020204020204" pitchFamily="34" charset="-122"/>
            </a:endParaRPr>
          </a:p>
        </p:txBody>
      </p:sp>
    </p:spTree>
    <p:extLst>
      <p:ext uri="{BB962C8B-B14F-4D97-AF65-F5344CB8AC3E}">
        <p14:creationId xmlns:p14="http://schemas.microsoft.com/office/powerpoint/2010/main" val="1361495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2000"/>
              </a:lnSpc>
            </a:pPr>
            <a:r>
              <a:rPr lang="en-US" altLang="zh-CN" sz="3200" b="1" u="sng" dirty="0">
                <a:solidFill>
                  <a:schemeClr val="bg1"/>
                </a:solidFill>
                <a:ea typeface="微软雅黑" panose="020B0503020204020204" pitchFamily="34" charset="-122"/>
              </a:rPr>
              <a:t>【</a:t>
            </a:r>
            <a:r>
              <a:rPr lang="zh-CN" altLang="en-US" sz="3200" b="1" u="sng" dirty="0">
                <a:solidFill>
                  <a:srgbClr val="FFFF00"/>
                </a:solidFill>
                <a:ea typeface="微软雅黑" panose="020B0503020204020204" pitchFamily="34" charset="-122"/>
              </a:rPr>
              <a:t>路加福音</a:t>
            </a:r>
            <a:r>
              <a:rPr lang="zh-CN" altLang="en-US" sz="3200" b="1" u="sng" dirty="0">
                <a:solidFill>
                  <a:schemeClr val="bg1"/>
                </a:solidFill>
                <a:ea typeface="微软雅黑" panose="020B0503020204020204" pitchFamily="34" charset="-122"/>
              </a:rPr>
              <a:t> </a:t>
            </a:r>
            <a:r>
              <a:rPr lang="en-US" altLang="zh-CN" sz="3200" b="1" u="sng" dirty="0">
                <a:solidFill>
                  <a:schemeClr val="bg1"/>
                </a:solidFill>
                <a:ea typeface="微软雅黑" panose="020B0503020204020204" pitchFamily="34" charset="-122"/>
              </a:rPr>
              <a:t>Luke 15:11-32】</a:t>
            </a:r>
          </a:p>
          <a:p>
            <a:pPr algn="l">
              <a:lnSpc>
                <a:spcPct val="112000"/>
              </a:lnSpc>
            </a:pPr>
            <a:r>
              <a:rPr lang="en-US" altLang="zh-CN" sz="3200" b="1" dirty="0">
                <a:solidFill>
                  <a:srgbClr val="FFFF00"/>
                </a:solidFill>
                <a:ea typeface="微软雅黑" panose="020B0503020204020204" pitchFamily="34" charset="-122"/>
              </a:rPr>
              <a:t>21 </a:t>
            </a:r>
            <a:r>
              <a:rPr lang="zh-CN" altLang="en-US" sz="3200" b="1" dirty="0">
                <a:solidFill>
                  <a:srgbClr val="FFFF00"/>
                </a:solidFill>
                <a:ea typeface="微软雅黑" panose="020B0503020204020204" pitchFamily="34" charset="-122"/>
              </a:rPr>
              <a:t>儿子说：‘父亲，我得罪了天，又得罪了你，从今以后，我不配称为你的儿子。’</a:t>
            </a:r>
          </a:p>
          <a:p>
            <a:pPr algn="l">
              <a:lnSpc>
                <a:spcPct val="112000"/>
              </a:lnSpc>
            </a:pPr>
            <a:r>
              <a:rPr lang="en-US" altLang="zh-CN" sz="3200" b="1" dirty="0">
                <a:solidFill>
                  <a:schemeClr val="bg1"/>
                </a:solidFill>
                <a:ea typeface="微软雅黑" panose="020B0503020204020204" pitchFamily="34" charset="-122"/>
              </a:rPr>
              <a:t>And the son said to him, "Father, I have sinned against heaven and in your sight, and am no longer worthy to be called your son.'</a:t>
            </a:r>
          </a:p>
          <a:p>
            <a:pPr algn="l">
              <a:lnSpc>
                <a:spcPct val="112000"/>
              </a:lnSpc>
            </a:pPr>
            <a:r>
              <a:rPr lang="en-US" altLang="zh-CN" sz="3200" b="1" dirty="0">
                <a:solidFill>
                  <a:srgbClr val="FFFF00"/>
                </a:solidFill>
                <a:ea typeface="微软雅黑" panose="020B0503020204020204" pitchFamily="34" charset="-122"/>
              </a:rPr>
              <a:t>22 </a:t>
            </a:r>
            <a:r>
              <a:rPr lang="zh-CN" altLang="en-US" sz="3200" b="1" dirty="0">
                <a:solidFill>
                  <a:srgbClr val="FFFF00"/>
                </a:solidFill>
                <a:ea typeface="微软雅黑" panose="020B0503020204020204" pitchFamily="34" charset="-122"/>
              </a:rPr>
              <a:t>父亲却吩咐仆人说：‘把那上好的袍子快拿出来给他穿，把戒指戴在他指头上，把鞋穿在他脚上，</a:t>
            </a:r>
            <a:r>
              <a:rPr lang="en-US" altLang="zh-CN" sz="3200" b="1" dirty="0">
                <a:solidFill>
                  <a:schemeClr val="bg1"/>
                </a:solidFill>
                <a:ea typeface="微软雅黑" panose="020B0503020204020204" pitchFamily="34" charset="-122"/>
              </a:rPr>
              <a:t>“But the father said to his servants, "Bring out the best robe and put it on him, and put a ring on his hand and sandals on his feet.</a:t>
            </a:r>
          </a:p>
          <a:p>
            <a:pPr algn="l">
              <a:lnSpc>
                <a:spcPct val="100000"/>
              </a:lnSpc>
            </a:pPr>
            <a:endParaRPr lang="en-US" altLang="zh-CN" sz="3000" b="1" dirty="0">
              <a:solidFill>
                <a:schemeClr val="bg1"/>
              </a:solidFill>
              <a:ea typeface="微软雅黑" panose="020B0503020204020204" pitchFamily="34" charset="-122"/>
            </a:endParaRPr>
          </a:p>
        </p:txBody>
      </p:sp>
    </p:spTree>
    <p:extLst>
      <p:ext uri="{BB962C8B-B14F-4D97-AF65-F5344CB8AC3E}">
        <p14:creationId xmlns:p14="http://schemas.microsoft.com/office/powerpoint/2010/main" val="4533900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2000"/>
              </a:lnSpc>
            </a:pPr>
            <a:r>
              <a:rPr lang="en-US" altLang="zh-CN" sz="3200" b="1" u="sng" dirty="0">
                <a:solidFill>
                  <a:schemeClr val="bg1"/>
                </a:solidFill>
                <a:ea typeface="微软雅黑" panose="020B0503020204020204" pitchFamily="34" charset="-122"/>
              </a:rPr>
              <a:t>【</a:t>
            </a:r>
            <a:r>
              <a:rPr lang="zh-CN" altLang="en-US" sz="3200" b="1" u="sng" dirty="0">
                <a:solidFill>
                  <a:srgbClr val="FFFF00"/>
                </a:solidFill>
                <a:ea typeface="微软雅黑" panose="020B0503020204020204" pitchFamily="34" charset="-122"/>
              </a:rPr>
              <a:t>路加福音</a:t>
            </a:r>
            <a:r>
              <a:rPr lang="zh-CN" altLang="en-US" sz="3200" b="1" u="sng" dirty="0">
                <a:solidFill>
                  <a:schemeClr val="bg1"/>
                </a:solidFill>
                <a:ea typeface="微软雅黑" panose="020B0503020204020204" pitchFamily="34" charset="-122"/>
              </a:rPr>
              <a:t> </a:t>
            </a:r>
            <a:r>
              <a:rPr lang="en-US" altLang="zh-CN" sz="3200" b="1" u="sng" dirty="0">
                <a:solidFill>
                  <a:schemeClr val="bg1"/>
                </a:solidFill>
                <a:ea typeface="微软雅黑" panose="020B0503020204020204" pitchFamily="34" charset="-122"/>
              </a:rPr>
              <a:t>Luke 15:11-32】</a:t>
            </a:r>
          </a:p>
          <a:p>
            <a:pPr algn="l">
              <a:lnSpc>
                <a:spcPct val="112000"/>
              </a:lnSpc>
            </a:pPr>
            <a:r>
              <a:rPr lang="en-US" altLang="zh-CN" sz="3200" b="1" dirty="0">
                <a:solidFill>
                  <a:srgbClr val="FFFF00"/>
                </a:solidFill>
                <a:ea typeface="微软雅黑" panose="020B0503020204020204" pitchFamily="34" charset="-122"/>
              </a:rPr>
              <a:t>23 </a:t>
            </a:r>
            <a:r>
              <a:rPr lang="zh-CN" altLang="en-US" sz="3200" b="1" dirty="0">
                <a:solidFill>
                  <a:srgbClr val="FFFF00"/>
                </a:solidFill>
                <a:ea typeface="微软雅黑" panose="020B0503020204020204" pitchFamily="34" charset="-122"/>
              </a:rPr>
              <a:t>把那肥牛犊牵来宰了，我们可以吃喝快乐。</a:t>
            </a:r>
          </a:p>
          <a:p>
            <a:pPr algn="l">
              <a:lnSpc>
                <a:spcPct val="112000"/>
              </a:lnSpc>
            </a:pPr>
            <a:r>
              <a:rPr lang="en-US" altLang="zh-CN" sz="3200" b="1" dirty="0">
                <a:solidFill>
                  <a:schemeClr val="bg1"/>
                </a:solidFill>
                <a:ea typeface="微软雅黑" panose="020B0503020204020204" pitchFamily="34" charset="-122"/>
              </a:rPr>
              <a:t>And bring the fatted calf here and kill it, and let us eat and be merry;</a:t>
            </a:r>
          </a:p>
          <a:p>
            <a:pPr algn="l">
              <a:lnSpc>
                <a:spcPct val="112000"/>
              </a:lnSpc>
            </a:pPr>
            <a:r>
              <a:rPr lang="en-US" altLang="zh-CN" sz="3200" b="1" dirty="0">
                <a:solidFill>
                  <a:srgbClr val="FFFF00"/>
                </a:solidFill>
                <a:ea typeface="微软雅黑" panose="020B0503020204020204" pitchFamily="34" charset="-122"/>
              </a:rPr>
              <a:t>24 </a:t>
            </a:r>
            <a:r>
              <a:rPr lang="zh-CN" altLang="en-US" sz="3200" b="1" dirty="0">
                <a:solidFill>
                  <a:srgbClr val="FFFF00"/>
                </a:solidFill>
                <a:ea typeface="微软雅黑" panose="020B0503020204020204" pitchFamily="34" charset="-122"/>
              </a:rPr>
              <a:t>因为我这个儿子是死而复活，失而又得的。’他们就快乐起来。</a:t>
            </a:r>
          </a:p>
          <a:p>
            <a:pPr algn="l">
              <a:lnSpc>
                <a:spcPct val="112000"/>
              </a:lnSpc>
            </a:pPr>
            <a:r>
              <a:rPr lang="en-US" altLang="zh-CN" sz="3200" b="1" dirty="0">
                <a:solidFill>
                  <a:schemeClr val="bg1"/>
                </a:solidFill>
                <a:ea typeface="微软雅黑" panose="020B0503020204020204" pitchFamily="34" charset="-122"/>
              </a:rPr>
              <a:t>for this my son was dead and is alive again; he was lost and is found.' And they began to be merry.</a:t>
            </a:r>
            <a:endParaRPr lang="en-US" altLang="zh-CN" sz="3000" b="1" dirty="0">
              <a:solidFill>
                <a:schemeClr val="bg1"/>
              </a:solidFill>
              <a:ea typeface="微软雅黑" panose="020B0503020204020204" pitchFamily="34" charset="-122"/>
            </a:endParaRPr>
          </a:p>
        </p:txBody>
      </p:sp>
    </p:spTree>
    <p:extLst>
      <p:ext uri="{BB962C8B-B14F-4D97-AF65-F5344CB8AC3E}">
        <p14:creationId xmlns:p14="http://schemas.microsoft.com/office/powerpoint/2010/main" val="35822384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a:xfrm>
            <a:off x="0" y="0"/>
            <a:ext cx="9144000" cy="6858000"/>
          </a:xfrm>
          <a:gradFill flip="none" rotWithShape="1">
            <a:gsLst>
              <a:gs pos="0">
                <a:schemeClr val="accent5">
                  <a:lumMod val="50000"/>
                </a:schemeClr>
              </a:gs>
              <a:gs pos="74000">
                <a:schemeClr val="accent5">
                  <a:lumMod val="75000"/>
                </a:schemeClr>
              </a:gs>
              <a:gs pos="83000">
                <a:schemeClr val="accent5">
                  <a:lumMod val="75000"/>
                </a:schemeClr>
              </a:gs>
              <a:gs pos="100000">
                <a:schemeClr val="accent5">
                  <a:lumMod val="75000"/>
                </a:schemeClr>
              </a:gs>
            </a:gsLst>
            <a:lin ang="18900000" scaled="1"/>
            <a:tileRect/>
          </a:gradFill>
        </p:spPr>
        <p:txBody>
          <a:bodyPr>
            <a:noAutofit/>
          </a:bodyPr>
          <a:lstStyle/>
          <a:p>
            <a:pPr algn="l">
              <a:lnSpc>
                <a:spcPct val="112000"/>
              </a:lnSpc>
            </a:pPr>
            <a:r>
              <a:rPr lang="en-US" altLang="zh-CN" sz="3200" b="1" u="sng" dirty="0">
                <a:solidFill>
                  <a:schemeClr val="bg1"/>
                </a:solidFill>
                <a:ea typeface="微软雅黑" panose="020B0503020204020204" pitchFamily="34" charset="-122"/>
              </a:rPr>
              <a:t>【</a:t>
            </a:r>
            <a:r>
              <a:rPr lang="zh-CN" altLang="en-US" sz="3200" b="1" u="sng" dirty="0">
                <a:solidFill>
                  <a:srgbClr val="FFFF00"/>
                </a:solidFill>
                <a:ea typeface="微软雅黑" panose="020B0503020204020204" pitchFamily="34" charset="-122"/>
              </a:rPr>
              <a:t>路加福音</a:t>
            </a:r>
            <a:r>
              <a:rPr lang="zh-CN" altLang="en-US" sz="3200" b="1" u="sng" dirty="0">
                <a:solidFill>
                  <a:schemeClr val="bg1"/>
                </a:solidFill>
                <a:ea typeface="微软雅黑" panose="020B0503020204020204" pitchFamily="34" charset="-122"/>
              </a:rPr>
              <a:t> </a:t>
            </a:r>
            <a:r>
              <a:rPr lang="en-US" altLang="zh-CN" sz="3200" b="1" u="sng" dirty="0">
                <a:solidFill>
                  <a:schemeClr val="bg1"/>
                </a:solidFill>
                <a:ea typeface="微软雅黑" panose="020B0503020204020204" pitchFamily="34" charset="-122"/>
              </a:rPr>
              <a:t>Luke 15:11-32】</a:t>
            </a:r>
          </a:p>
          <a:p>
            <a:pPr algn="l">
              <a:lnSpc>
                <a:spcPct val="112000"/>
              </a:lnSpc>
            </a:pPr>
            <a:r>
              <a:rPr lang="en-US" altLang="zh-CN" sz="3200" b="1" dirty="0">
                <a:solidFill>
                  <a:srgbClr val="FFFF00"/>
                </a:solidFill>
                <a:ea typeface="微软雅黑" panose="020B0503020204020204" pitchFamily="34" charset="-122"/>
              </a:rPr>
              <a:t>25 </a:t>
            </a:r>
            <a:r>
              <a:rPr lang="zh-CN" altLang="en-US" sz="3200" b="1" dirty="0">
                <a:solidFill>
                  <a:srgbClr val="FFFF00"/>
                </a:solidFill>
                <a:ea typeface="微软雅黑" panose="020B0503020204020204" pitchFamily="34" charset="-122"/>
              </a:rPr>
              <a:t>那时，大儿子正在田里。他回来离家不远，听见作乐跳舞的声音，</a:t>
            </a:r>
          </a:p>
          <a:p>
            <a:pPr algn="l">
              <a:lnSpc>
                <a:spcPct val="112000"/>
              </a:lnSpc>
            </a:pPr>
            <a:r>
              <a:rPr lang="en-US" altLang="zh-CN" sz="3200" b="1" dirty="0">
                <a:solidFill>
                  <a:schemeClr val="bg1"/>
                </a:solidFill>
                <a:ea typeface="微软雅黑" panose="020B0503020204020204" pitchFamily="34" charset="-122"/>
              </a:rPr>
              <a:t>"Now his older son was in the field. And as he came and drew near to the house, he heard music and dancing.</a:t>
            </a:r>
          </a:p>
          <a:p>
            <a:pPr algn="l">
              <a:lnSpc>
                <a:spcPct val="112000"/>
              </a:lnSpc>
            </a:pPr>
            <a:r>
              <a:rPr lang="en-US" altLang="zh-CN" sz="3200" b="1" dirty="0">
                <a:solidFill>
                  <a:srgbClr val="FFFF00"/>
                </a:solidFill>
                <a:ea typeface="微软雅黑" panose="020B0503020204020204" pitchFamily="34" charset="-122"/>
              </a:rPr>
              <a:t>26 </a:t>
            </a:r>
            <a:r>
              <a:rPr lang="zh-CN" altLang="en-US" sz="3200" b="1" dirty="0">
                <a:solidFill>
                  <a:srgbClr val="FFFF00"/>
                </a:solidFill>
                <a:ea typeface="微软雅黑" panose="020B0503020204020204" pitchFamily="34" charset="-122"/>
              </a:rPr>
              <a:t>便叫过一个仆人来，问是什么事。</a:t>
            </a:r>
          </a:p>
          <a:p>
            <a:pPr algn="l">
              <a:lnSpc>
                <a:spcPct val="112000"/>
              </a:lnSpc>
            </a:pPr>
            <a:r>
              <a:rPr lang="en-US" altLang="zh-CN" sz="3200" b="1" dirty="0">
                <a:solidFill>
                  <a:schemeClr val="bg1"/>
                </a:solidFill>
                <a:ea typeface="微软雅黑" panose="020B0503020204020204" pitchFamily="34" charset="-122"/>
              </a:rPr>
              <a:t>So he called one of the servants and asked what these things meant.</a:t>
            </a:r>
          </a:p>
          <a:p>
            <a:pPr algn="l">
              <a:lnSpc>
                <a:spcPct val="100000"/>
              </a:lnSpc>
            </a:pPr>
            <a:endParaRPr lang="en-US" altLang="zh-CN" sz="3000" b="1" dirty="0">
              <a:solidFill>
                <a:schemeClr val="bg1"/>
              </a:solidFill>
              <a:ea typeface="微软雅黑" panose="020B0503020204020204" pitchFamily="34" charset="-122"/>
            </a:endParaRPr>
          </a:p>
        </p:txBody>
      </p:sp>
    </p:spTree>
    <p:extLst>
      <p:ext uri="{BB962C8B-B14F-4D97-AF65-F5344CB8AC3E}">
        <p14:creationId xmlns:p14="http://schemas.microsoft.com/office/powerpoint/2010/main" val="1591947323"/>
      </p:ext>
    </p:extLst>
  </p:cSld>
  <p:clrMapOvr>
    <a:masterClrMapping/>
  </p:clrMapOvr>
</p:sld>
</file>

<file path=ppt/theme/theme1.xml><?xml version="1.0" encoding="utf-8"?>
<a:theme xmlns:a="http://schemas.openxmlformats.org/drawingml/2006/main" name="1_Default Design">
  <a:themeElements>
    <a:clrScheme name="Default Design 13">
      <a:dk1>
        <a:srgbClr val="336699"/>
      </a:dk1>
      <a:lt1>
        <a:srgbClr val="FFFFFF"/>
      </a:lt1>
      <a:dk2>
        <a:srgbClr val="000000"/>
      </a:dk2>
      <a:lt2>
        <a:srgbClr val="66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Default Design">
      <a:majorFont>
        <a:latin typeface="DFYuanMedium-B5"/>
        <a:ea typeface="DFYuanMedium-B5"/>
        <a:cs typeface=""/>
      </a:majorFont>
      <a:minorFont>
        <a:latin typeface="DFYuanMedium-B5"/>
        <a:ea typeface="DFYuanMedium-B5"/>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2000" b="1" i="0" u="sng" strike="noStrike" cap="none" normalizeH="0" baseline="0" smtClean="0">
            <a:ln>
              <a:noFill/>
            </a:ln>
            <a:solidFill>
              <a:schemeClr val="tx2"/>
            </a:solidFill>
            <a:effectLst/>
            <a:latin typeface="新細明體" pitchFamily="18" charset="-120"/>
            <a:ea typeface="新細明體"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2000" b="1" i="0" u="sng" strike="noStrike" cap="none" normalizeH="0" baseline="0" smtClean="0">
            <a:ln>
              <a:noFill/>
            </a:ln>
            <a:solidFill>
              <a:schemeClr val="tx2"/>
            </a:solidFill>
            <a:effectLst/>
            <a:latin typeface="新細明體" pitchFamily="18" charset="-120"/>
            <a:ea typeface="新細明體" pitchFamily="18" charset="-12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336699"/>
        </a:dk1>
        <a:lt1>
          <a:srgbClr val="FFFFFF"/>
        </a:lt1>
        <a:dk2>
          <a:srgbClr val="000000"/>
        </a:dk2>
        <a:lt2>
          <a:srgbClr val="66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Stream</Template>
  <TotalTime>3630</TotalTime>
  <Words>3814</Words>
  <Application>Microsoft Office PowerPoint</Application>
  <PresentationFormat>On-screen Show (4:3)</PresentationFormat>
  <Paragraphs>144</Paragraphs>
  <Slides>32</Slides>
  <Notes>0</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32</vt:i4>
      </vt:variant>
    </vt:vector>
  </HeadingPairs>
  <TitlesOfParts>
    <vt:vector size="41" baseType="lpstr">
      <vt:lpstr>DFYuanMedium-B5</vt:lpstr>
      <vt:lpstr>Microsoft YaHei</vt:lpstr>
      <vt:lpstr>Arial</vt:lpstr>
      <vt:lpstr>Calibri</vt:lpstr>
      <vt:lpstr>Calibri Light</vt:lpstr>
      <vt:lpstr>Garamond</vt:lpstr>
      <vt:lpstr>1_Default Design</vt:lpstr>
      <vt:lpstr>3_Office Theme</vt:lpstr>
      <vt:lpstr>Office 主题</vt:lpstr>
      <vt:lpstr>2025 父亲节 Father’s Day 2025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主我願單屬你</dc:title>
  <dc:creator>Fwu-Shan Shieh</dc:creator>
  <cp:lastModifiedBy>BCCC_User</cp:lastModifiedBy>
  <cp:revision>336</cp:revision>
  <dcterms:created xsi:type="dcterms:W3CDTF">2005-10-06T16:33:29Z</dcterms:created>
  <dcterms:modified xsi:type="dcterms:W3CDTF">2025-06-15T18:14:39Z</dcterms:modified>
</cp:coreProperties>
</file>