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89" r:id="rId3"/>
    <p:sldId id="3882" r:id="rId4"/>
    <p:sldId id="3888" r:id="rId5"/>
    <p:sldId id="3890" r:id="rId6"/>
    <p:sldId id="389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54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2025/6/21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13:4-8a】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爱是恒久忍耐，又有恩慈；爱是不嫉妒，爱是不自夸，不张狂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Love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suffers long and is kind; love does not envy; love does not parade itself, is not puffed up;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不作害羞的事，不求自己的益处，不轻易发怒，不计算人的恶，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does not behave rudely, does not seek its own, is not provoked, thinks no evil;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不喜欢不义，只喜欢真理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；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does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not rejoice in iniquity, but rejoices in the truth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13:4-8a】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凡事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包容，凡事相信，凡事盼望，凡事忍耐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bears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all things, believes all things, hopes all things, endures all things.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8a 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爱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是永不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止息</a:t>
            </a: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Love never fails….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434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（邻舍）的特性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发自内心的和行动的（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interior and active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发至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内心</a:t>
            </a: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爱的行动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性</a:t>
            </a: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尊敬（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reverence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爱不是放弃权力，爱不是屈服的软弱。</a:t>
            </a: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（邻舍）的普遍性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基督徒独特的爱的普遍性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加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Gal 3:28】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并不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分犹太人、希腊人、自主的、为奴的，或男或女，因为你们在基督耶稣里都成为一了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There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is neither Jew nor Greek, there is neither slave nor free, there is neither male nor female; for you are all one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399989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（邻舍）的特性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发自内心的和行动的（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interior and active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发至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内心</a:t>
            </a: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爱的行动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性</a:t>
            </a: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尊敬（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reverence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爱不是放弃权力，爱不是屈服的软弱。</a:t>
            </a:r>
          </a:p>
        </p:txBody>
      </p:sp>
    </p:spTree>
    <p:extLst>
      <p:ext uri="{BB962C8B-B14F-4D97-AF65-F5344CB8AC3E}">
        <p14:creationId xmlns:p14="http://schemas.microsoft.com/office/powerpoint/2010/main" val="30244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的次序</a:t>
            </a:r>
          </a:p>
          <a:p>
            <a:pPr algn="l">
              <a:lnSpc>
                <a:spcPct val="20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因人的力量资源有限，所以爱的次序无法避免。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正当的自我之爱（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well-ordered love of self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爱他人的次序</a:t>
            </a:r>
          </a:p>
        </p:txBody>
      </p:sp>
    </p:spTree>
    <p:extLst>
      <p:ext uri="{BB962C8B-B14F-4D97-AF65-F5344CB8AC3E}">
        <p14:creationId xmlns:p14="http://schemas.microsoft.com/office/powerpoint/2010/main" val="30244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14830</TotalTime>
  <Words>193</Words>
  <Application>Microsoft Office PowerPoint</Application>
  <PresentationFormat>全屏显示(4:3)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1304</cp:revision>
  <dcterms:created xsi:type="dcterms:W3CDTF">2018-02-16T18:09:56Z</dcterms:created>
  <dcterms:modified xsi:type="dcterms:W3CDTF">2025-06-22T00:19:34Z</dcterms:modified>
</cp:coreProperties>
</file>