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 id="2147483839" r:id="rId2"/>
    <p:sldMasterId id="2147483959" r:id="rId3"/>
    <p:sldMasterId id="2147484053" r:id="rId4"/>
  </p:sldMasterIdLst>
  <p:notesMasterIdLst>
    <p:notesMasterId r:id="rId28"/>
  </p:notesMasterIdLst>
  <p:sldIdLst>
    <p:sldId id="4214" r:id="rId5"/>
    <p:sldId id="2214" r:id="rId6"/>
    <p:sldId id="3707" r:id="rId7"/>
    <p:sldId id="4151" r:id="rId8"/>
    <p:sldId id="4152" r:id="rId9"/>
    <p:sldId id="4153" r:id="rId10"/>
    <p:sldId id="4154" r:id="rId11"/>
    <p:sldId id="4116" r:id="rId12"/>
    <p:sldId id="4117" r:id="rId13"/>
    <p:sldId id="4155" r:id="rId14"/>
    <p:sldId id="4156" r:id="rId15"/>
    <p:sldId id="4157" r:id="rId16"/>
    <p:sldId id="4118" r:id="rId17"/>
    <p:sldId id="4119" r:id="rId18"/>
    <p:sldId id="4120" r:id="rId19"/>
    <p:sldId id="4158" r:id="rId20"/>
    <p:sldId id="4121" r:id="rId21"/>
    <p:sldId id="4159" r:id="rId22"/>
    <p:sldId id="4160" r:id="rId23"/>
    <p:sldId id="4122" r:id="rId24"/>
    <p:sldId id="4123" r:id="rId25"/>
    <p:sldId id="4161" r:id="rId26"/>
    <p:sldId id="4162"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9"/>
    <a:srgbClr val="DEF1F2"/>
    <a:srgbClr val="F4F9B5"/>
    <a:srgbClr val="9C582E"/>
    <a:srgbClr val="ECD3ED"/>
    <a:srgbClr val="E6F159"/>
    <a:srgbClr val="D5D4F0"/>
    <a:srgbClr val="C6C4EA"/>
    <a:srgbClr val="B3F7CF"/>
    <a:srgbClr val="F2E6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47" autoAdjust="0"/>
    <p:restoredTop sz="94679" autoAdjust="0"/>
  </p:normalViewPr>
  <p:slideViewPr>
    <p:cSldViewPr>
      <p:cViewPr varScale="1">
        <p:scale>
          <a:sx n="105" d="100"/>
          <a:sy n="105" d="100"/>
        </p:scale>
        <p:origin x="139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6/22/2025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8306" name="Google Shape;1220;p45:notes">
            <a:extLst>
              <a:ext uri="{FF2B5EF4-FFF2-40B4-BE49-F238E27FC236}">
                <a16:creationId xmlns:a16="http://schemas.microsoft.com/office/drawing/2014/main" id="{B2C86F06-5916-9D99-9601-704856CDA6C4}"/>
              </a:ext>
            </a:extLst>
          </p:cNvPr>
          <p:cNvSpPr txBox="1">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45700" rIns="91425" bIns="45700" numCol="1" anchor="t" anchorCtr="0" compatLnSpc="1">
            <a:prstTxWarp prst="textNoShape">
              <a:avLst/>
            </a:prstTxWarp>
          </a:bodyPr>
          <a:lstStyle/>
          <a:p>
            <a:pPr>
              <a:spcBef>
                <a:spcPts val="363"/>
              </a:spcBef>
            </a:pPr>
            <a:endParaRPr lang="en-US" altLang="en-US"/>
          </a:p>
        </p:txBody>
      </p:sp>
      <p:sp>
        <p:nvSpPr>
          <p:cNvPr id="98307" name="Google Shape;1221;p45:notes">
            <a:extLst>
              <a:ext uri="{FF2B5EF4-FFF2-40B4-BE49-F238E27FC236}">
                <a16:creationId xmlns:a16="http://schemas.microsoft.com/office/drawing/2014/main" id="{DFCDD87D-DD3C-7303-7B5A-A5FE2F500C9E}"/>
              </a:ext>
            </a:extLst>
          </p:cNvPr>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22278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0170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7865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6/22/2025</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6/22/2025</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6/22/2025</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6/22/2025</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6/22/2025</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6/22/2025</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6/22/2025</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6/22/2025</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646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6/22/2025</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6/22/2025</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6/22/2025</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ltLang="zh-TW"/>
              <a:t>Click to edit Master title style</a:t>
            </a:r>
            <a:endParaRPr lang="zh-TW" alt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ltLang="zh-TW"/>
              <a:t>Click to edit Master subtitle style</a:t>
            </a:r>
            <a:endParaRPr lang="zh-TW" altLang="en-US"/>
          </a:p>
        </p:txBody>
      </p:sp>
      <p:sp>
        <p:nvSpPr>
          <p:cNvPr id="4" name="Date Placeholder 3">
            <a:extLst>
              <a:ext uri="{FF2B5EF4-FFF2-40B4-BE49-F238E27FC236}">
                <a16:creationId xmlns:a16="http://schemas.microsoft.com/office/drawing/2014/main" id="{B8BCE5C9-8161-5654-C33B-DE4E29E573A3}"/>
              </a:ext>
            </a:extLst>
          </p:cNvPr>
          <p:cNvSpPr>
            <a:spLocks noGrp="1"/>
          </p:cNvSpPr>
          <p:nvPr>
            <p:ph type="dt" sz="half" idx="10"/>
          </p:nvPr>
        </p:nvSpPr>
        <p:spPr/>
        <p:txBody>
          <a:bodyPr/>
          <a:lstStyle>
            <a:lvl1pPr>
              <a:defRPr/>
            </a:lvl1pPr>
          </a:lstStyle>
          <a:p>
            <a:pPr>
              <a:defRPr/>
            </a:pPr>
            <a:fld id="{5BE26BB9-BE1A-4E43-9752-9362A55DF15F}" type="datetimeFigureOut">
              <a:rPr lang="zh-TW" altLang="en-US"/>
              <a:pPr>
                <a:defRPr/>
              </a:pPr>
              <a:t>2025/6/22</a:t>
            </a:fld>
            <a:endParaRPr lang="zh-TW" altLang="en-US"/>
          </a:p>
        </p:txBody>
      </p:sp>
      <p:sp>
        <p:nvSpPr>
          <p:cNvPr id="5" name="Footer Placeholder 4">
            <a:extLst>
              <a:ext uri="{FF2B5EF4-FFF2-40B4-BE49-F238E27FC236}">
                <a16:creationId xmlns:a16="http://schemas.microsoft.com/office/drawing/2014/main" id="{3ACB6366-A036-DA01-BD6A-AFD8CB5205C8}"/>
              </a:ext>
            </a:extLst>
          </p:cNvPr>
          <p:cNvSpPr>
            <a:spLocks noGrp="1"/>
          </p:cNvSpPr>
          <p:nvPr>
            <p:ph type="ftr" sz="quarter" idx="11"/>
          </p:nvPr>
        </p:nvSpPr>
        <p:spPr/>
        <p:txBody>
          <a:bodyPr/>
          <a:lstStyle>
            <a:lvl1pPr>
              <a:defRPr/>
            </a:lvl1pPr>
          </a:lstStyle>
          <a:p>
            <a:pPr>
              <a:defRPr/>
            </a:pPr>
            <a:endParaRPr lang="zh-TW" altLang="en-US"/>
          </a:p>
        </p:txBody>
      </p:sp>
      <p:sp>
        <p:nvSpPr>
          <p:cNvPr id="6" name="Slide Number Placeholder 5">
            <a:extLst>
              <a:ext uri="{FF2B5EF4-FFF2-40B4-BE49-F238E27FC236}">
                <a16:creationId xmlns:a16="http://schemas.microsoft.com/office/drawing/2014/main" id="{12BE4CB8-41F0-42B3-50D4-ABF19B05869A}"/>
              </a:ext>
            </a:extLst>
          </p:cNvPr>
          <p:cNvSpPr>
            <a:spLocks noGrp="1"/>
          </p:cNvSpPr>
          <p:nvPr>
            <p:ph type="sldNum" sz="quarter" idx="12"/>
          </p:nvPr>
        </p:nvSpPr>
        <p:spPr/>
        <p:txBody>
          <a:bodyPr/>
          <a:lstStyle>
            <a:lvl1pPr>
              <a:defRPr/>
            </a:lvl1pPr>
          </a:lstStyle>
          <a:p>
            <a:pPr>
              <a:defRPr/>
            </a:pPr>
            <a:fld id="{214408AF-D46E-45F7-9779-61E067CDDC96}" type="slidenum">
              <a:rPr lang="zh-TW" altLang="en-US"/>
              <a:pPr>
                <a:defRPr/>
              </a:pPr>
              <a:t>‹#›</a:t>
            </a:fld>
            <a:endParaRPr lang="zh-TW" altLang="en-US"/>
          </a:p>
        </p:txBody>
      </p:sp>
    </p:spTree>
    <p:extLst>
      <p:ext uri="{BB962C8B-B14F-4D97-AF65-F5344CB8AC3E}">
        <p14:creationId xmlns:p14="http://schemas.microsoft.com/office/powerpoint/2010/main" val="15039196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a:t>Click to edit Master title style</a:t>
            </a:r>
            <a:endParaRPr lang="zh-TW" altLang="en-US"/>
          </a:p>
        </p:txBody>
      </p:sp>
      <p:sp>
        <p:nvSpPr>
          <p:cNvPr id="3" name="Content Placeholder 2"/>
          <p:cNvSpPr>
            <a:spLocks noGrp="1"/>
          </p:cNvSpPr>
          <p:nvPr>
            <p:ph idx="1"/>
          </p:nvPr>
        </p:nvSpPr>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484C5148-B788-56A4-B780-B4021E989E5A}"/>
              </a:ext>
            </a:extLst>
          </p:cNvPr>
          <p:cNvSpPr>
            <a:spLocks noGrp="1"/>
          </p:cNvSpPr>
          <p:nvPr>
            <p:ph type="dt" sz="half" idx="10"/>
          </p:nvPr>
        </p:nvSpPr>
        <p:spPr/>
        <p:txBody>
          <a:bodyPr/>
          <a:lstStyle>
            <a:lvl1pPr>
              <a:defRPr/>
            </a:lvl1pPr>
          </a:lstStyle>
          <a:p>
            <a:pPr>
              <a:defRPr/>
            </a:pPr>
            <a:fld id="{B5569313-C620-4C7F-845C-1B2732564700}" type="datetimeFigureOut">
              <a:rPr lang="zh-TW" altLang="en-US"/>
              <a:pPr>
                <a:defRPr/>
              </a:pPr>
              <a:t>2025/6/22</a:t>
            </a:fld>
            <a:endParaRPr lang="zh-TW" altLang="en-US"/>
          </a:p>
        </p:txBody>
      </p:sp>
      <p:sp>
        <p:nvSpPr>
          <p:cNvPr id="5" name="Footer Placeholder 4">
            <a:extLst>
              <a:ext uri="{FF2B5EF4-FFF2-40B4-BE49-F238E27FC236}">
                <a16:creationId xmlns:a16="http://schemas.microsoft.com/office/drawing/2014/main" id="{63CFFF24-AEFE-51C8-4A5A-B6337A020B43}"/>
              </a:ext>
            </a:extLst>
          </p:cNvPr>
          <p:cNvSpPr>
            <a:spLocks noGrp="1"/>
          </p:cNvSpPr>
          <p:nvPr>
            <p:ph type="ftr" sz="quarter" idx="11"/>
          </p:nvPr>
        </p:nvSpPr>
        <p:spPr/>
        <p:txBody>
          <a:bodyPr/>
          <a:lstStyle>
            <a:lvl1pPr>
              <a:defRPr/>
            </a:lvl1pPr>
          </a:lstStyle>
          <a:p>
            <a:pPr>
              <a:defRPr/>
            </a:pPr>
            <a:endParaRPr lang="zh-TW" altLang="en-US"/>
          </a:p>
        </p:txBody>
      </p:sp>
      <p:sp>
        <p:nvSpPr>
          <p:cNvPr id="6" name="Slide Number Placeholder 5">
            <a:extLst>
              <a:ext uri="{FF2B5EF4-FFF2-40B4-BE49-F238E27FC236}">
                <a16:creationId xmlns:a16="http://schemas.microsoft.com/office/drawing/2014/main" id="{CD017C96-FC20-0E82-ABEA-06B3520F765F}"/>
              </a:ext>
            </a:extLst>
          </p:cNvPr>
          <p:cNvSpPr>
            <a:spLocks noGrp="1"/>
          </p:cNvSpPr>
          <p:nvPr>
            <p:ph type="sldNum" sz="quarter" idx="12"/>
          </p:nvPr>
        </p:nvSpPr>
        <p:spPr/>
        <p:txBody>
          <a:bodyPr/>
          <a:lstStyle>
            <a:lvl1pPr>
              <a:defRPr/>
            </a:lvl1pPr>
          </a:lstStyle>
          <a:p>
            <a:pPr>
              <a:defRPr/>
            </a:pPr>
            <a:fld id="{1CB9E8EE-22E9-419B-8B88-7A014DEFDED2}" type="slidenum">
              <a:rPr lang="zh-TW" altLang="en-US"/>
              <a:pPr>
                <a:defRPr/>
              </a:pPr>
              <a:t>‹#›</a:t>
            </a:fld>
            <a:endParaRPr lang="zh-TW" altLang="en-US"/>
          </a:p>
        </p:txBody>
      </p:sp>
    </p:spTree>
    <p:extLst>
      <p:ext uri="{BB962C8B-B14F-4D97-AF65-F5344CB8AC3E}">
        <p14:creationId xmlns:p14="http://schemas.microsoft.com/office/powerpoint/2010/main" val="2924307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ltLang="zh-TW"/>
              <a:t>Click to edit Master title style</a:t>
            </a:r>
            <a:endParaRPr lang="zh-TW" alt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ltLang="zh-TW"/>
              <a:t>Click to edit Master text styles</a:t>
            </a:r>
          </a:p>
        </p:txBody>
      </p:sp>
      <p:sp>
        <p:nvSpPr>
          <p:cNvPr id="4" name="Date Placeholder 3">
            <a:extLst>
              <a:ext uri="{FF2B5EF4-FFF2-40B4-BE49-F238E27FC236}">
                <a16:creationId xmlns:a16="http://schemas.microsoft.com/office/drawing/2014/main" id="{86223375-0B64-8696-9970-E7F27DE1B389}"/>
              </a:ext>
            </a:extLst>
          </p:cNvPr>
          <p:cNvSpPr>
            <a:spLocks noGrp="1"/>
          </p:cNvSpPr>
          <p:nvPr>
            <p:ph type="dt" sz="half" idx="10"/>
          </p:nvPr>
        </p:nvSpPr>
        <p:spPr/>
        <p:txBody>
          <a:bodyPr/>
          <a:lstStyle>
            <a:lvl1pPr>
              <a:defRPr/>
            </a:lvl1pPr>
          </a:lstStyle>
          <a:p>
            <a:pPr>
              <a:defRPr/>
            </a:pPr>
            <a:fld id="{9E96A1A1-FCD8-41E1-A02D-95215796DE8D}" type="datetimeFigureOut">
              <a:rPr lang="zh-TW" altLang="en-US"/>
              <a:pPr>
                <a:defRPr/>
              </a:pPr>
              <a:t>2025/6/22</a:t>
            </a:fld>
            <a:endParaRPr lang="zh-TW" altLang="en-US"/>
          </a:p>
        </p:txBody>
      </p:sp>
      <p:sp>
        <p:nvSpPr>
          <p:cNvPr id="5" name="Footer Placeholder 4">
            <a:extLst>
              <a:ext uri="{FF2B5EF4-FFF2-40B4-BE49-F238E27FC236}">
                <a16:creationId xmlns:a16="http://schemas.microsoft.com/office/drawing/2014/main" id="{55F85D90-67CD-672E-FE9B-4A7AB8703381}"/>
              </a:ext>
            </a:extLst>
          </p:cNvPr>
          <p:cNvSpPr>
            <a:spLocks noGrp="1"/>
          </p:cNvSpPr>
          <p:nvPr>
            <p:ph type="ftr" sz="quarter" idx="11"/>
          </p:nvPr>
        </p:nvSpPr>
        <p:spPr/>
        <p:txBody>
          <a:bodyPr/>
          <a:lstStyle>
            <a:lvl1pPr>
              <a:defRPr/>
            </a:lvl1pPr>
          </a:lstStyle>
          <a:p>
            <a:pPr>
              <a:defRPr/>
            </a:pPr>
            <a:endParaRPr lang="zh-TW" altLang="en-US"/>
          </a:p>
        </p:txBody>
      </p:sp>
      <p:sp>
        <p:nvSpPr>
          <p:cNvPr id="6" name="Slide Number Placeholder 5">
            <a:extLst>
              <a:ext uri="{FF2B5EF4-FFF2-40B4-BE49-F238E27FC236}">
                <a16:creationId xmlns:a16="http://schemas.microsoft.com/office/drawing/2014/main" id="{EFE03471-EB6D-7717-FB37-7900FCA97FDF}"/>
              </a:ext>
            </a:extLst>
          </p:cNvPr>
          <p:cNvSpPr>
            <a:spLocks noGrp="1"/>
          </p:cNvSpPr>
          <p:nvPr>
            <p:ph type="sldNum" sz="quarter" idx="12"/>
          </p:nvPr>
        </p:nvSpPr>
        <p:spPr/>
        <p:txBody>
          <a:bodyPr/>
          <a:lstStyle>
            <a:lvl1pPr>
              <a:defRPr/>
            </a:lvl1pPr>
          </a:lstStyle>
          <a:p>
            <a:pPr>
              <a:defRPr/>
            </a:pPr>
            <a:fld id="{F4809DBE-6AD1-47FA-98F5-F660B74575B0}" type="slidenum">
              <a:rPr lang="zh-TW" altLang="en-US"/>
              <a:pPr>
                <a:defRPr/>
              </a:pPr>
              <a:t>‹#›</a:t>
            </a:fld>
            <a:endParaRPr lang="zh-TW" altLang="en-US"/>
          </a:p>
        </p:txBody>
      </p:sp>
    </p:spTree>
    <p:extLst>
      <p:ext uri="{BB962C8B-B14F-4D97-AF65-F5344CB8AC3E}">
        <p14:creationId xmlns:p14="http://schemas.microsoft.com/office/powerpoint/2010/main" val="415862079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a:t>Click to edit Master title style</a:t>
            </a:r>
            <a:endParaRPr lang="zh-TW" altLang="en-US"/>
          </a:p>
        </p:txBody>
      </p:sp>
      <p:sp>
        <p:nvSpPr>
          <p:cNvPr id="3" name="Content Placeholder 2"/>
          <p:cNvSpPr>
            <a:spLocks noGrp="1"/>
          </p:cNvSpPr>
          <p:nvPr>
            <p:ph sz="half" idx="1"/>
          </p:nvPr>
        </p:nvSpPr>
        <p:spPr>
          <a:xfrm>
            <a:off x="628650" y="1825625"/>
            <a:ext cx="3886200" cy="435133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Content Placeholder 3"/>
          <p:cNvSpPr>
            <a:spLocks noGrp="1"/>
          </p:cNvSpPr>
          <p:nvPr>
            <p:ph sz="half" idx="2"/>
          </p:nvPr>
        </p:nvSpPr>
        <p:spPr>
          <a:xfrm>
            <a:off x="4629150" y="1825625"/>
            <a:ext cx="3886200" cy="435133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5" name="Date Placeholder 3">
            <a:extLst>
              <a:ext uri="{FF2B5EF4-FFF2-40B4-BE49-F238E27FC236}">
                <a16:creationId xmlns:a16="http://schemas.microsoft.com/office/drawing/2014/main" id="{7756B16C-3FCF-1349-FAFB-A204C6E8CD8F}"/>
              </a:ext>
            </a:extLst>
          </p:cNvPr>
          <p:cNvSpPr>
            <a:spLocks noGrp="1"/>
          </p:cNvSpPr>
          <p:nvPr>
            <p:ph type="dt" sz="half" idx="10"/>
          </p:nvPr>
        </p:nvSpPr>
        <p:spPr/>
        <p:txBody>
          <a:bodyPr/>
          <a:lstStyle>
            <a:lvl1pPr>
              <a:defRPr/>
            </a:lvl1pPr>
          </a:lstStyle>
          <a:p>
            <a:pPr>
              <a:defRPr/>
            </a:pPr>
            <a:fld id="{97BEAE06-059F-4B5E-B90A-C001E328797E}" type="datetimeFigureOut">
              <a:rPr lang="zh-TW" altLang="en-US"/>
              <a:pPr>
                <a:defRPr/>
              </a:pPr>
              <a:t>2025/6/22</a:t>
            </a:fld>
            <a:endParaRPr lang="zh-TW" altLang="en-US"/>
          </a:p>
        </p:txBody>
      </p:sp>
      <p:sp>
        <p:nvSpPr>
          <p:cNvPr id="6" name="Footer Placeholder 4">
            <a:extLst>
              <a:ext uri="{FF2B5EF4-FFF2-40B4-BE49-F238E27FC236}">
                <a16:creationId xmlns:a16="http://schemas.microsoft.com/office/drawing/2014/main" id="{A79870F9-52BD-FEA5-4BF1-A930D1402A17}"/>
              </a:ext>
            </a:extLst>
          </p:cNvPr>
          <p:cNvSpPr>
            <a:spLocks noGrp="1"/>
          </p:cNvSpPr>
          <p:nvPr>
            <p:ph type="ftr" sz="quarter" idx="11"/>
          </p:nvPr>
        </p:nvSpPr>
        <p:spPr/>
        <p:txBody>
          <a:bodyPr/>
          <a:lstStyle>
            <a:lvl1pPr>
              <a:defRPr/>
            </a:lvl1pPr>
          </a:lstStyle>
          <a:p>
            <a:pPr>
              <a:defRPr/>
            </a:pPr>
            <a:endParaRPr lang="zh-TW" altLang="en-US"/>
          </a:p>
        </p:txBody>
      </p:sp>
      <p:sp>
        <p:nvSpPr>
          <p:cNvPr id="7" name="Slide Number Placeholder 5">
            <a:extLst>
              <a:ext uri="{FF2B5EF4-FFF2-40B4-BE49-F238E27FC236}">
                <a16:creationId xmlns:a16="http://schemas.microsoft.com/office/drawing/2014/main" id="{2C7F045B-7394-D082-02FF-6DA42360E0A3}"/>
              </a:ext>
            </a:extLst>
          </p:cNvPr>
          <p:cNvSpPr>
            <a:spLocks noGrp="1"/>
          </p:cNvSpPr>
          <p:nvPr>
            <p:ph type="sldNum" sz="quarter" idx="12"/>
          </p:nvPr>
        </p:nvSpPr>
        <p:spPr/>
        <p:txBody>
          <a:bodyPr/>
          <a:lstStyle>
            <a:lvl1pPr>
              <a:defRPr/>
            </a:lvl1pPr>
          </a:lstStyle>
          <a:p>
            <a:pPr>
              <a:defRPr/>
            </a:pPr>
            <a:fld id="{98E4C5BD-BBD1-475F-8BBA-007B1B5AC02C}" type="slidenum">
              <a:rPr lang="zh-TW" altLang="en-US"/>
              <a:pPr>
                <a:defRPr/>
              </a:pPr>
              <a:t>‹#›</a:t>
            </a:fld>
            <a:endParaRPr lang="zh-TW" altLang="en-US"/>
          </a:p>
        </p:txBody>
      </p:sp>
    </p:spTree>
    <p:extLst>
      <p:ext uri="{BB962C8B-B14F-4D97-AF65-F5344CB8AC3E}">
        <p14:creationId xmlns:p14="http://schemas.microsoft.com/office/powerpoint/2010/main" val="29988120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ltLang="zh-TW"/>
              <a:t>Click to edit Master title style</a:t>
            </a:r>
            <a:endParaRPr lang="zh-TW" alt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TW"/>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TW"/>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7" name="Date Placeholder 3">
            <a:extLst>
              <a:ext uri="{FF2B5EF4-FFF2-40B4-BE49-F238E27FC236}">
                <a16:creationId xmlns:a16="http://schemas.microsoft.com/office/drawing/2014/main" id="{A6F45B18-7B36-DD2B-C5D4-D73FA2AEA395}"/>
              </a:ext>
            </a:extLst>
          </p:cNvPr>
          <p:cNvSpPr>
            <a:spLocks noGrp="1"/>
          </p:cNvSpPr>
          <p:nvPr>
            <p:ph type="dt" sz="half" idx="10"/>
          </p:nvPr>
        </p:nvSpPr>
        <p:spPr/>
        <p:txBody>
          <a:bodyPr/>
          <a:lstStyle>
            <a:lvl1pPr>
              <a:defRPr/>
            </a:lvl1pPr>
          </a:lstStyle>
          <a:p>
            <a:pPr>
              <a:defRPr/>
            </a:pPr>
            <a:fld id="{88DF17CA-ADA5-477D-882C-1C4FAC31D60B}" type="datetimeFigureOut">
              <a:rPr lang="zh-TW" altLang="en-US"/>
              <a:pPr>
                <a:defRPr/>
              </a:pPr>
              <a:t>2025/6/22</a:t>
            </a:fld>
            <a:endParaRPr lang="zh-TW" altLang="en-US"/>
          </a:p>
        </p:txBody>
      </p:sp>
      <p:sp>
        <p:nvSpPr>
          <p:cNvPr id="8" name="Footer Placeholder 4">
            <a:extLst>
              <a:ext uri="{FF2B5EF4-FFF2-40B4-BE49-F238E27FC236}">
                <a16:creationId xmlns:a16="http://schemas.microsoft.com/office/drawing/2014/main" id="{333B99C1-84EF-EBFA-9574-6A677DC8A5C9}"/>
              </a:ext>
            </a:extLst>
          </p:cNvPr>
          <p:cNvSpPr>
            <a:spLocks noGrp="1"/>
          </p:cNvSpPr>
          <p:nvPr>
            <p:ph type="ftr" sz="quarter" idx="11"/>
          </p:nvPr>
        </p:nvSpPr>
        <p:spPr/>
        <p:txBody>
          <a:bodyPr/>
          <a:lstStyle>
            <a:lvl1pPr>
              <a:defRPr/>
            </a:lvl1pPr>
          </a:lstStyle>
          <a:p>
            <a:pPr>
              <a:defRPr/>
            </a:pPr>
            <a:endParaRPr lang="zh-TW" altLang="en-US"/>
          </a:p>
        </p:txBody>
      </p:sp>
      <p:sp>
        <p:nvSpPr>
          <p:cNvPr id="9" name="Slide Number Placeholder 5">
            <a:extLst>
              <a:ext uri="{FF2B5EF4-FFF2-40B4-BE49-F238E27FC236}">
                <a16:creationId xmlns:a16="http://schemas.microsoft.com/office/drawing/2014/main" id="{83167C49-50CE-4EB7-AC4F-13406142EC87}"/>
              </a:ext>
            </a:extLst>
          </p:cNvPr>
          <p:cNvSpPr>
            <a:spLocks noGrp="1"/>
          </p:cNvSpPr>
          <p:nvPr>
            <p:ph type="sldNum" sz="quarter" idx="12"/>
          </p:nvPr>
        </p:nvSpPr>
        <p:spPr/>
        <p:txBody>
          <a:bodyPr/>
          <a:lstStyle>
            <a:lvl1pPr>
              <a:defRPr/>
            </a:lvl1pPr>
          </a:lstStyle>
          <a:p>
            <a:pPr>
              <a:defRPr/>
            </a:pPr>
            <a:fld id="{6AC0F847-60BC-4012-9796-8A6708D641EA}" type="slidenum">
              <a:rPr lang="zh-TW" altLang="en-US"/>
              <a:pPr>
                <a:defRPr/>
              </a:pPr>
              <a:t>‹#›</a:t>
            </a:fld>
            <a:endParaRPr lang="zh-TW" altLang="en-US"/>
          </a:p>
        </p:txBody>
      </p:sp>
    </p:spTree>
    <p:extLst>
      <p:ext uri="{BB962C8B-B14F-4D97-AF65-F5344CB8AC3E}">
        <p14:creationId xmlns:p14="http://schemas.microsoft.com/office/powerpoint/2010/main" val="13308762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a:t>Click to edit Master title style</a:t>
            </a:r>
            <a:endParaRPr lang="zh-TW" altLang="en-US"/>
          </a:p>
        </p:txBody>
      </p:sp>
      <p:sp>
        <p:nvSpPr>
          <p:cNvPr id="3" name="Date Placeholder 3">
            <a:extLst>
              <a:ext uri="{FF2B5EF4-FFF2-40B4-BE49-F238E27FC236}">
                <a16:creationId xmlns:a16="http://schemas.microsoft.com/office/drawing/2014/main" id="{BCCE1FCF-97C1-8BD0-8DBC-1EEEE02EE4CC}"/>
              </a:ext>
            </a:extLst>
          </p:cNvPr>
          <p:cNvSpPr>
            <a:spLocks noGrp="1"/>
          </p:cNvSpPr>
          <p:nvPr>
            <p:ph type="dt" sz="half" idx="10"/>
          </p:nvPr>
        </p:nvSpPr>
        <p:spPr/>
        <p:txBody>
          <a:bodyPr/>
          <a:lstStyle>
            <a:lvl1pPr>
              <a:defRPr/>
            </a:lvl1pPr>
          </a:lstStyle>
          <a:p>
            <a:pPr>
              <a:defRPr/>
            </a:pPr>
            <a:fld id="{AA30FB0A-D46E-46F8-8B78-5AE8E45AE765}" type="datetimeFigureOut">
              <a:rPr lang="zh-TW" altLang="en-US"/>
              <a:pPr>
                <a:defRPr/>
              </a:pPr>
              <a:t>2025/6/22</a:t>
            </a:fld>
            <a:endParaRPr lang="zh-TW" altLang="en-US"/>
          </a:p>
        </p:txBody>
      </p:sp>
      <p:sp>
        <p:nvSpPr>
          <p:cNvPr id="4" name="Footer Placeholder 4">
            <a:extLst>
              <a:ext uri="{FF2B5EF4-FFF2-40B4-BE49-F238E27FC236}">
                <a16:creationId xmlns:a16="http://schemas.microsoft.com/office/drawing/2014/main" id="{5AB3224A-416B-9E1A-63A1-4E33369D8A48}"/>
              </a:ext>
            </a:extLst>
          </p:cNvPr>
          <p:cNvSpPr>
            <a:spLocks noGrp="1"/>
          </p:cNvSpPr>
          <p:nvPr>
            <p:ph type="ftr" sz="quarter" idx="11"/>
          </p:nvPr>
        </p:nvSpPr>
        <p:spPr/>
        <p:txBody>
          <a:bodyPr/>
          <a:lstStyle>
            <a:lvl1pPr>
              <a:defRPr/>
            </a:lvl1pPr>
          </a:lstStyle>
          <a:p>
            <a:pPr>
              <a:defRPr/>
            </a:pPr>
            <a:endParaRPr lang="zh-TW" altLang="en-US"/>
          </a:p>
        </p:txBody>
      </p:sp>
      <p:sp>
        <p:nvSpPr>
          <p:cNvPr id="5" name="Slide Number Placeholder 5">
            <a:extLst>
              <a:ext uri="{FF2B5EF4-FFF2-40B4-BE49-F238E27FC236}">
                <a16:creationId xmlns:a16="http://schemas.microsoft.com/office/drawing/2014/main" id="{4A67D227-6D43-AB33-EB10-E731344F7C57}"/>
              </a:ext>
            </a:extLst>
          </p:cNvPr>
          <p:cNvSpPr>
            <a:spLocks noGrp="1"/>
          </p:cNvSpPr>
          <p:nvPr>
            <p:ph type="sldNum" sz="quarter" idx="12"/>
          </p:nvPr>
        </p:nvSpPr>
        <p:spPr/>
        <p:txBody>
          <a:bodyPr/>
          <a:lstStyle>
            <a:lvl1pPr>
              <a:defRPr/>
            </a:lvl1pPr>
          </a:lstStyle>
          <a:p>
            <a:pPr>
              <a:defRPr/>
            </a:pPr>
            <a:fld id="{2A5267B1-59BD-4CE2-A7E0-18144875B117}" type="slidenum">
              <a:rPr lang="zh-TW" altLang="en-US"/>
              <a:pPr>
                <a:defRPr/>
              </a:pPr>
              <a:t>‹#›</a:t>
            </a:fld>
            <a:endParaRPr lang="zh-TW" altLang="en-US"/>
          </a:p>
        </p:txBody>
      </p:sp>
    </p:spTree>
    <p:extLst>
      <p:ext uri="{BB962C8B-B14F-4D97-AF65-F5344CB8AC3E}">
        <p14:creationId xmlns:p14="http://schemas.microsoft.com/office/powerpoint/2010/main" val="26726932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34EEBF9-F8C1-B61B-FB77-4AEF725AC53A}"/>
              </a:ext>
            </a:extLst>
          </p:cNvPr>
          <p:cNvSpPr>
            <a:spLocks noGrp="1"/>
          </p:cNvSpPr>
          <p:nvPr>
            <p:ph type="dt" sz="half" idx="10"/>
          </p:nvPr>
        </p:nvSpPr>
        <p:spPr/>
        <p:txBody>
          <a:bodyPr/>
          <a:lstStyle>
            <a:lvl1pPr>
              <a:defRPr/>
            </a:lvl1pPr>
          </a:lstStyle>
          <a:p>
            <a:pPr>
              <a:defRPr/>
            </a:pPr>
            <a:fld id="{5CDEC715-6CA8-431E-917F-7CB8CEB67678}" type="datetimeFigureOut">
              <a:rPr lang="zh-TW" altLang="en-US"/>
              <a:pPr>
                <a:defRPr/>
              </a:pPr>
              <a:t>2025/6/22</a:t>
            </a:fld>
            <a:endParaRPr lang="zh-TW" altLang="en-US"/>
          </a:p>
        </p:txBody>
      </p:sp>
      <p:sp>
        <p:nvSpPr>
          <p:cNvPr id="3" name="Footer Placeholder 4">
            <a:extLst>
              <a:ext uri="{FF2B5EF4-FFF2-40B4-BE49-F238E27FC236}">
                <a16:creationId xmlns:a16="http://schemas.microsoft.com/office/drawing/2014/main" id="{439F36E5-6555-8DCD-911B-DF0FFCFE1401}"/>
              </a:ext>
            </a:extLst>
          </p:cNvPr>
          <p:cNvSpPr>
            <a:spLocks noGrp="1"/>
          </p:cNvSpPr>
          <p:nvPr>
            <p:ph type="ftr" sz="quarter" idx="11"/>
          </p:nvPr>
        </p:nvSpPr>
        <p:spPr/>
        <p:txBody>
          <a:bodyPr/>
          <a:lstStyle>
            <a:lvl1pPr>
              <a:defRPr/>
            </a:lvl1pPr>
          </a:lstStyle>
          <a:p>
            <a:pPr>
              <a:defRPr/>
            </a:pPr>
            <a:endParaRPr lang="zh-TW" altLang="en-US"/>
          </a:p>
        </p:txBody>
      </p:sp>
      <p:sp>
        <p:nvSpPr>
          <p:cNvPr id="4" name="Slide Number Placeholder 5">
            <a:extLst>
              <a:ext uri="{FF2B5EF4-FFF2-40B4-BE49-F238E27FC236}">
                <a16:creationId xmlns:a16="http://schemas.microsoft.com/office/drawing/2014/main" id="{30C01D87-727C-204A-AF51-80A7AED7BF01}"/>
              </a:ext>
            </a:extLst>
          </p:cNvPr>
          <p:cNvSpPr>
            <a:spLocks noGrp="1"/>
          </p:cNvSpPr>
          <p:nvPr>
            <p:ph type="sldNum" sz="quarter" idx="12"/>
          </p:nvPr>
        </p:nvSpPr>
        <p:spPr/>
        <p:txBody>
          <a:bodyPr/>
          <a:lstStyle>
            <a:lvl1pPr>
              <a:defRPr/>
            </a:lvl1pPr>
          </a:lstStyle>
          <a:p>
            <a:pPr>
              <a:defRPr/>
            </a:pPr>
            <a:fld id="{1A914016-2BAF-49E9-BF2D-F0BCE3460362}" type="slidenum">
              <a:rPr lang="zh-TW" altLang="en-US"/>
              <a:pPr>
                <a:defRPr/>
              </a:pPr>
              <a:t>‹#›</a:t>
            </a:fld>
            <a:endParaRPr lang="zh-TW" altLang="en-US"/>
          </a:p>
        </p:txBody>
      </p:sp>
    </p:spTree>
    <p:extLst>
      <p:ext uri="{BB962C8B-B14F-4D97-AF65-F5344CB8AC3E}">
        <p14:creationId xmlns:p14="http://schemas.microsoft.com/office/powerpoint/2010/main" val="127179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218332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ltLang="zh-TW"/>
              <a:t>Click to edit Master title style</a:t>
            </a:r>
            <a:endParaRPr lang="zh-TW" alt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TW"/>
              <a:t>Click to edit Master text styles</a:t>
            </a:r>
          </a:p>
        </p:txBody>
      </p:sp>
      <p:sp>
        <p:nvSpPr>
          <p:cNvPr id="5" name="Date Placeholder 3">
            <a:extLst>
              <a:ext uri="{FF2B5EF4-FFF2-40B4-BE49-F238E27FC236}">
                <a16:creationId xmlns:a16="http://schemas.microsoft.com/office/drawing/2014/main" id="{4FDB4444-6E17-974E-2EBE-8454620E1ECA}"/>
              </a:ext>
            </a:extLst>
          </p:cNvPr>
          <p:cNvSpPr>
            <a:spLocks noGrp="1"/>
          </p:cNvSpPr>
          <p:nvPr>
            <p:ph type="dt" sz="half" idx="10"/>
          </p:nvPr>
        </p:nvSpPr>
        <p:spPr/>
        <p:txBody>
          <a:bodyPr/>
          <a:lstStyle>
            <a:lvl1pPr>
              <a:defRPr/>
            </a:lvl1pPr>
          </a:lstStyle>
          <a:p>
            <a:pPr>
              <a:defRPr/>
            </a:pPr>
            <a:fld id="{8E7332D1-15B4-49F5-B651-38A3B8AD3793}" type="datetimeFigureOut">
              <a:rPr lang="zh-TW" altLang="en-US"/>
              <a:pPr>
                <a:defRPr/>
              </a:pPr>
              <a:t>2025/6/22</a:t>
            </a:fld>
            <a:endParaRPr lang="zh-TW" altLang="en-US"/>
          </a:p>
        </p:txBody>
      </p:sp>
      <p:sp>
        <p:nvSpPr>
          <p:cNvPr id="6" name="Footer Placeholder 4">
            <a:extLst>
              <a:ext uri="{FF2B5EF4-FFF2-40B4-BE49-F238E27FC236}">
                <a16:creationId xmlns:a16="http://schemas.microsoft.com/office/drawing/2014/main" id="{6F6C9EE7-A465-184B-4CDC-952F6526D19C}"/>
              </a:ext>
            </a:extLst>
          </p:cNvPr>
          <p:cNvSpPr>
            <a:spLocks noGrp="1"/>
          </p:cNvSpPr>
          <p:nvPr>
            <p:ph type="ftr" sz="quarter" idx="11"/>
          </p:nvPr>
        </p:nvSpPr>
        <p:spPr/>
        <p:txBody>
          <a:bodyPr/>
          <a:lstStyle>
            <a:lvl1pPr>
              <a:defRPr/>
            </a:lvl1pPr>
          </a:lstStyle>
          <a:p>
            <a:pPr>
              <a:defRPr/>
            </a:pPr>
            <a:endParaRPr lang="zh-TW" altLang="en-US"/>
          </a:p>
        </p:txBody>
      </p:sp>
      <p:sp>
        <p:nvSpPr>
          <p:cNvPr id="7" name="Slide Number Placeholder 5">
            <a:extLst>
              <a:ext uri="{FF2B5EF4-FFF2-40B4-BE49-F238E27FC236}">
                <a16:creationId xmlns:a16="http://schemas.microsoft.com/office/drawing/2014/main" id="{F0DE5106-6A26-1893-5476-E0EDB9E19531}"/>
              </a:ext>
            </a:extLst>
          </p:cNvPr>
          <p:cNvSpPr>
            <a:spLocks noGrp="1"/>
          </p:cNvSpPr>
          <p:nvPr>
            <p:ph type="sldNum" sz="quarter" idx="12"/>
          </p:nvPr>
        </p:nvSpPr>
        <p:spPr/>
        <p:txBody>
          <a:bodyPr/>
          <a:lstStyle>
            <a:lvl1pPr>
              <a:defRPr/>
            </a:lvl1pPr>
          </a:lstStyle>
          <a:p>
            <a:pPr>
              <a:defRPr/>
            </a:pPr>
            <a:fld id="{555F7C2C-9DFA-4F2B-A0C4-D6226A926590}" type="slidenum">
              <a:rPr lang="zh-TW" altLang="en-US"/>
              <a:pPr>
                <a:defRPr/>
              </a:pPr>
              <a:t>‹#›</a:t>
            </a:fld>
            <a:endParaRPr lang="zh-TW" altLang="en-US"/>
          </a:p>
        </p:txBody>
      </p:sp>
    </p:spTree>
    <p:extLst>
      <p:ext uri="{BB962C8B-B14F-4D97-AF65-F5344CB8AC3E}">
        <p14:creationId xmlns:p14="http://schemas.microsoft.com/office/powerpoint/2010/main" val="33853075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ltLang="zh-TW"/>
              <a:t>Click to edit Master title style</a:t>
            </a:r>
            <a:endParaRPr lang="zh-TW" alt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TW" altLang="en-US"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TW"/>
              <a:t>Click to edit Master text styles</a:t>
            </a:r>
          </a:p>
        </p:txBody>
      </p:sp>
      <p:sp>
        <p:nvSpPr>
          <p:cNvPr id="5" name="Date Placeholder 3">
            <a:extLst>
              <a:ext uri="{FF2B5EF4-FFF2-40B4-BE49-F238E27FC236}">
                <a16:creationId xmlns:a16="http://schemas.microsoft.com/office/drawing/2014/main" id="{5FB80BC6-7FB1-E89D-DE2D-B00D77F585CF}"/>
              </a:ext>
            </a:extLst>
          </p:cNvPr>
          <p:cNvSpPr>
            <a:spLocks noGrp="1"/>
          </p:cNvSpPr>
          <p:nvPr>
            <p:ph type="dt" sz="half" idx="10"/>
          </p:nvPr>
        </p:nvSpPr>
        <p:spPr/>
        <p:txBody>
          <a:bodyPr/>
          <a:lstStyle>
            <a:lvl1pPr>
              <a:defRPr/>
            </a:lvl1pPr>
          </a:lstStyle>
          <a:p>
            <a:pPr>
              <a:defRPr/>
            </a:pPr>
            <a:fld id="{C80927B7-81A7-454C-A4E7-471498BFA0E0}" type="datetimeFigureOut">
              <a:rPr lang="zh-TW" altLang="en-US"/>
              <a:pPr>
                <a:defRPr/>
              </a:pPr>
              <a:t>2025/6/22</a:t>
            </a:fld>
            <a:endParaRPr lang="zh-TW" altLang="en-US"/>
          </a:p>
        </p:txBody>
      </p:sp>
      <p:sp>
        <p:nvSpPr>
          <p:cNvPr id="6" name="Footer Placeholder 4">
            <a:extLst>
              <a:ext uri="{FF2B5EF4-FFF2-40B4-BE49-F238E27FC236}">
                <a16:creationId xmlns:a16="http://schemas.microsoft.com/office/drawing/2014/main" id="{D01B898D-9455-CFC9-2479-941128A8A3F7}"/>
              </a:ext>
            </a:extLst>
          </p:cNvPr>
          <p:cNvSpPr>
            <a:spLocks noGrp="1"/>
          </p:cNvSpPr>
          <p:nvPr>
            <p:ph type="ftr" sz="quarter" idx="11"/>
          </p:nvPr>
        </p:nvSpPr>
        <p:spPr/>
        <p:txBody>
          <a:bodyPr/>
          <a:lstStyle>
            <a:lvl1pPr>
              <a:defRPr/>
            </a:lvl1pPr>
          </a:lstStyle>
          <a:p>
            <a:pPr>
              <a:defRPr/>
            </a:pPr>
            <a:endParaRPr lang="zh-TW" altLang="en-US"/>
          </a:p>
        </p:txBody>
      </p:sp>
      <p:sp>
        <p:nvSpPr>
          <p:cNvPr id="7" name="Slide Number Placeholder 5">
            <a:extLst>
              <a:ext uri="{FF2B5EF4-FFF2-40B4-BE49-F238E27FC236}">
                <a16:creationId xmlns:a16="http://schemas.microsoft.com/office/drawing/2014/main" id="{FCB1BC09-E9F4-47F3-4B88-F78E7E0B2505}"/>
              </a:ext>
            </a:extLst>
          </p:cNvPr>
          <p:cNvSpPr>
            <a:spLocks noGrp="1"/>
          </p:cNvSpPr>
          <p:nvPr>
            <p:ph type="sldNum" sz="quarter" idx="12"/>
          </p:nvPr>
        </p:nvSpPr>
        <p:spPr/>
        <p:txBody>
          <a:bodyPr/>
          <a:lstStyle>
            <a:lvl1pPr>
              <a:defRPr/>
            </a:lvl1pPr>
          </a:lstStyle>
          <a:p>
            <a:pPr>
              <a:defRPr/>
            </a:pPr>
            <a:fld id="{9EB9C1CD-C759-43B7-BDE9-DB086B841493}" type="slidenum">
              <a:rPr lang="zh-TW" altLang="en-US"/>
              <a:pPr>
                <a:defRPr/>
              </a:pPr>
              <a:t>‹#›</a:t>
            </a:fld>
            <a:endParaRPr lang="zh-TW" altLang="en-US"/>
          </a:p>
        </p:txBody>
      </p:sp>
    </p:spTree>
    <p:extLst>
      <p:ext uri="{BB962C8B-B14F-4D97-AF65-F5344CB8AC3E}">
        <p14:creationId xmlns:p14="http://schemas.microsoft.com/office/powerpoint/2010/main" val="26810957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a:t>Click to edit Master title style</a:t>
            </a:r>
            <a:endParaRPr lang="zh-TW" altLang="en-US"/>
          </a:p>
        </p:txBody>
      </p:sp>
      <p:sp>
        <p:nvSpPr>
          <p:cNvPr id="3" name="Vertical Text Placeholder 2"/>
          <p:cNvSpPr>
            <a:spLocks noGrp="1"/>
          </p:cNvSpPr>
          <p:nvPr>
            <p:ph type="body" orient="vert" idx="1"/>
          </p:nvPr>
        </p:nvSpPr>
        <p:spPr/>
        <p:txBody>
          <a:bodyPr vert="eaVert"/>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5160E411-E5E9-6E2C-DD56-20E4C207EB09}"/>
              </a:ext>
            </a:extLst>
          </p:cNvPr>
          <p:cNvSpPr>
            <a:spLocks noGrp="1"/>
          </p:cNvSpPr>
          <p:nvPr>
            <p:ph type="dt" sz="half" idx="10"/>
          </p:nvPr>
        </p:nvSpPr>
        <p:spPr/>
        <p:txBody>
          <a:bodyPr/>
          <a:lstStyle>
            <a:lvl1pPr>
              <a:defRPr/>
            </a:lvl1pPr>
          </a:lstStyle>
          <a:p>
            <a:pPr>
              <a:defRPr/>
            </a:pPr>
            <a:fld id="{F6DA2B14-F314-42BE-94A9-3C83864F0EEB}" type="datetimeFigureOut">
              <a:rPr lang="zh-TW" altLang="en-US"/>
              <a:pPr>
                <a:defRPr/>
              </a:pPr>
              <a:t>2025/6/22</a:t>
            </a:fld>
            <a:endParaRPr lang="zh-TW" altLang="en-US"/>
          </a:p>
        </p:txBody>
      </p:sp>
      <p:sp>
        <p:nvSpPr>
          <p:cNvPr id="5" name="Footer Placeholder 4">
            <a:extLst>
              <a:ext uri="{FF2B5EF4-FFF2-40B4-BE49-F238E27FC236}">
                <a16:creationId xmlns:a16="http://schemas.microsoft.com/office/drawing/2014/main" id="{EE514074-2074-A1D6-F5A6-AE33A95D906A}"/>
              </a:ext>
            </a:extLst>
          </p:cNvPr>
          <p:cNvSpPr>
            <a:spLocks noGrp="1"/>
          </p:cNvSpPr>
          <p:nvPr>
            <p:ph type="ftr" sz="quarter" idx="11"/>
          </p:nvPr>
        </p:nvSpPr>
        <p:spPr/>
        <p:txBody>
          <a:bodyPr/>
          <a:lstStyle>
            <a:lvl1pPr>
              <a:defRPr/>
            </a:lvl1pPr>
          </a:lstStyle>
          <a:p>
            <a:pPr>
              <a:defRPr/>
            </a:pPr>
            <a:endParaRPr lang="zh-TW" altLang="en-US"/>
          </a:p>
        </p:txBody>
      </p:sp>
      <p:sp>
        <p:nvSpPr>
          <p:cNvPr id="6" name="Slide Number Placeholder 5">
            <a:extLst>
              <a:ext uri="{FF2B5EF4-FFF2-40B4-BE49-F238E27FC236}">
                <a16:creationId xmlns:a16="http://schemas.microsoft.com/office/drawing/2014/main" id="{5F360592-3312-EBDB-EAB8-2580956E7D5C}"/>
              </a:ext>
            </a:extLst>
          </p:cNvPr>
          <p:cNvSpPr>
            <a:spLocks noGrp="1"/>
          </p:cNvSpPr>
          <p:nvPr>
            <p:ph type="sldNum" sz="quarter" idx="12"/>
          </p:nvPr>
        </p:nvSpPr>
        <p:spPr/>
        <p:txBody>
          <a:bodyPr/>
          <a:lstStyle>
            <a:lvl1pPr>
              <a:defRPr/>
            </a:lvl1pPr>
          </a:lstStyle>
          <a:p>
            <a:pPr>
              <a:defRPr/>
            </a:pPr>
            <a:fld id="{644BFA30-1191-471C-9B52-697BD2EEBA62}" type="slidenum">
              <a:rPr lang="zh-TW" altLang="en-US"/>
              <a:pPr>
                <a:defRPr/>
              </a:pPr>
              <a:t>‹#›</a:t>
            </a:fld>
            <a:endParaRPr lang="zh-TW" altLang="en-US"/>
          </a:p>
        </p:txBody>
      </p:sp>
    </p:spTree>
    <p:extLst>
      <p:ext uri="{BB962C8B-B14F-4D97-AF65-F5344CB8AC3E}">
        <p14:creationId xmlns:p14="http://schemas.microsoft.com/office/powerpoint/2010/main" val="38085069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ltLang="zh-TW"/>
              <a:t>Click to edit Master title style</a:t>
            </a:r>
            <a:endParaRPr lang="zh-TW" alt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669F460A-59EE-388C-1C81-BA90061B0093}"/>
              </a:ext>
            </a:extLst>
          </p:cNvPr>
          <p:cNvSpPr>
            <a:spLocks noGrp="1"/>
          </p:cNvSpPr>
          <p:nvPr>
            <p:ph type="dt" sz="half" idx="10"/>
          </p:nvPr>
        </p:nvSpPr>
        <p:spPr/>
        <p:txBody>
          <a:bodyPr/>
          <a:lstStyle>
            <a:lvl1pPr>
              <a:defRPr/>
            </a:lvl1pPr>
          </a:lstStyle>
          <a:p>
            <a:pPr>
              <a:defRPr/>
            </a:pPr>
            <a:fld id="{B04DF502-9CDC-453F-938D-C0A585818509}" type="datetimeFigureOut">
              <a:rPr lang="zh-TW" altLang="en-US"/>
              <a:pPr>
                <a:defRPr/>
              </a:pPr>
              <a:t>2025/6/22</a:t>
            </a:fld>
            <a:endParaRPr lang="zh-TW" altLang="en-US"/>
          </a:p>
        </p:txBody>
      </p:sp>
      <p:sp>
        <p:nvSpPr>
          <p:cNvPr id="5" name="Footer Placeholder 4">
            <a:extLst>
              <a:ext uri="{FF2B5EF4-FFF2-40B4-BE49-F238E27FC236}">
                <a16:creationId xmlns:a16="http://schemas.microsoft.com/office/drawing/2014/main" id="{E7521AD5-391D-9267-30A5-CCD79D6F3189}"/>
              </a:ext>
            </a:extLst>
          </p:cNvPr>
          <p:cNvSpPr>
            <a:spLocks noGrp="1"/>
          </p:cNvSpPr>
          <p:nvPr>
            <p:ph type="ftr" sz="quarter" idx="11"/>
          </p:nvPr>
        </p:nvSpPr>
        <p:spPr/>
        <p:txBody>
          <a:bodyPr/>
          <a:lstStyle>
            <a:lvl1pPr>
              <a:defRPr/>
            </a:lvl1pPr>
          </a:lstStyle>
          <a:p>
            <a:pPr>
              <a:defRPr/>
            </a:pPr>
            <a:endParaRPr lang="zh-TW" altLang="en-US"/>
          </a:p>
        </p:txBody>
      </p:sp>
      <p:sp>
        <p:nvSpPr>
          <p:cNvPr id="6" name="Slide Number Placeholder 5">
            <a:extLst>
              <a:ext uri="{FF2B5EF4-FFF2-40B4-BE49-F238E27FC236}">
                <a16:creationId xmlns:a16="http://schemas.microsoft.com/office/drawing/2014/main" id="{58BA2CFB-3AF5-0D3D-23DA-7A83A42FB96C}"/>
              </a:ext>
            </a:extLst>
          </p:cNvPr>
          <p:cNvSpPr>
            <a:spLocks noGrp="1"/>
          </p:cNvSpPr>
          <p:nvPr>
            <p:ph type="sldNum" sz="quarter" idx="12"/>
          </p:nvPr>
        </p:nvSpPr>
        <p:spPr/>
        <p:txBody>
          <a:bodyPr/>
          <a:lstStyle>
            <a:lvl1pPr>
              <a:defRPr/>
            </a:lvl1pPr>
          </a:lstStyle>
          <a:p>
            <a:pPr>
              <a:defRPr/>
            </a:pPr>
            <a:fld id="{4F5464FC-C891-4AB2-AB9E-47041825F6D9}" type="slidenum">
              <a:rPr lang="zh-TW" altLang="en-US"/>
              <a:pPr>
                <a:defRPr/>
              </a:pPr>
              <a:t>‹#›</a:t>
            </a:fld>
            <a:endParaRPr lang="zh-TW" altLang="en-US"/>
          </a:p>
        </p:txBody>
      </p:sp>
    </p:spTree>
    <p:extLst>
      <p:ext uri="{BB962C8B-B14F-4D97-AF65-F5344CB8AC3E}">
        <p14:creationId xmlns:p14="http://schemas.microsoft.com/office/powerpoint/2010/main" val="182308871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2025/6/22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4416693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2025/6/22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5143322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2025/6/22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3959357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2025/6/22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7430653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2025/6/22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288668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2025/6/22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80614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001525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2025/6/22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91739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2025/6/22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0552769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2025/6/22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935104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2025/6/22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5518181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2025/6/22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36040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2250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47050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20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00534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9374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2049038945"/>
      </p:ext>
    </p:extLst>
  </p:cSld>
  <p:clrMap bg1="dk2" tx1="lt1" bg2="dk1"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6/22/2025</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tle Placeholder 1">
            <a:extLst>
              <a:ext uri="{FF2B5EF4-FFF2-40B4-BE49-F238E27FC236}">
                <a16:creationId xmlns:a16="http://schemas.microsoft.com/office/drawing/2014/main" id="{44C5BDD9-2692-4426-DCEF-C6FEA65CB5B6}"/>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Click to edit Master title style</a:t>
            </a:r>
            <a:endParaRPr lang="zh-TW" altLang="en-US"/>
          </a:p>
        </p:txBody>
      </p:sp>
      <p:sp>
        <p:nvSpPr>
          <p:cNvPr id="3" name="Text Placeholder 2">
            <a:extLst>
              <a:ext uri="{FF2B5EF4-FFF2-40B4-BE49-F238E27FC236}">
                <a16:creationId xmlns:a16="http://schemas.microsoft.com/office/drawing/2014/main" id="{DA30B29F-5515-10E7-67BC-919173EA64F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C2C416BB-2060-5A83-C0C0-8B7F10520244}"/>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smtClean="0">
                <a:solidFill>
                  <a:schemeClr val="tx1">
                    <a:tint val="75000"/>
                  </a:schemeClr>
                </a:solidFill>
              </a:defRPr>
            </a:lvl1pPr>
          </a:lstStyle>
          <a:p>
            <a:pPr>
              <a:defRPr/>
            </a:pPr>
            <a:fld id="{6543DF7B-F213-46BA-9BD8-CA99E3B81FF4}" type="datetimeFigureOut">
              <a:rPr lang="zh-TW" altLang="en-US"/>
              <a:pPr>
                <a:defRPr/>
              </a:pPr>
              <a:t>2025/6/22</a:t>
            </a:fld>
            <a:endParaRPr lang="zh-TW" altLang="en-US"/>
          </a:p>
        </p:txBody>
      </p:sp>
      <p:sp>
        <p:nvSpPr>
          <p:cNvPr id="5" name="Footer Placeholder 4">
            <a:extLst>
              <a:ext uri="{FF2B5EF4-FFF2-40B4-BE49-F238E27FC236}">
                <a16:creationId xmlns:a16="http://schemas.microsoft.com/office/drawing/2014/main" id="{DA6BB20F-E63F-08FA-40C7-660123DF6833}"/>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TW" altLang="en-US"/>
          </a:p>
        </p:txBody>
      </p:sp>
      <p:sp>
        <p:nvSpPr>
          <p:cNvPr id="6" name="Slide Number Placeholder 5">
            <a:extLst>
              <a:ext uri="{FF2B5EF4-FFF2-40B4-BE49-F238E27FC236}">
                <a16:creationId xmlns:a16="http://schemas.microsoft.com/office/drawing/2014/main" id="{8C09411F-68D7-C335-AE41-0E0F16848BCB}"/>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smtClean="0">
                <a:solidFill>
                  <a:schemeClr val="tx1">
                    <a:tint val="75000"/>
                  </a:schemeClr>
                </a:solidFill>
              </a:defRPr>
            </a:lvl1pPr>
          </a:lstStyle>
          <a:p>
            <a:pPr>
              <a:defRPr/>
            </a:pPr>
            <a:fld id="{0CBE8D99-537E-463B-A665-5570A67166CF}" type="slidenum">
              <a:rPr lang="zh-TW" altLang="en-US"/>
              <a:pPr>
                <a:defRPr/>
              </a:pPr>
              <a:t>‹#›</a:t>
            </a:fld>
            <a:endParaRPr lang="zh-TW" altLang="en-US"/>
          </a:p>
        </p:txBody>
      </p:sp>
    </p:spTree>
    <p:extLst>
      <p:ext uri="{BB962C8B-B14F-4D97-AF65-F5344CB8AC3E}">
        <p14:creationId xmlns:p14="http://schemas.microsoft.com/office/powerpoint/2010/main" val="2594512715"/>
      </p:ext>
    </p:extLst>
  </p:cSld>
  <p:clrMap bg1="lt1" tx1="dk1" bg2="lt2" tx2="dk2" accent1="accent1" accent2="accent2" accent3="accent3" accent4="accent4" accent5="accent5" accent6="accent6" hlink="hlink" folHlink="folHlink"/>
  <p:sldLayoutIdLst>
    <p:sldLayoutId id="2147483960"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Lst>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TW"/>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2025/6/22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97215495"/>
      </p:ext>
    </p:extLst>
  </p:cSld>
  <p:clrMap bg1="lt1" tx1="dk1" bg2="lt2" tx2="dk2" accent1="accent1" accent2="accent2" accent3="accent3" accent4="accent4" accent5="accent5" accent6="accent6" hlink="hlink" folHlink="folHlink"/>
  <p:sldLayoutIdLst>
    <p:sldLayoutId id="2147484054" r:id="rId1"/>
    <p:sldLayoutId id="2147484055" r:id="rId2"/>
    <p:sldLayoutId id="2147484056" r:id="rId3"/>
    <p:sldLayoutId id="2147484057" r:id="rId4"/>
    <p:sldLayoutId id="2147484058" r:id="rId5"/>
    <p:sldLayoutId id="2147484059" r:id="rId6"/>
    <p:sldLayoutId id="2147484060" r:id="rId7"/>
    <p:sldLayoutId id="2147484061" r:id="rId8"/>
    <p:sldLayoutId id="2147484062" r:id="rId9"/>
    <p:sldLayoutId id="2147484063" r:id="rId10"/>
    <p:sldLayoutId id="214748406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1223" name="Google Shape;1223;p45" descr="Here is the link for Sunday's sermon &amp;... - Van Riper Ellis ...">
            <a:extLst>
              <a:ext uri="{FF2B5EF4-FFF2-40B4-BE49-F238E27FC236}">
                <a16:creationId xmlns:a16="http://schemas.microsoft.com/office/drawing/2014/main" id="{21ECDE94-C437-CF99-F449-39D6182731CE}"/>
              </a:ext>
            </a:extLst>
          </p:cNvPr>
          <p:cNvSpPr/>
          <p:nvPr/>
        </p:nvSpPr>
        <p:spPr>
          <a:xfrm>
            <a:off x="1258888" y="749300"/>
            <a:ext cx="228600" cy="228600"/>
          </a:xfrm>
          <a:prstGeom prst="rect">
            <a:avLst/>
          </a:prstGeom>
          <a:noFill/>
          <a:ln>
            <a:noFill/>
          </a:ln>
        </p:spPr>
        <p:txBody>
          <a:bodyPr lIns="68569" tIns="34275" rIns="68569" bIns="34275"/>
          <a:lstStyle>
            <a:lvl1pPr defTabSz="685800">
              <a:defRPr>
                <a:solidFill>
                  <a:schemeClr val="tx1"/>
                </a:solidFill>
                <a:latin typeface="Arial" panose="020B0604020202020204" pitchFamily="34" charset="0"/>
                <a:ea typeface="DFYuanMedium-B5" pitchFamily="49" charset="-128"/>
              </a:defRPr>
            </a:lvl1pPr>
            <a:lvl2pPr marL="742950" indent="-285750" defTabSz="685800">
              <a:defRPr>
                <a:solidFill>
                  <a:schemeClr val="tx1"/>
                </a:solidFill>
                <a:latin typeface="Arial" panose="020B0604020202020204" pitchFamily="34" charset="0"/>
                <a:ea typeface="DFYuanMedium-B5" pitchFamily="49" charset="-128"/>
              </a:defRPr>
            </a:lvl2pPr>
            <a:lvl3pPr marL="1143000" indent="-228600" defTabSz="685800">
              <a:defRPr>
                <a:solidFill>
                  <a:schemeClr val="tx1"/>
                </a:solidFill>
                <a:latin typeface="Arial" panose="020B0604020202020204" pitchFamily="34" charset="0"/>
                <a:ea typeface="DFYuanMedium-B5" pitchFamily="49" charset="-128"/>
              </a:defRPr>
            </a:lvl3pPr>
            <a:lvl4pPr marL="1600200" indent="-228600" defTabSz="685800">
              <a:defRPr>
                <a:solidFill>
                  <a:schemeClr val="tx1"/>
                </a:solidFill>
                <a:latin typeface="Arial" panose="020B0604020202020204" pitchFamily="34" charset="0"/>
                <a:ea typeface="DFYuanMedium-B5" pitchFamily="49" charset="-128"/>
              </a:defRPr>
            </a:lvl4pPr>
            <a:lvl5pPr marL="2057400" indent="-228600" defTabSz="685800">
              <a:defRPr>
                <a:solidFill>
                  <a:schemeClr val="tx1"/>
                </a:solidFill>
                <a:latin typeface="Arial" panose="020B0604020202020204" pitchFamily="34" charset="0"/>
                <a:ea typeface="DFYuanMedium-B5" pitchFamily="49" charset="-128"/>
              </a:defRPr>
            </a:lvl5pPr>
            <a:lvl6pPr marL="25146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6pPr>
            <a:lvl7pPr marL="29718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7pPr>
            <a:lvl8pPr marL="34290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8pPr>
            <a:lvl9pPr marL="38862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9pPr>
          </a:lstStyle>
          <a:p>
            <a:pPr marL="0" marR="0" lvl="0" indent="0" algn="l" defTabSz="685800" rtl="0" eaLnBrk="1" fontAlgn="base" latinLnBrk="0" hangingPunct="1">
              <a:lnSpc>
                <a:spcPct val="100000"/>
              </a:lnSpc>
              <a:spcBef>
                <a:spcPct val="0"/>
              </a:spcBef>
              <a:spcAft>
                <a:spcPct val="0"/>
              </a:spcAft>
              <a:buClr>
                <a:srgbClr val="FFFFFF"/>
              </a:buClr>
              <a:buSzPts val="1800"/>
              <a:buFontTx/>
              <a:buNone/>
              <a:tabLst/>
              <a:defRPr/>
            </a:pPr>
            <a:endParaRPr kumimoji="0" lang="en-US" altLang="en-US" sz="1300" b="0" i="0" u="none" strike="noStrike" kern="1200" cap="none" spc="0" normalizeH="0" baseline="0" noProof="0">
              <a:ln>
                <a:noFill/>
              </a:ln>
              <a:solidFill>
                <a:srgbClr val="000000"/>
              </a:solidFill>
              <a:effectLst/>
              <a:uLnTx/>
              <a:uFillTx/>
              <a:latin typeface="Garamond" panose="02020404030301010803" pitchFamily="18" charset="0"/>
              <a:ea typeface="DFYuanMedium-B5" pitchFamily="49" charset="-128"/>
              <a:cs typeface="+mn-cs"/>
              <a:sym typeface="Garamond" panose="02020404030301010803" pitchFamily="18" charset="0"/>
            </a:endParaRPr>
          </a:p>
        </p:txBody>
      </p:sp>
      <p:sp>
        <p:nvSpPr>
          <p:cNvPr id="1224" name="Google Shape;1224;p45" descr="Here is the link for Sunday's sermon &amp;... - Van Riper Ellis ...">
            <a:extLst>
              <a:ext uri="{FF2B5EF4-FFF2-40B4-BE49-F238E27FC236}">
                <a16:creationId xmlns:a16="http://schemas.microsoft.com/office/drawing/2014/main" id="{45EA907C-A2E2-9BE4-3A64-B7E185EDDA58}"/>
              </a:ext>
            </a:extLst>
          </p:cNvPr>
          <p:cNvSpPr/>
          <p:nvPr/>
        </p:nvSpPr>
        <p:spPr>
          <a:xfrm>
            <a:off x="1373188" y="863600"/>
            <a:ext cx="228600" cy="228600"/>
          </a:xfrm>
          <a:prstGeom prst="rect">
            <a:avLst/>
          </a:prstGeom>
          <a:noFill/>
          <a:ln>
            <a:noFill/>
          </a:ln>
        </p:spPr>
        <p:txBody>
          <a:bodyPr lIns="68569" tIns="34275" rIns="68569" bIns="34275"/>
          <a:lstStyle>
            <a:lvl1pPr defTabSz="685800">
              <a:defRPr>
                <a:solidFill>
                  <a:schemeClr val="tx1"/>
                </a:solidFill>
                <a:latin typeface="Arial" panose="020B0604020202020204" pitchFamily="34" charset="0"/>
                <a:ea typeface="DFYuanMedium-B5" pitchFamily="49" charset="-128"/>
              </a:defRPr>
            </a:lvl1pPr>
            <a:lvl2pPr marL="742950" indent="-285750" defTabSz="685800">
              <a:defRPr>
                <a:solidFill>
                  <a:schemeClr val="tx1"/>
                </a:solidFill>
                <a:latin typeface="Arial" panose="020B0604020202020204" pitchFamily="34" charset="0"/>
                <a:ea typeface="DFYuanMedium-B5" pitchFamily="49" charset="-128"/>
              </a:defRPr>
            </a:lvl2pPr>
            <a:lvl3pPr marL="1143000" indent="-228600" defTabSz="685800">
              <a:defRPr>
                <a:solidFill>
                  <a:schemeClr val="tx1"/>
                </a:solidFill>
                <a:latin typeface="Arial" panose="020B0604020202020204" pitchFamily="34" charset="0"/>
                <a:ea typeface="DFYuanMedium-B5" pitchFamily="49" charset="-128"/>
              </a:defRPr>
            </a:lvl3pPr>
            <a:lvl4pPr marL="1600200" indent="-228600" defTabSz="685800">
              <a:defRPr>
                <a:solidFill>
                  <a:schemeClr val="tx1"/>
                </a:solidFill>
                <a:latin typeface="Arial" panose="020B0604020202020204" pitchFamily="34" charset="0"/>
                <a:ea typeface="DFYuanMedium-B5" pitchFamily="49" charset="-128"/>
              </a:defRPr>
            </a:lvl4pPr>
            <a:lvl5pPr marL="2057400" indent="-228600" defTabSz="685800">
              <a:defRPr>
                <a:solidFill>
                  <a:schemeClr val="tx1"/>
                </a:solidFill>
                <a:latin typeface="Arial" panose="020B0604020202020204" pitchFamily="34" charset="0"/>
                <a:ea typeface="DFYuanMedium-B5" pitchFamily="49" charset="-128"/>
              </a:defRPr>
            </a:lvl5pPr>
            <a:lvl6pPr marL="25146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6pPr>
            <a:lvl7pPr marL="29718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7pPr>
            <a:lvl8pPr marL="34290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8pPr>
            <a:lvl9pPr marL="38862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9pPr>
          </a:lstStyle>
          <a:p>
            <a:pPr marL="0" marR="0" lvl="0" indent="0" algn="l" defTabSz="685800" rtl="0" eaLnBrk="1" fontAlgn="base" latinLnBrk="0" hangingPunct="1">
              <a:lnSpc>
                <a:spcPct val="100000"/>
              </a:lnSpc>
              <a:spcBef>
                <a:spcPct val="0"/>
              </a:spcBef>
              <a:spcAft>
                <a:spcPct val="0"/>
              </a:spcAft>
              <a:buClr>
                <a:srgbClr val="FFFFFF"/>
              </a:buClr>
              <a:buSzPts val="1800"/>
              <a:buFontTx/>
              <a:buNone/>
              <a:tabLst/>
              <a:defRPr/>
            </a:pPr>
            <a:endParaRPr kumimoji="0" lang="en-US" altLang="en-US" sz="1300" b="0" i="0" u="none" strike="noStrike" kern="1200" cap="none" spc="0" normalizeH="0" baseline="0" noProof="0">
              <a:ln>
                <a:noFill/>
              </a:ln>
              <a:solidFill>
                <a:srgbClr val="000000"/>
              </a:solidFill>
              <a:effectLst/>
              <a:uLnTx/>
              <a:uFillTx/>
              <a:latin typeface="Garamond" panose="02020404030301010803" pitchFamily="18" charset="0"/>
              <a:ea typeface="DFYuanMedium-B5" pitchFamily="49" charset="-128"/>
              <a:cs typeface="+mn-cs"/>
              <a:sym typeface="Garamond" panose="02020404030301010803" pitchFamily="18" charset="0"/>
            </a:endParaRPr>
          </a:p>
        </p:txBody>
      </p:sp>
      <p:pic>
        <p:nvPicPr>
          <p:cNvPr id="97284" name="Google Shape;1225;p45">
            <a:extLst>
              <a:ext uri="{FF2B5EF4-FFF2-40B4-BE49-F238E27FC236}">
                <a16:creationId xmlns:a16="http://schemas.microsoft.com/office/drawing/2014/main" id="{39C24EF7-1DCD-6A0A-F201-2F96A4EF0D08}"/>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9075" y="3206750"/>
            <a:ext cx="6356350" cy="210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6" name="Google Shape;1226;p45">
            <a:extLst>
              <a:ext uri="{FF2B5EF4-FFF2-40B4-BE49-F238E27FC236}">
                <a16:creationId xmlns:a16="http://schemas.microsoft.com/office/drawing/2014/main" id="{FCEED2CE-E93F-2B43-1236-B9171C399B4B}"/>
              </a:ext>
            </a:extLst>
          </p:cNvPr>
          <p:cNvSpPr txBox="1"/>
          <p:nvPr/>
        </p:nvSpPr>
        <p:spPr>
          <a:xfrm>
            <a:off x="3371850" y="1771650"/>
            <a:ext cx="2917825" cy="877888"/>
          </a:xfrm>
          <a:prstGeom prst="rect">
            <a:avLst/>
          </a:prstGeom>
          <a:noFill/>
          <a:ln>
            <a:noFill/>
          </a:ln>
        </p:spPr>
        <p:txBody>
          <a:bodyPr lIns="68569" tIns="34275" rIns="68569" bIns="34275">
            <a:spAutoFit/>
          </a:bodyPr>
          <a:lstStyle>
            <a:lvl1pPr defTabSz="685800">
              <a:defRPr>
                <a:solidFill>
                  <a:schemeClr val="tx1"/>
                </a:solidFill>
                <a:latin typeface="Arial" panose="020B0604020202020204" pitchFamily="34" charset="0"/>
                <a:ea typeface="DFYuanMedium-B5" pitchFamily="49" charset="-128"/>
              </a:defRPr>
            </a:lvl1pPr>
            <a:lvl2pPr marL="742950" indent="-285750" defTabSz="685800">
              <a:defRPr>
                <a:solidFill>
                  <a:schemeClr val="tx1"/>
                </a:solidFill>
                <a:latin typeface="Arial" panose="020B0604020202020204" pitchFamily="34" charset="0"/>
                <a:ea typeface="DFYuanMedium-B5" pitchFamily="49" charset="-128"/>
              </a:defRPr>
            </a:lvl2pPr>
            <a:lvl3pPr marL="1143000" indent="-228600" defTabSz="685800">
              <a:defRPr>
                <a:solidFill>
                  <a:schemeClr val="tx1"/>
                </a:solidFill>
                <a:latin typeface="Arial" panose="020B0604020202020204" pitchFamily="34" charset="0"/>
                <a:ea typeface="DFYuanMedium-B5" pitchFamily="49" charset="-128"/>
              </a:defRPr>
            </a:lvl3pPr>
            <a:lvl4pPr marL="1600200" indent="-228600" defTabSz="685800">
              <a:defRPr>
                <a:solidFill>
                  <a:schemeClr val="tx1"/>
                </a:solidFill>
                <a:latin typeface="Arial" panose="020B0604020202020204" pitchFamily="34" charset="0"/>
                <a:ea typeface="DFYuanMedium-B5" pitchFamily="49" charset="-128"/>
              </a:defRPr>
            </a:lvl4pPr>
            <a:lvl5pPr marL="2057400" indent="-228600" defTabSz="685800">
              <a:defRPr>
                <a:solidFill>
                  <a:schemeClr val="tx1"/>
                </a:solidFill>
                <a:latin typeface="Arial" panose="020B0604020202020204" pitchFamily="34" charset="0"/>
                <a:ea typeface="DFYuanMedium-B5" pitchFamily="49" charset="-128"/>
              </a:defRPr>
            </a:lvl5pPr>
            <a:lvl6pPr marL="25146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6pPr>
            <a:lvl7pPr marL="29718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7pPr>
            <a:lvl8pPr marL="34290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8pPr>
            <a:lvl9pPr marL="38862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9pPr>
          </a:lstStyle>
          <a:p>
            <a:pPr marL="0" marR="0" lvl="0" indent="0" algn="l" defTabSz="685800" rtl="0" eaLnBrk="1" fontAlgn="base" latinLnBrk="0" hangingPunct="1">
              <a:lnSpc>
                <a:spcPct val="100000"/>
              </a:lnSpc>
              <a:spcBef>
                <a:spcPct val="0"/>
              </a:spcBef>
              <a:spcAft>
                <a:spcPct val="0"/>
              </a:spcAft>
              <a:buClr>
                <a:srgbClr val="FFFF00"/>
              </a:buClr>
              <a:buSzPts val="7000"/>
              <a:buFontTx/>
              <a:buNone/>
              <a:tabLst/>
              <a:defRPr/>
            </a:pPr>
            <a:r>
              <a:rPr kumimoji="0" lang="en-US" altLang="en-US" sz="5200" b="1" i="0" u="none" strike="noStrike" kern="1200" cap="none" spc="0" normalizeH="0" baseline="0" noProof="0">
                <a:ln>
                  <a:noFill/>
                </a:ln>
                <a:solidFill>
                  <a:srgbClr val="FFFF00"/>
                </a:solidFill>
                <a:effectLst/>
                <a:uLnTx/>
                <a:uFillTx/>
                <a:latin typeface="Arial" panose="020B0604020202020204" pitchFamily="34" charset="0"/>
                <a:ea typeface="DFYuanMedium-B5" pitchFamily="49" charset="-128"/>
                <a:cs typeface="Arial" panose="020B0604020202020204" pitchFamily="34" charset="0"/>
                <a:sym typeface="Arial" panose="020B0604020202020204" pitchFamily="34" charset="0"/>
              </a:rPr>
              <a:t>主日信息</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1:19-24】</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因为，他们虽然知道　神，却不当作　神荣耀祂，也不感谢祂。他们的思念变为虚妄，无知的心就昏暗了。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自称为聪明，反成了愚拙；</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Professing to be wise, they became fools,</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97499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1:19-24】</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将不能朽坏之　神的荣耀变为偶像，仿佛必朽坏的人和飞禽、走兽、昆虫的样式。</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changed the glory of the incorruptible God into an image made like corruptible man—and birds and four-footed animals and creeping things.</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所以，　神任凭他们逞着心里的情欲行污秽的事，以致彼此玷辱自己的身体。</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Therefore God also gave them up to uncleanness, in the lusts of their hearts, to dishonor their bodies among themselves,</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39059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1:19-20】</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神的事情，人所能知道的，原显明在人心里，因为　神已经给他们显明。</a:t>
            </a:r>
            <a:r>
              <a:rPr lang="en-US" altLang="zh-CN" sz="3200" b="1" dirty="0">
                <a:solidFill>
                  <a:schemeClr val="bg1"/>
                </a:solidFill>
                <a:ea typeface="微软雅黑" panose="020B0503020204020204" pitchFamily="34" charset="-122"/>
              </a:rPr>
              <a:t>because what may be known of God is manifest in them, for God has shown it to them.</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自从造天地以来，　神的永能和神性是明明可知的，虽是眼不能见，但藉着所造之物就可以晓得，叫人无可推诿。</a:t>
            </a:r>
            <a:r>
              <a:rPr lang="en-US" altLang="zh-CN" sz="32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21128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19:1】</a:t>
            </a:r>
          </a:p>
          <a:p>
            <a:pPr algn="l">
              <a:lnSpc>
                <a:spcPct val="112000"/>
              </a:lnSpc>
            </a:pPr>
            <a:r>
              <a:rPr lang="zh-CN" altLang="en-US" sz="3200" b="1" dirty="0">
                <a:solidFill>
                  <a:srgbClr val="FFFF00"/>
                </a:solidFill>
                <a:ea typeface="微软雅黑" panose="020B0503020204020204" pitchFamily="34" charset="-122"/>
              </a:rPr>
              <a:t>（大卫的诗，交与伶长。）诸天述说　神的荣耀，穹苍传扬他的手段。</a:t>
            </a:r>
          </a:p>
          <a:p>
            <a:pPr algn="l">
              <a:lnSpc>
                <a:spcPct val="112000"/>
              </a:lnSpc>
            </a:pPr>
            <a:r>
              <a:rPr lang="en-US" altLang="zh-CN" sz="3200" b="1" dirty="0">
                <a:solidFill>
                  <a:schemeClr val="bg1"/>
                </a:solidFill>
                <a:ea typeface="微软雅黑" panose="020B0503020204020204" pitchFamily="34" charset="-122"/>
              </a:rPr>
              <a:t>To the Chief Musician. A Psalm of David. The heavens declare the glory of God; And the firmament shows His handiwork.</a:t>
            </a:r>
          </a:p>
        </p:txBody>
      </p:sp>
    </p:spTree>
    <p:extLst>
      <p:ext uri="{BB962C8B-B14F-4D97-AF65-F5344CB8AC3E}">
        <p14:creationId xmlns:p14="http://schemas.microsoft.com/office/powerpoint/2010/main" val="94069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传道书 </a:t>
            </a:r>
            <a:r>
              <a:rPr lang="en-US" altLang="zh-CN" sz="3200" b="1" u="sng" dirty="0">
                <a:solidFill>
                  <a:schemeClr val="bg1"/>
                </a:solidFill>
                <a:ea typeface="微软雅黑" panose="020B0503020204020204" pitchFamily="34" charset="-122"/>
              </a:rPr>
              <a:t>Ecclesiastes 1:7】</a:t>
            </a:r>
          </a:p>
          <a:p>
            <a:pPr algn="l">
              <a:lnSpc>
                <a:spcPct val="112000"/>
              </a:lnSpc>
            </a:pPr>
            <a:r>
              <a:rPr lang="zh-CN" altLang="en-US" sz="3200" b="1" dirty="0">
                <a:solidFill>
                  <a:srgbClr val="FFFF00"/>
                </a:solidFill>
                <a:ea typeface="微软雅黑" panose="020B0503020204020204" pitchFamily="34" charset="-122"/>
              </a:rPr>
              <a:t>江河都往海里流，海却不满；江河从何处流，仍归还何处。</a:t>
            </a:r>
            <a:r>
              <a:rPr lang="en-US" altLang="zh-CN" sz="3200" b="1" dirty="0">
                <a:solidFill>
                  <a:schemeClr val="bg1"/>
                </a:solidFill>
                <a:ea typeface="微软雅黑" panose="020B0503020204020204" pitchFamily="34" charset="-122"/>
              </a:rPr>
              <a:t>All the rivers run into the sea, Yet the sea is not full; To the place from which the rivers come, There they return again.</a:t>
            </a:r>
          </a:p>
          <a:p>
            <a:pPr algn="l">
              <a:lnSpc>
                <a:spcPct val="112000"/>
              </a:lnSpc>
            </a:pPr>
            <a:endParaRPr lang="en-US" altLang="zh-CN" sz="800" b="1" dirty="0">
              <a:solidFill>
                <a:schemeClr val="bg1"/>
              </a:solidFill>
              <a:ea typeface="微软雅黑" panose="020B0503020204020204" pitchFamily="34" charset="-122"/>
            </a:endParaRPr>
          </a:p>
          <a:p>
            <a:pPr algn="l">
              <a:lnSpc>
                <a:spcPct val="100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约伯记 </a:t>
            </a:r>
            <a:r>
              <a:rPr lang="en-US" altLang="zh-CN" sz="3000" b="1" u="sng" dirty="0">
                <a:solidFill>
                  <a:schemeClr val="bg1"/>
                </a:solidFill>
                <a:ea typeface="微软雅黑" panose="020B0503020204020204" pitchFamily="34" charset="-122"/>
              </a:rPr>
              <a:t>Job 36:27-28】</a:t>
            </a:r>
          </a:p>
          <a:p>
            <a:pPr algn="l">
              <a:lnSpc>
                <a:spcPct val="100000"/>
              </a:lnSpc>
            </a:pPr>
            <a:r>
              <a:rPr lang="en-US" altLang="zh-CN" sz="3000" b="1" dirty="0">
                <a:solidFill>
                  <a:srgbClr val="FFFF00"/>
                </a:solidFill>
                <a:ea typeface="微软雅黑" panose="020B0503020204020204" pitchFamily="34" charset="-122"/>
              </a:rPr>
              <a:t>27 </a:t>
            </a:r>
            <a:r>
              <a:rPr lang="zh-CN" altLang="en-US" sz="3000" b="1" dirty="0">
                <a:solidFill>
                  <a:srgbClr val="FFFF00"/>
                </a:solidFill>
                <a:ea typeface="微软雅黑" panose="020B0503020204020204" pitchFamily="34" charset="-122"/>
              </a:rPr>
              <a:t>祂吸取水点，这水点从云雾中就变成雨。</a:t>
            </a:r>
          </a:p>
          <a:p>
            <a:pPr algn="l">
              <a:lnSpc>
                <a:spcPct val="100000"/>
              </a:lnSpc>
            </a:pPr>
            <a:r>
              <a:rPr lang="en-US" altLang="zh-CN" sz="2900" b="1" dirty="0">
                <a:solidFill>
                  <a:schemeClr val="bg1"/>
                </a:solidFill>
                <a:ea typeface="微软雅黑" panose="020B0503020204020204" pitchFamily="34" charset="-122"/>
              </a:rPr>
              <a:t>For He draws up drops of water, Which distill as rain from the mist,</a:t>
            </a:r>
          </a:p>
          <a:p>
            <a:pPr algn="l">
              <a:lnSpc>
                <a:spcPct val="100000"/>
              </a:lnSpc>
            </a:pPr>
            <a:r>
              <a:rPr lang="en-US" altLang="zh-CN" sz="3000" b="1" dirty="0">
                <a:solidFill>
                  <a:srgbClr val="FFFF00"/>
                </a:solidFill>
                <a:ea typeface="微软雅黑" panose="020B0503020204020204" pitchFamily="34" charset="-122"/>
              </a:rPr>
              <a:t>28 </a:t>
            </a:r>
            <a:r>
              <a:rPr lang="zh-CN" altLang="en-US" sz="3000" b="1" dirty="0">
                <a:solidFill>
                  <a:srgbClr val="FFFF00"/>
                </a:solidFill>
                <a:ea typeface="微软雅黑" panose="020B0503020204020204" pitchFamily="34" charset="-122"/>
              </a:rPr>
              <a:t>云彩将雨落下，沛然降与世人。</a:t>
            </a:r>
            <a:endParaRPr lang="en-US" altLang="zh-CN" sz="3000" b="1" dirty="0">
              <a:solidFill>
                <a:srgbClr val="FFFF00"/>
              </a:solidFill>
              <a:ea typeface="微软雅黑" panose="020B0503020204020204" pitchFamily="34" charset="-122"/>
            </a:endParaRPr>
          </a:p>
          <a:p>
            <a:pPr algn="l">
              <a:lnSpc>
                <a:spcPct val="100000"/>
              </a:lnSpc>
            </a:pPr>
            <a:r>
              <a:rPr lang="en-US" altLang="zh-CN" sz="2900" b="1" dirty="0">
                <a:solidFill>
                  <a:schemeClr val="bg1"/>
                </a:solidFill>
                <a:ea typeface="微软雅黑" panose="020B0503020204020204" pitchFamily="34" charset="-122"/>
              </a:rPr>
              <a:t>Which the clouds drop down And pour abundantly on man.</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97849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additive="base">
                                        <p:cTn id="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anim calcmode="lin" valueType="num">
                                      <p:cBhvr additive="base">
                                        <p:cTn id="1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anim calcmode="lin" valueType="num">
                                      <p:cBhvr additive="base">
                                        <p:cTn id="1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 calcmode="lin" valueType="num">
                                      <p:cBhvr additive="base">
                                        <p:cTn id="1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anim calcmode="lin" valueType="num">
                                      <p:cBhvr additive="base">
                                        <p:cTn id="2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约伯记 </a:t>
            </a:r>
            <a:r>
              <a:rPr lang="en-US" altLang="zh-CN" sz="3200" b="1" u="sng" dirty="0">
                <a:solidFill>
                  <a:schemeClr val="bg1"/>
                </a:solidFill>
                <a:ea typeface="微软雅黑" panose="020B0503020204020204" pitchFamily="34" charset="-122"/>
              </a:rPr>
              <a:t>Job 37:16】</a:t>
            </a:r>
          </a:p>
          <a:p>
            <a:pPr algn="l">
              <a:lnSpc>
                <a:spcPct val="112000"/>
              </a:lnSpc>
            </a:pPr>
            <a:r>
              <a:rPr lang="zh-CN" altLang="en-US" sz="3200" b="1" dirty="0">
                <a:solidFill>
                  <a:srgbClr val="FFFF00"/>
                </a:solidFill>
                <a:ea typeface="微软雅黑" panose="020B0503020204020204" pitchFamily="34" charset="-122"/>
              </a:rPr>
              <a:t>云彩如何浮于空中，那知识全备者奇妙的作为，你知道吗？</a:t>
            </a:r>
            <a:r>
              <a:rPr lang="en-US" altLang="zh-CN" sz="3200" b="1" dirty="0">
                <a:solidFill>
                  <a:schemeClr val="bg1"/>
                </a:solidFill>
                <a:ea typeface="微软雅黑" panose="020B0503020204020204" pitchFamily="34" charset="-122"/>
              </a:rPr>
              <a:t>Do you know how the clouds are balanced, Those wondrous works of Him who is perfect in knowledge?</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约伯记 </a:t>
            </a:r>
            <a:r>
              <a:rPr lang="en-US" altLang="zh-CN" sz="3200" b="1" u="sng" dirty="0">
                <a:solidFill>
                  <a:schemeClr val="bg1"/>
                </a:solidFill>
                <a:ea typeface="微软雅黑" panose="020B0503020204020204" pitchFamily="34" charset="-122"/>
              </a:rPr>
              <a:t>Job 26:8】</a:t>
            </a:r>
          </a:p>
          <a:p>
            <a:pPr algn="l">
              <a:lnSpc>
                <a:spcPct val="112000"/>
              </a:lnSpc>
            </a:pPr>
            <a:r>
              <a:rPr lang="zh-CN" altLang="en-US" sz="3200" b="1" dirty="0">
                <a:solidFill>
                  <a:srgbClr val="FFFF00"/>
                </a:solidFill>
                <a:ea typeface="微软雅黑" panose="020B0503020204020204" pitchFamily="34" charset="-122"/>
              </a:rPr>
              <a:t>将水包在密云中，云却不破裂。</a:t>
            </a:r>
          </a:p>
          <a:p>
            <a:pPr algn="l">
              <a:lnSpc>
                <a:spcPct val="112000"/>
              </a:lnSpc>
            </a:pPr>
            <a:r>
              <a:rPr lang="en-US" altLang="zh-CN" sz="3200" b="1" dirty="0">
                <a:solidFill>
                  <a:schemeClr val="bg1"/>
                </a:solidFill>
                <a:ea typeface="微软雅黑" panose="020B0503020204020204" pitchFamily="34" charset="-122"/>
              </a:rPr>
              <a:t>He binds up the water in His thick clouds, Yet the clouds are not broken under it.</a:t>
            </a:r>
          </a:p>
        </p:txBody>
      </p:sp>
    </p:spTree>
    <p:extLst>
      <p:ext uri="{BB962C8B-B14F-4D97-AF65-F5344CB8AC3E}">
        <p14:creationId xmlns:p14="http://schemas.microsoft.com/office/powerpoint/2010/main" val="3458741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约伯记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Job 38:37-38】</a:t>
            </a:r>
          </a:p>
          <a:p>
            <a:pPr algn="l">
              <a:lnSpc>
                <a:spcPct val="112000"/>
              </a:lnSpc>
            </a:pPr>
            <a:r>
              <a:rPr lang="zh-CN" altLang="en-US" sz="3200" b="1" dirty="0">
                <a:solidFill>
                  <a:srgbClr val="FFFF00"/>
                </a:solidFill>
                <a:ea typeface="微软雅黑" panose="020B0503020204020204" pitchFamily="34" charset="-122"/>
              </a:rPr>
              <a:t>谁能用智慧数算云彩呢？尘土聚集成团，土块紧紧结连。那时，谁能倾倒天上的瓶呢？</a:t>
            </a:r>
          </a:p>
          <a:p>
            <a:pPr algn="l">
              <a:lnSpc>
                <a:spcPct val="112000"/>
              </a:lnSpc>
            </a:pPr>
            <a:r>
              <a:rPr lang="en-US" altLang="zh-CN" sz="3200" b="1" dirty="0">
                <a:solidFill>
                  <a:schemeClr val="bg1"/>
                </a:solidFill>
                <a:ea typeface="微软雅黑" panose="020B0503020204020204" pitchFamily="34" charset="-122"/>
              </a:rPr>
              <a:t>Who can number the clouds by wisdom? Or who can pour out the bottles of heaven, When the dust hardens in clumps, And the clods cling together?</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56888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1:19-20】</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神的事情，人所能知道的，原显明在人心里，因为　神已经给他们显明。</a:t>
            </a:r>
            <a:r>
              <a:rPr lang="en-US" altLang="zh-CN" sz="3200" b="1" dirty="0">
                <a:solidFill>
                  <a:schemeClr val="bg1"/>
                </a:solidFill>
                <a:ea typeface="微软雅黑" panose="020B0503020204020204" pitchFamily="34" charset="-122"/>
              </a:rPr>
              <a:t>because what may be known of God is manifest in them, for God has shown it to them.</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自从造天地以来，　神的永能和神性是明明可知的，虽是眼不能见，但藉着所造之物就可以晓得，叫人无可推诿。</a:t>
            </a:r>
            <a:r>
              <a:rPr lang="en-US" altLang="zh-CN" sz="32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p:txBody>
      </p:sp>
    </p:spTree>
    <p:extLst>
      <p:ext uri="{BB962C8B-B14F-4D97-AF65-F5344CB8AC3E}">
        <p14:creationId xmlns:p14="http://schemas.microsoft.com/office/powerpoint/2010/main" val="3450373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1:19-22】</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神的事情，人所能知道的，原显明在人心里，因为　神已经给他们显明。</a:t>
            </a:r>
            <a:r>
              <a:rPr lang="en-US" altLang="zh-CN" sz="3200" b="1" dirty="0">
                <a:solidFill>
                  <a:schemeClr val="bg1"/>
                </a:solidFill>
                <a:ea typeface="微软雅黑" panose="020B0503020204020204" pitchFamily="34" charset="-122"/>
              </a:rPr>
              <a:t>because what may be known of God is manifest in them, for God has shown it to them.</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自从造天地以来，　神的永能和神性是明明可知的，虽是眼不能见，但藉着所造之物就可以晓得，叫人无可推诿。</a:t>
            </a:r>
            <a:r>
              <a:rPr lang="en-US" altLang="zh-CN" sz="32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p:txBody>
      </p:sp>
    </p:spTree>
    <p:extLst>
      <p:ext uri="{BB962C8B-B14F-4D97-AF65-F5344CB8AC3E}">
        <p14:creationId xmlns:p14="http://schemas.microsoft.com/office/powerpoint/2010/main" val="14758926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1:19-22】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因为，他们虽然知道　神，却不当作　神荣耀祂，也不感谢祂。他们的思念变为虚妄，无知的心就昏暗了。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自称为聪明，反成了愚拙；</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Professing to be wise, they became fools,</a:t>
            </a:r>
          </a:p>
        </p:txBody>
      </p:sp>
    </p:spTree>
    <p:extLst>
      <p:ext uri="{BB962C8B-B14F-4D97-AF65-F5344CB8AC3E}">
        <p14:creationId xmlns:p14="http://schemas.microsoft.com/office/powerpoint/2010/main" val="537224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无可推诿</a:t>
            </a:r>
            <a:br>
              <a:rPr lang="en-US" altLang="zh-CN" sz="4600" b="1" dirty="0">
                <a:solidFill>
                  <a:srgbClr val="FFFF00"/>
                </a:solidFill>
                <a:latin typeface="微软雅黑" panose="020B0503020204020204" pitchFamily="34" charset="-122"/>
                <a:ea typeface="微软雅黑" panose="020B0503020204020204" pitchFamily="34" charset="-122"/>
              </a:rPr>
            </a:b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No Excuse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6/22/2025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3:10</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23】</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就如经上所记：“没有义人，连一个也没有；</a:t>
            </a:r>
          </a:p>
          <a:p>
            <a:pPr algn="l">
              <a:lnSpc>
                <a:spcPct val="112000"/>
              </a:lnSpc>
            </a:pPr>
            <a:r>
              <a:rPr lang="en-US" altLang="zh-CN" sz="3200" b="1" dirty="0">
                <a:solidFill>
                  <a:schemeClr val="bg1"/>
                </a:solidFill>
                <a:ea typeface="微软雅黑" panose="020B0503020204020204" pitchFamily="34" charset="-122"/>
              </a:rPr>
              <a:t>As it is written: “There is none righteous, no, not one;</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因为世人都犯了罪，亏缺了　神的荣耀，</a:t>
            </a:r>
          </a:p>
          <a:p>
            <a:pPr algn="l">
              <a:lnSpc>
                <a:spcPct val="112000"/>
              </a:lnSpc>
            </a:pPr>
            <a:r>
              <a:rPr lang="en-US" altLang="zh-CN" sz="3200" b="1" dirty="0">
                <a:solidFill>
                  <a:schemeClr val="bg1"/>
                </a:solidFill>
                <a:ea typeface="微软雅黑" panose="020B0503020204020204" pitchFamily="34" charset="-122"/>
              </a:rPr>
              <a:t>for all have sinned and fall short of the glory of God,</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745527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5:6-11】</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因我们还软弱的时候，基督就按所定的日期为罪人死。</a:t>
            </a:r>
            <a:r>
              <a:rPr lang="en-US" altLang="zh-CN" sz="3000" b="1" dirty="0">
                <a:solidFill>
                  <a:schemeClr val="bg1"/>
                </a:solidFill>
                <a:ea typeface="微软雅黑" panose="020B0503020204020204" pitchFamily="34" charset="-122"/>
              </a:rPr>
              <a:t>For when we were still without strength, in due time Christ died for the ungodly.</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为义人死，是少有的；为仁人死，或者有敢作的。</a:t>
            </a:r>
            <a:r>
              <a:rPr lang="en-US" altLang="zh-CN" sz="3000" b="1" dirty="0">
                <a:solidFill>
                  <a:schemeClr val="bg1"/>
                </a:solidFill>
                <a:ea typeface="微软雅黑" panose="020B0503020204020204" pitchFamily="34" charset="-122"/>
              </a:rPr>
              <a:t>For scarcely for a righteous man will one die; yet perhaps for a good man someone would even dare to die.</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惟有基督在我们还作罪人的时候为我们死，　神的爱就在此向我们显明了。</a:t>
            </a:r>
            <a:r>
              <a:rPr lang="en-US" altLang="zh-CN" sz="3000" b="1" dirty="0">
                <a:solidFill>
                  <a:schemeClr val="bg1"/>
                </a:solidFill>
                <a:ea typeface="微软雅黑" panose="020B0503020204020204" pitchFamily="34" charset="-122"/>
              </a:rPr>
              <a:t>But God demonstrates His own love toward us, in that while we were still sinners, Christ died for us.</a:t>
            </a:r>
          </a:p>
        </p:txBody>
      </p:sp>
    </p:spTree>
    <p:extLst>
      <p:ext uri="{BB962C8B-B14F-4D97-AF65-F5344CB8AC3E}">
        <p14:creationId xmlns:p14="http://schemas.microsoft.com/office/powerpoint/2010/main" val="41681101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5:6-11】</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现在我们既靠着祂的血称义，就更要藉着祂免去　神的忿怒。</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Much more then, having now been justified by His blood, we shall be saved from wrath through Him.</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因为我们作仇敌的时候，且藉着　神儿子的死，得与　神和好；既已和好，就更要因祂的生得救了。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if when we were enemies we were reconciled to God through the death of His Son, much more, having been reconciled, we shall be saved by His life.</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907562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5:6-11】</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不但如此，我们既藉着我主耶稣基督得与　神和好，也就藉着祂以　神为乐。</a:t>
            </a:r>
          </a:p>
          <a:p>
            <a:pPr algn="l">
              <a:lnSpc>
                <a:spcPct val="112000"/>
              </a:lnSpc>
            </a:pPr>
            <a:r>
              <a:rPr lang="en-US" altLang="zh-CN" sz="3200" b="1" dirty="0">
                <a:solidFill>
                  <a:schemeClr val="bg1"/>
                </a:solidFill>
                <a:ea typeface="微软雅黑" panose="020B0503020204020204" pitchFamily="34" charset="-122"/>
              </a:rPr>
              <a:t>And not only that, but we also rejoice in God through our Lord Jesus Christ, through whom we have now received the reconciliation.</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01449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1:16-25】</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我不以福音为耻；这福音本是　神的大能，要救一切相信的，先是犹太人，后是希腊人。</a:t>
            </a:r>
          </a:p>
          <a:p>
            <a:pPr algn="l">
              <a:lnSpc>
                <a:spcPct val="100000"/>
              </a:lnSpc>
            </a:pPr>
            <a:r>
              <a:rPr lang="en-US" altLang="zh-CN" sz="3200" b="1" dirty="0">
                <a:solidFill>
                  <a:schemeClr val="bg1"/>
                </a:solidFill>
                <a:ea typeface="微软雅黑" panose="020B0503020204020204" pitchFamily="34" charset="-122"/>
              </a:rPr>
              <a:t>For I am not ashamed of the gospel of Christ, for it is the power of God to salvation for everyone who believes, for the Jew first and also for the Greek.</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因为　神的义正在这福音上显明出来；这义是本于信，以致于信。如经上所记：“义人必因信得生。”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in it the righteousness of God is revealed from faith to faith; as it is written, “The just shall live by faith.”</a:t>
            </a:r>
          </a:p>
        </p:txBody>
      </p:sp>
    </p:spTree>
    <p:extLst>
      <p:ext uri="{BB962C8B-B14F-4D97-AF65-F5344CB8AC3E}">
        <p14:creationId xmlns:p14="http://schemas.microsoft.com/office/powerpoint/2010/main" val="234323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1:16-25】</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原来，　神的忿怒，从天上显明在一切不虔不义的人身上，就是那些行不义阻挡真理的人。</a:t>
            </a:r>
          </a:p>
          <a:p>
            <a:pPr algn="l">
              <a:lnSpc>
                <a:spcPct val="112000"/>
              </a:lnSpc>
            </a:pPr>
            <a:r>
              <a:rPr lang="en-US" altLang="zh-CN" sz="3200" b="1" dirty="0">
                <a:solidFill>
                  <a:schemeClr val="bg1"/>
                </a:solidFill>
                <a:ea typeface="微软雅黑" panose="020B0503020204020204" pitchFamily="34" charset="-122"/>
              </a:rPr>
              <a:t>For the wrath of God is revealed from heaven against all ungodliness and unrighteousness of men, who suppress the truth in unrighteousness,</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神的事情，人所能知道的，原显明在人心里，因为　神已经给他们显明。</a:t>
            </a:r>
          </a:p>
          <a:p>
            <a:pPr algn="l">
              <a:lnSpc>
                <a:spcPct val="112000"/>
              </a:lnSpc>
            </a:pPr>
            <a:r>
              <a:rPr lang="en-US" altLang="zh-CN" sz="3200" b="1" dirty="0">
                <a:solidFill>
                  <a:schemeClr val="bg1"/>
                </a:solidFill>
                <a:ea typeface="微软雅黑" panose="020B0503020204020204" pitchFamily="34" charset="-122"/>
              </a:rPr>
              <a:t>because what may be known of God is manifest in them, for God has shown it to them.</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06650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100" b="1" u="sng" dirty="0">
                <a:solidFill>
                  <a:schemeClr val="bg1"/>
                </a:solidFill>
                <a:ea typeface="微软雅黑" panose="020B0503020204020204" pitchFamily="34" charset="-122"/>
              </a:rPr>
              <a:t>【</a:t>
            </a:r>
            <a:r>
              <a:rPr lang="zh-CN" altLang="en-US" sz="3100" b="1" u="sng" dirty="0">
                <a:solidFill>
                  <a:srgbClr val="FFFF00"/>
                </a:solidFill>
                <a:ea typeface="微软雅黑" panose="020B0503020204020204" pitchFamily="34" charset="-122"/>
              </a:rPr>
              <a:t>罗马书</a:t>
            </a:r>
            <a:r>
              <a:rPr lang="zh-CN" altLang="en-US" sz="3100" b="1" u="sng" dirty="0">
                <a:solidFill>
                  <a:schemeClr val="bg1"/>
                </a:solidFill>
                <a:ea typeface="微软雅黑" panose="020B0503020204020204" pitchFamily="34" charset="-122"/>
              </a:rPr>
              <a:t> </a:t>
            </a:r>
            <a:r>
              <a:rPr lang="en-US" altLang="zh-CN" sz="3100" b="1" u="sng" dirty="0">
                <a:solidFill>
                  <a:schemeClr val="bg1"/>
                </a:solidFill>
                <a:ea typeface="微软雅黑" panose="020B0503020204020204" pitchFamily="34" charset="-122"/>
              </a:rPr>
              <a:t>Romans 1:16-25】</a:t>
            </a:r>
          </a:p>
          <a:p>
            <a:pPr algn="l">
              <a:lnSpc>
                <a:spcPct val="112000"/>
              </a:lnSpc>
            </a:pPr>
            <a:r>
              <a:rPr lang="en-US" altLang="zh-CN" sz="3100" b="1" dirty="0">
                <a:solidFill>
                  <a:srgbClr val="FFFF00"/>
                </a:solidFill>
                <a:ea typeface="微软雅黑" panose="020B0503020204020204" pitchFamily="34" charset="-122"/>
              </a:rPr>
              <a:t>20 </a:t>
            </a:r>
            <a:r>
              <a:rPr lang="zh-CN" altLang="en-US" sz="3100" b="1" dirty="0">
                <a:solidFill>
                  <a:srgbClr val="FFFF00"/>
                </a:solidFill>
                <a:ea typeface="微软雅黑" panose="020B0503020204020204" pitchFamily="34" charset="-122"/>
              </a:rPr>
              <a:t>自从造天地以来，　神的永能和神性是明明可知的，虽是眼不能见，但藉着所造之物就可以晓得，叫人无可推诿。</a:t>
            </a:r>
            <a:r>
              <a:rPr lang="en-US" altLang="zh-CN" sz="29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a:p>
            <a:pPr algn="l">
              <a:lnSpc>
                <a:spcPct val="112000"/>
              </a:lnSpc>
            </a:pPr>
            <a:r>
              <a:rPr lang="en-US" altLang="zh-CN" sz="3100" b="1" dirty="0">
                <a:solidFill>
                  <a:srgbClr val="FFFF00"/>
                </a:solidFill>
                <a:ea typeface="微软雅黑" panose="020B0503020204020204" pitchFamily="34" charset="-122"/>
              </a:rPr>
              <a:t>21 </a:t>
            </a:r>
            <a:r>
              <a:rPr lang="zh-CN" altLang="en-US" sz="3100" b="1" dirty="0">
                <a:solidFill>
                  <a:srgbClr val="FFFF00"/>
                </a:solidFill>
                <a:ea typeface="微软雅黑" panose="020B0503020204020204" pitchFamily="34" charset="-122"/>
              </a:rPr>
              <a:t>因为，他们虽然知道　神，却不当作　神荣耀祂，也不感谢祂。他们的思念变为虚妄，无知的心就昏暗了。</a:t>
            </a:r>
            <a:r>
              <a:rPr lang="en-US" altLang="zh-CN" sz="29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p:txBody>
      </p:sp>
    </p:spTree>
    <p:extLst>
      <p:ext uri="{BB962C8B-B14F-4D97-AF65-F5344CB8AC3E}">
        <p14:creationId xmlns:p14="http://schemas.microsoft.com/office/powerpoint/2010/main" val="811940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1:16-25】</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自称为聪明，反成了愚拙；</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Professing to be wise, they became fools,</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将不能朽坏之　神的荣耀变为偶像，仿佛必朽坏的人和飞禽、走兽、昆虫的样式。</a:t>
            </a:r>
          </a:p>
          <a:p>
            <a:pPr algn="l">
              <a:lnSpc>
                <a:spcPct val="112000"/>
              </a:lnSpc>
            </a:pPr>
            <a:r>
              <a:rPr lang="en-US" altLang="zh-CN" sz="3200" b="1" dirty="0">
                <a:solidFill>
                  <a:schemeClr val="bg1"/>
                </a:solidFill>
                <a:ea typeface="微软雅黑" panose="020B0503020204020204" pitchFamily="34" charset="-122"/>
              </a:rPr>
              <a:t>and changed the glory of the incorruptible God into an image made like corruptible man—and birds and four-footed animals and creeping things.</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26615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1:16-25】</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所以，　神任凭他们逞着心里的情欲行污秽的事，以致彼此玷辱自己的身体。</a:t>
            </a:r>
          </a:p>
          <a:p>
            <a:pPr algn="l">
              <a:lnSpc>
                <a:spcPct val="100000"/>
              </a:lnSpc>
            </a:pPr>
            <a:r>
              <a:rPr lang="en-US" altLang="zh-CN" sz="3200" b="1" dirty="0">
                <a:solidFill>
                  <a:schemeClr val="bg1"/>
                </a:solidFill>
                <a:ea typeface="微软雅黑" panose="020B0503020204020204" pitchFamily="34" charset="-122"/>
              </a:rPr>
              <a:t>Therefore God also gave them up to uncleanness, in the lusts of their hearts, to dishonor their bodies among themselves,</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他们将　神的真实变为虚谎，去敬拜侍奉受造之物，不敬奉那造物的主。主乃是可称颂的，直到永远。阿们！</a:t>
            </a:r>
          </a:p>
          <a:p>
            <a:pPr algn="l">
              <a:lnSpc>
                <a:spcPct val="100000"/>
              </a:lnSpc>
            </a:pPr>
            <a:r>
              <a:rPr lang="en-US" altLang="zh-CN" sz="3200" b="1" dirty="0">
                <a:solidFill>
                  <a:schemeClr val="bg1"/>
                </a:solidFill>
                <a:ea typeface="微软雅黑" panose="020B0503020204020204" pitchFamily="34" charset="-122"/>
              </a:rPr>
              <a:t>who exchanged the truth of God for the lie, and worshiped and served the creature rather than the Creator, who is blessed forever. Amen.</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66806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1:20-21】</a:t>
            </a:r>
          </a:p>
          <a:p>
            <a:pPr algn="l">
              <a:lnSpc>
                <a:spcPct val="112000"/>
              </a:lnSpc>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自从造天地以来，　神的永能和神性是明明可知的，虽是眼不能见，但藉着所造之物就可以晓得，叫人无可推诿。</a:t>
            </a:r>
            <a:r>
              <a:rPr lang="en-US" altLang="zh-CN" sz="28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a:p>
            <a:pPr algn="l">
              <a:lnSpc>
                <a:spcPct val="112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因为，他们虽然知道　神，却不当作　神荣耀祂，也不感谢祂。他们的思念变为虚妄，无知的心就昏暗了。</a:t>
            </a:r>
            <a:r>
              <a:rPr lang="en-US" altLang="zh-CN" sz="28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19565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1:19-24】</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神的事情，人所能知道的，原显明在人心里，因为　神已经给他们显明。</a:t>
            </a:r>
            <a:r>
              <a:rPr lang="en-US" altLang="zh-CN" sz="3200" b="1" dirty="0">
                <a:solidFill>
                  <a:schemeClr val="bg1"/>
                </a:solidFill>
                <a:ea typeface="微软雅黑" panose="020B0503020204020204" pitchFamily="34" charset="-122"/>
              </a:rPr>
              <a:t>because what may be known of God is manifest in them, for God has shown it to them.</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自从造天地以来，　神的永能和神性是明明可知的，虽是眼不能见，但藉着所造之物就可以晓得，叫人无可推诿。</a:t>
            </a:r>
            <a:r>
              <a:rPr lang="en-US" altLang="zh-CN" sz="32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28849369"/>
      </p:ext>
    </p:extLst>
  </p:cSld>
  <p:clrMapOvr>
    <a:masterClrMapping/>
  </p:clrMapOvr>
</p:sld>
</file>

<file path=ppt/theme/theme1.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4029</TotalTime>
  <Words>2575</Words>
  <Application>Microsoft Office PowerPoint</Application>
  <PresentationFormat>On-screen Show (4:3)</PresentationFormat>
  <Paragraphs>94</Paragraphs>
  <Slides>23</Slides>
  <Notes>1</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23</vt:i4>
      </vt:variant>
    </vt:vector>
  </HeadingPairs>
  <TitlesOfParts>
    <vt:vector size="33" baseType="lpstr">
      <vt:lpstr>DFYuanMedium-B5</vt:lpstr>
      <vt:lpstr>微软雅黑</vt:lpstr>
      <vt:lpstr>Arial</vt:lpstr>
      <vt:lpstr>Calibri</vt:lpstr>
      <vt:lpstr>Calibri Light</vt:lpstr>
      <vt:lpstr>Garamond</vt:lpstr>
      <vt:lpstr>1_Default Design</vt:lpstr>
      <vt:lpstr>3_Office Theme</vt:lpstr>
      <vt:lpstr>6_Office Theme</vt:lpstr>
      <vt:lpstr>Office 主题</vt:lpstr>
      <vt:lpstr>PowerPoint Presentation</vt:lpstr>
      <vt:lpstr>无可推诿  No Excuse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339</cp:revision>
  <dcterms:created xsi:type="dcterms:W3CDTF">2005-10-06T16:33:29Z</dcterms:created>
  <dcterms:modified xsi:type="dcterms:W3CDTF">2025-06-22T17:54:07Z</dcterms:modified>
</cp:coreProperties>
</file>