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2" r:id="rId3"/>
    <p:sldId id="388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仇敌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新旧约共同的教导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Exo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23:4-5】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利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Lev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19:18】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箴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Prov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24:17-18】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箴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Prov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24:29】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箴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Prov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25:21】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 5:43-44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仇敌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新旧约共同的教导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恨恶罪，爱罪人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爱仇敌和爱邻舍的目标一致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对于仇敌的爱的特殊之处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神爱罪人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真正意义的“爱仇敌”</a:t>
            </a: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仇敌的爱首先体现为：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宽恕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约壹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Jn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1:9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友善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尊敬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帮助困难中的仇敌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12:20-21】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Exo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23:4-5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爱仇敌的根本原因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18:23-35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14836</TotalTime>
  <Words>15</Words>
  <Application>Microsoft Office PowerPoint</Application>
  <PresentationFormat>全屏显示(4:3)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1305</cp:revision>
  <dcterms:created xsi:type="dcterms:W3CDTF">2018-02-16T18:09:56Z</dcterms:created>
  <dcterms:modified xsi:type="dcterms:W3CDTF">2025-06-28T19:07:32Z</dcterms:modified>
</cp:coreProperties>
</file>