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2"/>
  </p:notesMasterIdLst>
  <p:sldIdLst>
    <p:sldId id="287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</p:sldIdLst>
  <p:sldSz cx="9144000" cy="6858000" type="screen4x3"/>
  <p:notesSz cx="6858000" cy="9144000"/>
  <p:embeddedFontLst>
    <p:embeddedFont>
      <p:font typeface="Microsoft YaHei" panose="020B0503020204020204" pitchFamily="34" charset="-122"/>
      <p:regular r:id="rId23"/>
      <p:bold r:id="rId24"/>
    </p:embeddedFont>
    <p:embeddedFont>
      <p:font typeface="Garamond" panose="02020404030301010803" pitchFamily="18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7" roundtripDataSignature="AMtx7mhNyq7Z5nxyWRSJE7+6Q8SGLs8x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3E30B47-B620-4384-BE93-CD112C667D2F}">
  <a:tblStyle styleId="{63E30B47-B620-4384-BE93-CD112C667D2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89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87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90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9" name="Google Shape;1309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0" name="Google Shape;1310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Google Shape;1355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6" name="Google Shape;1356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" name="Google Shape;1360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1" name="Google Shape;1361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5" name="Google Shape;1365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6" name="Google Shape;1366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" name="Google Shape;1370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1" name="Google Shape;1371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Google Shape;1375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6" name="Google Shape;1376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1" name="Google Shape;1381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Google Shape;1385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6" name="Google Shape;1386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0" name="Google Shape;1390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1" name="Google Shape;1391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5" name="Google Shape;1395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0" name="Google Shape;1400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1" name="Google Shape;1401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5" name="Google Shape;1315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6" name="Google Shape;1316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Google Shape;1405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6" name="Google Shape;1406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" name="Google Shape;1320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1" name="Google Shape;1321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5" name="Google Shape;1325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6" name="Google Shape;1326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0" name="Google Shape;1330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1" name="Google Shape;133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" name="Google Shape;1335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6" name="Google Shape;1336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0" name="Google Shape;1340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1" name="Google Shape;1341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" name="Google Shape;1345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6" name="Google Shape;1346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0" name="Google Shape;1350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1" name="Google Shape;1351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5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5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6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8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2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垂直排列标题与&#10;文本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9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9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2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2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2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2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2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2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21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21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2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3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23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23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2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23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2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2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6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26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2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27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2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3" name="Google Shape;13;p6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4" name="Google Shape;14;p6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75B5"/>
        </a:solidFill>
        <a:effectLst/>
      </p:bgPr>
    </p:bg>
    <p:spTree>
      <p:nvGrpSpPr>
        <p:cNvPr id="1" name="Shape 1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2" name="Google Shape;1312;p32"/>
          <p:cNvSpPr txBox="1"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600"/>
              <a:buFont typeface="Microsoft Yahei"/>
              <a:buNone/>
            </a:pPr>
            <a:r>
              <a:rPr lang="en-US" sz="4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神的愤怒</a:t>
            </a:r>
            <a:br>
              <a:rPr lang="en-US" sz="4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en-US" sz="4600" b="1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The Wrath of God</a:t>
            </a:r>
            <a:endParaRPr sz="4600" b="1">
              <a:solidFill>
                <a:schemeClr val="lt1"/>
              </a:solidFill>
            </a:endParaRPr>
          </a:p>
        </p:txBody>
      </p:sp>
      <p:sp>
        <p:nvSpPr>
          <p:cNvPr id="1313" name="Google Shape;1313;p32"/>
          <p:cNvSpPr txBox="1"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b="1">
                <a:solidFill>
                  <a:schemeClr val="lt1"/>
                </a:solidFill>
              </a:rPr>
              <a:t>Boise Chinese Christian Church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b="1">
                <a:solidFill>
                  <a:schemeClr val="lt1"/>
                </a:solidFill>
              </a:rPr>
              <a:t>6/29/2025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Google Shape;1358;p41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提摩太前书</a:t>
            </a:r>
            <a:r>
              <a:rPr lang="en-US" sz="3200" b="1" u="sng">
                <a:solidFill>
                  <a:schemeClr val="lt1"/>
                </a:solidFill>
              </a:rPr>
              <a:t> 1 Timothy 2:8】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我愿男人无忿怒，无争论（“争论”或作“疑惑”），举起圣洁的手，随处祷告。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I desire therefore that the men pray everywhere, lifting up holy hands, without wrath and doubting;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" name="Google Shape;1363;p42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0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0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000" b="1" u="sng">
                <a:solidFill>
                  <a:schemeClr val="lt1"/>
                </a:solidFill>
              </a:rPr>
              <a:t> Romans 2:5-6】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000"/>
              <a:buNone/>
            </a:pPr>
            <a:r>
              <a:rPr lang="en-US" sz="3000" b="1">
                <a:solidFill>
                  <a:srgbClr val="FFFF00"/>
                </a:solidFill>
              </a:rPr>
              <a:t>5 </a:t>
            </a:r>
            <a:r>
              <a:rPr lang="en-US" sz="30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你竟任着你刚硬不悔改的心，为自己积蓄忿怒，以致　神震怒，显祂公义审判的日子来到。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000" b="1">
                <a:solidFill>
                  <a:schemeClr val="lt1"/>
                </a:solidFill>
              </a:rPr>
              <a:t>But in accordance with your hardness and your impenitent heart you are treasuring up for yourself wrath in the day of wrath and revelation of the righteous judgment of God,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000"/>
              <a:buNone/>
            </a:pPr>
            <a:r>
              <a:rPr lang="en-US" sz="3000" b="1">
                <a:solidFill>
                  <a:srgbClr val="FFFF00"/>
                </a:solidFill>
              </a:rPr>
              <a:t>6 </a:t>
            </a:r>
            <a:r>
              <a:rPr lang="en-US" sz="30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祂必照各人的行为报应各人。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000" b="1">
                <a:solidFill>
                  <a:schemeClr val="lt1"/>
                </a:solidFill>
              </a:rPr>
              <a:t>who “will render to each one according to his deeds”: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" name="Google Shape;1368;p43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</a:rPr>
              <a:t>罗马书 </a:t>
            </a:r>
            <a:r>
              <a:rPr lang="en-US" sz="3200" b="1" u="sng">
                <a:solidFill>
                  <a:schemeClr val="lt1"/>
                </a:solidFill>
              </a:rPr>
              <a:t>Romans 1:21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lang="en-US" sz="3200" b="1" u="sng">
                <a:solidFill>
                  <a:schemeClr val="lt1"/>
                </a:solidFill>
              </a:rPr>
              <a:t>32】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21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因为，他们虽然知道　神，却不当作　神荣耀祂，也不感谢祂。他们的思念变为虚妄，无知的心就昏暗了。</a:t>
            </a:r>
            <a:r>
              <a:rPr lang="en-US" sz="3000" b="1">
                <a:solidFill>
                  <a:schemeClr val="lt1"/>
                </a:solidFill>
              </a:rPr>
              <a:t>because, although they knew God, they did not glorify Him as God, nor were thankful, but became futile in their thoughts, and their foolish hearts were darkened.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32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他们虽知道　神判定行这样事的人是当死的，然而他们不但自己去行，还喜欢别人去行。</a:t>
            </a:r>
            <a:r>
              <a:rPr lang="en-US" sz="3000" b="1">
                <a:solidFill>
                  <a:schemeClr val="lt1"/>
                </a:solidFill>
              </a:rPr>
              <a:t>who, knowing the righteous judgment of God, that those who practice such things are deserving of death, not only do the same but also approve of those who practice them.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3200" b="1" u="sng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3" name="Google Shape;1373;p4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约翰福音</a:t>
            </a:r>
            <a:r>
              <a:rPr lang="en-US" sz="3200" b="1" u="sng">
                <a:solidFill>
                  <a:schemeClr val="lt1"/>
                </a:solidFill>
              </a:rPr>
              <a:t> John 3:17-19】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17 因为　神差祂的儿子降世，不是要定世人的罪（或作“审判世人”。下同），乃是要叫世人因祂得救。</a:t>
            </a:r>
            <a:r>
              <a:rPr lang="en-US" sz="3200" b="1">
                <a:solidFill>
                  <a:schemeClr val="lt1"/>
                </a:solidFill>
              </a:rPr>
              <a:t>For God did not send His Son into the world to condemn the world, but that the world through Him might be saved.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18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信祂的人，不被定罪；不信的人，罪已经定了，因为他不信　神独生子的名。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“He who believes in Him is not condemned; but he who does not believe is condemned already, because he has not believed in the name of the only begotten Son of God.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Google Shape;1378;p45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约翰福音</a:t>
            </a:r>
            <a:r>
              <a:rPr lang="en-US" sz="3200" b="1" u="sng">
                <a:solidFill>
                  <a:schemeClr val="lt1"/>
                </a:solidFill>
              </a:rPr>
              <a:t> John 3:17-19】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19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光来到世间，世人因自己的行为是恶的，不爱光倒爱黑暗，定他们的罪就是在此。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And this is the condemnation, that the light has come into the world, and men loved darkness rather than light, because their deeds were evil.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46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希伯来书</a:t>
            </a:r>
            <a:r>
              <a:rPr lang="en-US" sz="3200" b="1" u="sng">
                <a:solidFill>
                  <a:schemeClr val="lt1"/>
                </a:solidFill>
              </a:rPr>
              <a:t> Hebrews 10:31】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落在永生　神的手里，真是可怕的！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000" b="1">
                <a:solidFill>
                  <a:schemeClr val="lt1"/>
                </a:solidFill>
              </a:rPr>
              <a:t>It is a fearful thing to fall into the hands of the living God.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8" name="Google Shape;1388;p47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</a:rPr>
              <a:t>马可福音 </a:t>
            </a:r>
            <a:r>
              <a:rPr lang="en-US" sz="3200" b="1" u="sng">
                <a:solidFill>
                  <a:schemeClr val="lt1"/>
                </a:solidFill>
              </a:rPr>
              <a:t>Mark 9:48-49】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48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在那里，虫是不死的，火是不灭的。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Where ‘Their worm does not die And the fire is not quenched.’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49 因为必用火当盐腌各人（有古卷在此有“凡祭物必用盐腌”）。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“For everyone will be seasoned with fire, and every sacrifice will be seasoned with salt.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" name="Google Shape;1393;p4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200" b="1" u="sng">
                <a:solidFill>
                  <a:schemeClr val="lt1"/>
                </a:solidFill>
              </a:rPr>
              <a:t> Matthew 10:28】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那杀身体不能杀灵魂的，不要怕他们；惟有能把身体和灵魂都灭在地狱里的，正要怕祂。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And do not fear those who kill the body but cannot kill the soul. But rather fear Him who is able to destroy both soul and body in hell.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" name="Google Shape;1398;p49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以西结书</a:t>
            </a:r>
            <a:r>
              <a:rPr lang="en-US" sz="3200" b="1" u="sng">
                <a:solidFill>
                  <a:schemeClr val="lt1"/>
                </a:solidFill>
              </a:rPr>
              <a:t> Ezekiel 8:18】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因此，我也要以忿怒行事，我眼必不顾惜，也不可怜他们，他们虽向我耳中大声呼求，我还是不听。”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Therefore I also will act in fury. My eye will not spare nor will I have pity; and though they cry in My ears with a loud voice, I will not hear them.”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" name="Google Shape;1403;p50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使徒行传</a:t>
            </a:r>
            <a:r>
              <a:rPr lang="en-US" sz="3200" b="1" u="sng">
                <a:solidFill>
                  <a:schemeClr val="lt1"/>
                </a:solidFill>
              </a:rPr>
              <a:t> Acts 4:12】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除祂以外，别无拯救。因为在天下人间，没有赐下别的名，我们可以靠着得救。”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Nor is there salvation in any other, for there is no other name under heaven given among men by which we must be saved.”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</a:pPr>
            <a:endParaRPr sz="800" b="1" u="sng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</a:rPr>
              <a:t>约翰福音 </a:t>
            </a:r>
            <a:r>
              <a:rPr lang="en-US" sz="3200" b="1" u="sng">
                <a:solidFill>
                  <a:schemeClr val="lt1"/>
                </a:solidFill>
              </a:rPr>
              <a:t>John 14:6】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耶稣说：“我就是道路、真理、生命；若不藉着我，没有人能到父那里去。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Jesus said to him, “I am the way, the truth, and the life. No one comes to the Father except through Me.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8" name="Google Shape;1318;p33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200" b="1" u="sng">
                <a:solidFill>
                  <a:schemeClr val="lt1"/>
                </a:solidFill>
              </a:rPr>
              <a:t> Romans 1】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18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原来，　神的忿怒，从天上显明在一切不虔不义的人身上，就是那些行不义阻挡真理的人。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For the wrath of God is revealed from heaven against all ungodliness and unrighteousness of men, who suppress the truth in unrighteousness,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21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因为，他们虽然知道　神，却不当作　神荣耀祂，也不感谢祂。他们的思念变为虚妄，无知的心就昏暗了。</a:t>
            </a:r>
            <a:r>
              <a:rPr lang="en-US" sz="3200" b="1">
                <a:solidFill>
                  <a:schemeClr val="lt1"/>
                </a:solidFill>
              </a:rPr>
              <a:t>because, although they knew God, they did not glorify Him as God, nor were thankful, but became futile in their thoughts, and their foolish hearts were darkened.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Google Shape;1408;p51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</a:rPr>
              <a:t>约翰一书 </a:t>
            </a:r>
            <a:r>
              <a:rPr lang="en-US" sz="3200" b="1" u="sng">
                <a:solidFill>
                  <a:schemeClr val="lt1"/>
                </a:solidFill>
              </a:rPr>
              <a:t>1 John 4:10】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不是我们爱　神，乃是　神爱我们，差祂的儿子为我们的罪作了挽回祭，这就是爱了。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In this is love, not that we loved God, but that He loved us and sent His Son to be the propitiation for our sins.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3" name="Google Shape;1323;p3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200" b="1" u="sng">
                <a:solidFill>
                  <a:schemeClr val="lt1"/>
                </a:solidFill>
              </a:rPr>
              <a:t> Romans 1】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22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自称为聪明，反成了愚拙；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000" b="1">
                <a:solidFill>
                  <a:schemeClr val="lt1"/>
                </a:solidFill>
              </a:rPr>
              <a:t>Professing to be wise, they became fools,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24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所以，　神任凭他们逞着心里的情欲行污秽的事，以致彼此玷辱自己的身体。</a:t>
            </a:r>
            <a:r>
              <a:rPr lang="en-US" sz="3000" b="1">
                <a:solidFill>
                  <a:schemeClr val="lt1"/>
                </a:solidFill>
              </a:rPr>
              <a:t>Therefore God also gave them up to uncleanness, in the lusts of their hearts, to dishonor their bodies among themselves,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28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他们既然故意不认识　神，　神就任凭他们存邪僻的心，行那些不合理的事；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000" b="1">
                <a:solidFill>
                  <a:schemeClr val="lt1"/>
                </a:solidFill>
              </a:rPr>
              <a:t>And even as they did not like to retain God in their knowledge, God gave them over to a debased mind, to do those things which are not fitting;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8" name="Google Shape;1328;p35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200" b="1" u="sng">
                <a:solidFill>
                  <a:schemeClr val="lt1"/>
                </a:solidFill>
              </a:rPr>
              <a:t> Romans 1</a:t>
            </a: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</a:t>
            </a:r>
            <a:r>
              <a:rPr lang="en-US" sz="3200" b="1" u="sng">
                <a:solidFill>
                  <a:schemeClr val="lt1"/>
                </a:solidFill>
              </a:rPr>
              <a:t>18】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原来，　神的忿怒，从天上显明在一切不虔不义的人身上，就是那些行不义阻挡真理的人。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For the wrath of God is revealed from heaven against all ungodliness and unrighteousness of men, who suppress the truth in unrighteousness,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" name="Google Shape;1333;p36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哥林多前书</a:t>
            </a:r>
            <a:r>
              <a:rPr lang="en-US" sz="3200" b="1" u="sng">
                <a:solidFill>
                  <a:schemeClr val="lt1"/>
                </a:solidFill>
              </a:rPr>
              <a:t> 1 Corinthians 2:1-2】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1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弟兄们，从前我到你们那里去，并没有用高言大智对你们宣传　神的奥秘。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And I, brethren, when I came to you, did not come with excellence of speech or of wisdom declaring to you the testimony of God.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因为我曾定了主意，在你们中间不知道别的，只知道耶稣基督并祂钉十字架。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For I determined not to know anything among you except Jesus Christ and Him crucified.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" name="Google Shape;1338;p37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加拉太书</a:t>
            </a:r>
            <a:r>
              <a:rPr lang="en-US" sz="3200" b="1" u="sng">
                <a:solidFill>
                  <a:schemeClr val="lt1"/>
                </a:solidFill>
              </a:rPr>
              <a:t> Galatians 1:10-12】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10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我现在是要得人的心呢，还是要得　神的心呢？我岂是讨人的喜欢吗？若仍旧讨人的喜欢，我就不是基督的仆人了。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For do I now persuade men, or God? Or do I seek to please men? For if I still pleased men, I would not be a bondservant of Christ.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11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弟兄们，我告诉你们，我素来所传的福音，不是出于人的意思，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But I make known to you, brethren, that the gospel which was preached by me is not according to man.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" name="Google Shape;1343;p3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加拉太书</a:t>
            </a:r>
            <a:r>
              <a:rPr lang="en-US" sz="3200" b="1" u="sng">
                <a:solidFill>
                  <a:schemeClr val="lt1"/>
                </a:solidFill>
              </a:rPr>
              <a:t> Galatians 1:10-12】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12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因为我不是从人领受的，也不是人教导我的，乃是从耶稣基督启示来的。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For I neither received it from man, nor was I taught it, but it came through the revelation of Jesus Christ.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8" name="Google Shape;1348;p39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哥林多前书</a:t>
            </a:r>
            <a:r>
              <a:rPr lang="en-US" sz="3200" b="1" u="sng">
                <a:solidFill>
                  <a:schemeClr val="lt1"/>
                </a:solidFill>
              </a:rPr>
              <a:t> 1 Corinthians 3:11-13】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11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因为那已经立好的根基就是耶稣基督，此外没有人能立别的根基。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For no other foundation can anyone lay than that which is laid, which is Jesus Christ.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12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若有人用金、银、宝石、草木、禾秸在这根基上建造，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Now if anyone builds on this foundation with gold, silver, precious stones, wood, hay, straw,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3" name="Google Shape;1353;p40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哥林多前书</a:t>
            </a:r>
            <a:r>
              <a:rPr lang="en-US" sz="3200" b="1" u="sng">
                <a:solidFill>
                  <a:schemeClr val="lt1"/>
                </a:solidFill>
              </a:rPr>
              <a:t> 1 Corinthians 3:11-13】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13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各人的工程必然显露，因为那日子要将它表明出来，有火发现，这火要试验各人的工程怎样。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each one’s work will become clear; for the Day will declare it, because it will be revealed by fire; and the fire will test each one’s work, of what sort it is.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1155</Words>
  <Application>Microsoft Office PowerPoint</Application>
  <PresentationFormat>On-screen Show (4:3)</PresentationFormat>
  <Paragraphs>79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Garamond</vt:lpstr>
      <vt:lpstr>Calibri</vt:lpstr>
      <vt:lpstr>Microsoft YaHei</vt:lpstr>
      <vt:lpstr>Office 主题</vt:lpstr>
      <vt:lpstr>神的愤怒 The Wrath of God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Fwu-Shan Shieh</dc:creator>
  <cp:lastModifiedBy>BCCC_User</cp:lastModifiedBy>
  <cp:revision>1</cp:revision>
  <dcterms:created xsi:type="dcterms:W3CDTF">2005-10-06T16:33:29Z</dcterms:created>
  <dcterms:modified xsi:type="dcterms:W3CDTF">2025-06-29T17:54:10Z</dcterms:modified>
</cp:coreProperties>
</file>