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39" r:id="rId1"/>
    <p:sldMasterId id="2147483959" r:id="rId2"/>
    <p:sldMasterId id="2147484197" r:id="rId3"/>
  </p:sldMasterIdLst>
  <p:notesMasterIdLst>
    <p:notesMasterId r:id="rId31"/>
  </p:notesMasterIdLst>
  <p:sldIdLst>
    <p:sldId id="4214" r:id="rId4"/>
    <p:sldId id="259" r:id="rId5"/>
    <p:sldId id="260" r:id="rId6"/>
    <p:sldId id="261" r:id="rId7"/>
    <p:sldId id="4219" r:id="rId8"/>
    <p:sldId id="263" r:id="rId9"/>
    <p:sldId id="264" r:id="rId10"/>
    <p:sldId id="265" r:id="rId11"/>
    <p:sldId id="266" r:id="rId12"/>
    <p:sldId id="267" r:id="rId13"/>
    <p:sldId id="4220"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Garamond" panose="02020404030301010803" pitchFamily="18" charset="0"/>
        <a:ea typeface="SimSun" panose="02010600030101010101" pitchFamily="2" charset="-122"/>
        <a:cs typeface="+mn-cs"/>
      </a:defRPr>
    </a:lvl1pPr>
    <a:lvl2pPr marL="457200" algn="l" rtl="0" eaLnBrk="0" fontAlgn="base" hangingPunct="0">
      <a:spcBef>
        <a:spcPct val="0"/>
      </a:spcBef>
      <a:spcAft>
        <a:spcPct val="0"/>
      </a:spcAft>
      <a:defRPr kern="1200">
        <a:solidFill>
          <a:schemeClr val="tx1"/>
        </a:solidFill>
        <a:latin typeface="Garamond" panose="02020404030301010803" pitchFamily="18" charset="0"/>
        <a:ea typeface="SimSun" panose="02010600030101010101" pitchFamily="2" charset="-122"/>
        <a:cs typeface="+mn-cs"/>
      </a:defRPr>
    </a:lvl2pPr>
    <a:lvl3pPr marL="914400" algn="l" rtl="0" eaLnBrk="0" fontAlgn="base" hangingPunct="0">
      <a:spcBef>
        <a:spcPct val="0"/>
      </a:spcBef>
      <a:spcAft>
        <a:spcPct val="0"/>
      </a:spcAft>
      <a:defRPr kern="1200">
        <a:solidFill>
          <a:schemeClr val="tx1"/>
        </a:solidFill>
        <a:latin typeface="Garamond" panose="02020404030301010803" pitchFamily="18" charset="0"/>
        <a:ea typeface="SimSun" panose="02010600030101010101" pitchFamily="2" charset="-122"/>
        <a:cs typeface="+mn-cs"/>
      </a:defRPr>
    </a:lvl3pPr>
    <a:lvl4pPr marL="1371600" algn="l" rtl="0" eaLnBrk="0" fontAlgn="base" hangingPunct="0">
      <a:spcBef>
        <a:spcPct val="0"/>
      </a:spcBef>
      <a:spcAft>
        <a:spcPct val="0"/>
      </a:spcAft>
      <a:defRPr kern="1200">
        <a:solidFill>
          <a:schemeClr val="tx1"/>
        </a:solidFill>
        <a:latin typeface="Garamond" panose="02020404030301010803" pitchFamily="18" charset="0"/>
        <a:ea typeface="SimSun" panose="02010600030101010101" pitchFamily="2" charset="-122"/>
        <a:cs typeface="+mn-cs"/>
      </a:defRPr>
    </a:lvl4pPr>
    <a:lvl5pPr marL="1828800" algn="l" rtl="0" eaLnBrk="0" fontAlgn="base" hangingPunct="0">
      <a:spcBef>
        <a:spcPct val="0"/>
      </a:spcBef>
      <a:spcAft>
        <a:spcPct val="0"/>
      </a:spcAft>
      <a:defRPr kern="1200">
        <a:solidFill>
          <a:schemeClr val="tx1"/>
        </a:solidFill>
        <a:latin typeface="Garamond" panose="02020404030301010803" pitchFamily="18" charset="0"/>
        <a:ea typeface="SimSun" panose="02010600030101010101" pitchFamily="2" charset="-122"/>
        <a:cs typeface="+mn-cs"/>
      </a:defRPr>
    </a:lvl5pPr>
    <a:lvl6pPr marL="2286000" algn="l" defTabSz="914400" rtl="0" eaLnBrk="1" latinLnBrk="0" hangingPunct="1">
      <a:defRPr kern="1200">
        <a:solidFill>
          <a:schemeClr val="tx1"/>
        </a:solidFill>
        <a:latin typeface="Garamond" panose="02020404030301010803" pitchFamily="18" charset="0"/>
        <a:ea typeface="SimSun" panose="02010600030101010101" pitchFamily="2" charset="-122"/>
        <a:cs typeface="+mn-cs"/>
      </a:defRPr>
    </a:lvl6pPr>
    <a:lvl7pPr marL="2743200" algn="l" defTabSz="914400" rtl="0" eaLnBrk="1" latinLnBrk="0" hangingPunct="1">
      <a:defRPr kern="1200">
        <a:solidFill>
          <a:schemeClr val="tx1"/>
        </a:solidFill>
        <a:latin typeface="Garamond" panose="02020404030301010803" pitchFamily="18" charset="0"/>
        <a:ea typeface="SimSun" panose="02010600030101010101" pitchFamily="2" charset="-122"/>
        <a:cs typeface="+mn-cs"/>
      </a:defRPr>
    </a:lvl7pPr>
    <a:lvl8pPr marL="3200400" algn="l" defTabSz="914400" rtl="0" eaLnBrk="1" latinLnBrk="0" hangingPunct="1">
      <a:defRPr kern="1200">
        <a:solidFill>
          <a:schemeClr val="tx1"/>
        </a:solidFill>
        <a:latin typeface="Garamond" panose="02020404030301010803" pitchFamily="18" charset="0"/>
        <a:ea typeface="SimSun" panose="02010600030101010101" pitchFamily="2" charset="-122"/>
        <a:cs typeface="+mn-cs"/>
      </a:defRPr>
    </a:lvl8pPr>
    <a:lvl9pPr marL="3657600" algn="l" defTabSz="914400" rtl="0" eaLnBrk="1" latinLnBrk="0" hangingPunct="1">
      <a:defRPr kern="1200">
        <a:solidFill>
          <a:schemeClr val="tx1"/>
        </a:solidFill>
        <a:latin typeface="Garamond" panose="02020404030301010803" pitchFamily="18" charset="0"/>
        <a:ea typeface="SimSun" panose="02010600030101010101" pitchFamily="2" charset="-122"/>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2C9"/>
    <a:srgbClr val="DEF1F2"/>
    <a:srgbClr val="F4F9B5"/>
    <a:srgbClr val="9C582E"/>
    <a:srgbClr val="ECD3ED"/>
    <a:srgbClr val="E6F159"/>
    <a:srgbClr val="D5D4F0"/>
    <a:srgbClr val="C6C4EA"/>
    <a:srgbClr val="B3F7CF"/>
    <a:srgbClr val="F2E6D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5747" autoAdjust="0"/>
    <p:restoredTop sz="94679" autoAdjust="0"/>
  </p:normalViewPr>
  <p:slideViewPr>
    <p:cSldViewPr>
      <p:cViewPr varScale="1">
        <p:scale>
          <a:sx n="64" d="100"/>
          <a:sy n="64" d="100"/>
        </p:scale>
        <p:origin x="390" y="7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3" Type="http://schemas.openxmlformats.org/officeDocument/2006/relationships/slideMaster" Target="slideMasters/slideMaster3.xml"/><Relationship Id="rId21" Type="http://schemas.openxmlformats.org/officeDocument/2006/relationships/slide" Target="slides/slide18.xml"/><Relationship Id="rId34" Type="http://schemas.openxmlformats.org/officeDocument/2006/relationships/theme" Target="theme/theme1.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slide" Target="slides/slide26.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presProps" Target="presProps.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10" Type="http://schemas.openxmlformats.org/officeDocument/2006/relationships/slide" Target="slides/slide7.xml"/><Relationship Id="rId19" Type="http://schemas.openxmlformats.org/officeDocument/2006/relationships/slide" Target="slides/slide16.xml"/><Relationship Id="rId31" Type="http://schemas.openxmlformats.org/officeDocument/2006/relationships/notesMaster" Target="notesMasters/notesMaster1.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slide" Target="slides/slide27.xml"/><Relationship Id="rId35" Type="http://schemas.openxmlformats.org/officeDocument/2006/relationships/tableStyles" Target="tableStyles.xml"/><Relationship Id="rId8" Type="http://schemas.openxmlformats.org/officeDocument/2006/relationships/slide" Target="slides/slide5.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eaLnBrk="1" hangingPunct="1">
              <a:defRPr sz="1200"/>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eaLnBrk="1" hangingPunct="1">
              <a:defRPr sz="1200"/>
            </a:lvl1pPr>
          </a:lstStyle>
          <a:p>
            <a:pPr>
              <a:defRPr/>
            </a:pPr>
            <a:fld id="{99CCE0B4-C554-4028-BE49-6CBFC4E010E2}" type="datetimeFigureOut">
              <a:rPr lang="en-US"/>
              <a:pPr>
                <a:defRPr/>
              </a:pPr>
              <a:t>7/13/2025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eaLnBrk="1" hangingPunct="1">
              <a:defRPr sz="1200"/>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smtClean="0"/>
            </a:lvl1pPr>
          </a:lstStyle>
          <a:p>
            <a:pPr>
              <a:defRPr/>
            </a:pPr>
            <a:fld id="{42236B70-6EF3-423E-AD2A-A676B2D6A9D0}" type="slidenum">
              <a:rPr lang="en-US" altLang="en-US"/>
              <a:pPr>
                <a:defRPr/>
              </a:pPr>
              <a:t>‹#›</a:t>
            </a:fld>
            <a:endParaRPr lang="en-US" altLang="en-US"/>
          </a:p>
        </p:txBody>
      </p:sp>
    </p:spTree>
    <p:extLst>
      <p:ext uri="{BB962C8B-B14F-4D97-AF65-F5344CB8AC3E}">
        <p14:creationId xmlns:p14="http://schemas.microsoft.com/office/powerpoint/2010/main" val="2233613320"/>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98306" name="Google Shape;1220;p45:notes">
            <a:extLst>
              <a:ext uri="{FF2B5EF4-FFF2-40B4-BE49-F238E27FC236}">
                <a16:creationId xmlns:a16="http://schemas.microsoft.com/office/drawing/2014/main" id="{B2C86F06-5916-9D99-9601-704856CDA6C4}"/>
              </a:ext>
            </a:extLst>
          </p:cNvPr>
          <p:cNvSpPr txBox="1">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25" tIns="45700" rIns="91425" bIns="45700" numCol="1" anchor="t" anchorCtr="0" compatLnSpc="1">
            <a:prstTxWarp prst="textNoShape">
              <a:avLst/>
            </a:prstTxWarp>
          </a:bodyPr>
          <a:lstStyle/>
          <a:p>
            <a:pPr>
              <a:spcBef>
                <a:spcPts val="363"/>
              </a:spcBef>
            </a:pPr>
            <a:endParaRPr lang="en-US" altLang="en-US"/>
          </a:p>
        </p:txBody>
      </p:sp>
      <p:sp>
        <p:nvSpPr>
          <p:cNvPr id="98307" name="Google Shape;1221;p45:notes">
            <a:extLst>
              <a:ext uri="{FF2B5EF4-FFF2-40B4-BE49-F238E27FC236}">
                <a16:creationId xmlns:a16="http://schemas.microsoft.com/office/drawing/2014/main" id="{DFCDD87D-DD3C-7303-7B5A-A5FE2F500C9E}"/>
              </a:ext>
            </a:extLst>
          </p:cNvPr>
          <p:cNvSpPr>
            <a:spLocks noGrp="1" noRot="1" noChangeAspect="1" noTextEdit="1"/>
          </p:cNvSpPr>
          <p:nvPr>
            <p:ph type="sldImg" idx="2"/>
          </p:nvPr>
        </p:nvSpPr>
        <p:spPr bwMode="auto">
          <a:custGeom>
            <a:avLst/>
            <a:gdLst>
              <a:gd name="T0" fmla="*/ 0 w 120000"/>
              <a:gd name="T1" fmla="*/ 0 h 120000"/>
              <a:gd name="T2" fmla="*/ 120000 w 120000"/>
              <a:gd name="T3" fmla="*/ 0 h 120000"/>
              <a:gd name="T4" fmla="*/ 120000 w 120000"/>
              <a:gd name="T5" fmla="*/ 120000 h 120000"/>
              <a:gd name="T6" fmla="*/ 0 w 120000"/>
              <a:gd name="T7" fmla="*/ 120000 h 120000"/>
              <a:gd name="T8" fmla="*/ 0 w 120000"/>
              <a:gd name="T9" fmla="*/ 0 h 120000"/>
            </a:gdLst>
            <a:ahLst/>
            <a:cxnLst>
              <a:cxn ang="0">
                <a:pos x="T0" y="T1"/>
              </a:cxn>
              <a:cxn ang="0">
                <a:pos x="T2" y="T3"/>
              </a:cxn>
              <a:cxn ang="0">
                <a:pos x="T4" y="T5"/>
              </a:cxn>
              <a:cxn ang="0">
                <a:pos x="T6" y="T7"/>
              </a:cxn>
              <a:cxn ang="0">
                <a:pos x="T8" y="T9"/>
              </a:cxn>
            </a:cxnLst>
            <a:rect l="0" t="0" r="r" b="b"/>
            <a:pathLst>
              <a:path w="120000" h="120000" extrusionOk="0">
                <a:moveTo>
                  <a:pt x="0" y="0"/>
                </a:moveTo>
                <a:lnTo>
                  <a:pt x="120000" y="0"/>
                </a:lnTo>
                <a:lnTo>
                  <a:pt x="120000" y="120000"/>
                </a:lnTo>
                <a:lnTo>
                  <a:pt x="0" y="120000"/>
                </a:lnTo>
                <a:lnTo>
                  <a:pt x="0" y="0"/>
                </a:lnTo>
                <a:close/>
              </a:path>
            </a:pathLst>
          </a:custGeom>
          <a:noFill/>
          <a:ln>
            <a:solidFill>
              <a:srgbClr val="000000"/>
            </a:solidFill>
            <a:round/>
            <a:headEnd/>
            <a:tailEnd/>
          </a:ln>
          <a:extLst>
            <a:ext uri="{909E8E84-426E-40DD-AFC4-6F175D3DCCD1}">
              <a14:hiddenFill xmlns:a14="http://schemas.microsoft.com/office/drawing/2010/main">
                <a:solidFill>
                  <a:srgbClr val="FFFFFF"/>
                </a:solidFill>
              </a14:hiddenFill>
            </a:ext>
          </a:extLst>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6"/>
        <p:cNvGrpSpPr/>
        <p:nvPr/>
      </p:nvGrpSpPr>
      <p:grpSpPr>
        <a:xfrm>
          <a:off x="0" y="0"/>
          <a:ext cx="0" cy="0"/>
          <a:chOff x="0" y="0"/>
          <a:chExt cx="0" cy="0"/>
        </a:xfrm>
      </p:grpSpPr>
      <p:sp>
        <p:nvSpPr>
          <p:cNvPr id="137" name="Google Shape;137;p1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38" name="Google Shape;138;p12: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1"/>
        <p:cNvGrpSpPr/>
        <p:nvPr/>
      </p:nvGrpSpPr>
      <p:grpSpPr>
        <a:xfrm>
          <a:off x="0" y="0"/>
          <a:ext cx="0" cy="0"/>
          <a:chOff x="0" y="0"/>
          <a:chExt cx="0" cy="0"/>
        </a:xfrm>
      </p:grpSpPr>
      <p:sp>
        <p:nvSpPr>
          <p:cNvPr id="142" name="Google Shape;142;p1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43" name="Google Shape;143;p13: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6"/>
        <p:cNvGrpSpPr/>
        <p:nvPr/>
      </p:nvGrpSpPr>
      <p:grpSpPr>
        <a:xfrm>
          <a:off x="0" y="0"/>
          <a:ext cx="0" cy="0"/>
          <a:chOff x="0" y="0"/>
          <a:chExt cx="0" cy="0"/>
        </a:xfrm>
      </p:grpSpPr>
      <p:sp>
        <p:nvSpPr>
          <p:cNvPr id="147" name="Google Shape;147;p1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48" name="Google Shape;148;p14: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1"/>
        <p:cNvGrpSpPr/>
        <p:nvPr/>
      </p:nvGrpSpPr>
      <p:grpSpPr>
        <a:xfrm>
          <a:off x="0" y="0"/>
          <a:ext cx="0" cy="0"/>
          <a:chOff x="0" y="0"/>
          <a:chExt cx="0" cy="0"/>
        </a:xfrm>
      </p:grpSpPr>
      <p:sp>
        <p:nvSpPr>
          <p:cNvPr id="152" name="Google Shape;152;p1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53" name="Google Shape;153;p15: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6"/>
        <p:cNvGrpSpPr/>
        <p:nvPr/>
      </p:nvGrpSpPr>
      <p:grpSpPr>
        <a:xfrm>
          <a:off x="0" y="0"/>
          <a:ext cx="0" cy="0"/>
          <a:chOff x="0" y="0"/>
          <a:chExt cx="0" cy="0"/>
        </a:xfrm>
      </p:grpSpPr>
      <p:sp>
        <p:nvSpPr>
          <p:cNvPr id="157" name="Google Shape;157;p1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58" name="Google Shape;158;p16: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1"/>
        <p:cNvGrpSpPr/>
        <p:nvPr/>
      </p:nvGrpSpPr>
      <p:grpSpPr>
        <a:xfrm>
          <a:off x="0" y="0"/>
          <a:ext cx="0" cy="0"/>
          <a:chOff x="0" y="0"/>
          <a:chExt cx="0" cy="0"/>
        </a:xfrm>
      </p:grpSpPr>
      <p:sp>
        <p:nvSpPr>
          <p:cNvPr id="162" name="Google Shape;162;p1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63" name="Google Shape;163;p17: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6"/>
        <p:cNvGrpSpPr/>
        <p:nvPr/>
      </p:nvGrpSpPr>
      <p:grpSpPr>
        <a:xfrm>
          <a:off x="0" y="0"/>
          <a:ext cx="0" cy="0"/>
          <a:chOff x="0" y="0"/>
          <a:chExt cx="0" cy="0"/>
        </a:xfrm>
      </p:grpSpPr>
      <p:sp>
        <p:nvSpPr>
          <p:cNvPr id="167" name="Google Shape;167;p1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68" name="Google Shape;168;p18: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1"/>
        <p:cNvGrpSpPr/>
        <p:nvPr/>
      </p:nvGrpSpPr>
      <p:grpSpPr>
        <a:xfrm>
          <a:off x="0" y="0"/>
          <a:ext cx="0" cy="0"/>
          <a:chOff x="0" y="0"/>
          <a:chExt cx="0" cy="0"/>
        </a:xfrm>
      </p:grpSpPr>
      <p:sp>
        <p:nvSpPr>
          <p:cNvPr id="172" name="Google Shape;172;p1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73" name="Google Shape;173;p19: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6"/>
        <p:cNvGrpSpPr/>
        <p:nvPr/>
      </p:nvGrpSpPr>
      <p:grpSpPr>
        <a:xfrm>
          <a:off x="0" y="0"/>
          <a:ext cx="0" cy="0"/>
          <a:chOff x="0" y="0"/>
          <a:chExt cx="0" cy="0"/>
        </a:xfrm>
      </p:grpSpPr>
      <p:sp>
        <p:nvSpPr>
          <p:cNvPr id="177" name="Google Shape;177;p2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78" name="Google Shape;178;p20: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1"/>
        <p:cNvGrpSpPr/>
        <p:nvPr/>
      </p:nvGrpSpPr>
      <p:grpSpPr>
        <a:xfrm>
          <a:off x="0" y="0"/>
          <a:ext cx="0" cy="0"/>
          <a:chOff x="0" y="0"/>
          <a:chExt cx="0" cy="0"/>
        </a:xfrm>
      </p:grpSpPr>
      <p:sp>
        <p:nvSpPr>
          <p:cNvPr id="182" name="Google Shape;182;p2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83" name="Google Shape;183;p21: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5"/>
        <p:cNvGrpSpPr/>
        <p:nvPr/>
      </p:nvGrpSpPr>
      <p:grpSpPr>
        <a:xfrm>
          <a:off x="0" y="0"/>
          <a:ext cx="0" cy="0"/>
          <a:chOff x="0" y="0"/>
          <a:chExt cx="0" cy="0"/>
        </a:xfrm>
      </p:grpSpPr>
      <p:sp>
        <p:nvSpPr>
          <p:cNvPr id="96" name="Google Shape;96;p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97" name="Google Shape;97;p4: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6"/>
        <p:cNvGrpSpPr/>
        <p:nvPr/>
      </p:nvGrpSpPr>
      <p:grpSpPr>
        <a:xfrm>
          <a:off x="0" y="0"/>
          <a:ext cx="0" cy="0"/>
          <a:chOff x="0" y="0"/>
          <a:chExt cx="0" cy="0"/>
        </a:xfrm>
      </p:grpSpPr>
      <p:sp>
        <p:nvSpPr>
          <p:cNvPr id="187" name="Google Shape;187;p2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88" name="Google Shape;188;p22: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1"/>
        <p:cNvGrpSpPr/>
        <p:nvPr/>
      </p:nvGrpSpPr>
      <p:grpSpPr>
        <a:xfrm>
          <a:off x="0" y="0"/>
          <a:ext cx="0" cy="0"/>
          <a:chOff x="0" y="0"/>
          <a:chExt cx="0" cy="0"/>
        </a:xfrm>
      </p:grpSpPr>
      <p:sp>
        <p:nvSpPr>
          <p:cNvPr id="192" name="Google Shape;192;p2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93" name="Google Shape;193;p23: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6"/>
        <p:cNvGrpSpPr/>
        <p:nvPr/>
      </p:nvGrpSpPr>
      <p:grpSpPr>
        <a:xfrm>
          <a:off x="0" y="0"/>
          <a:ext cx="0" cy="0"/>
          <a:chOff x="0" y="0"/>
          <a:chExt cx="0" cy="0"/>
        </a:xfrm>
      </p:grpSpPr>
      <p:sp>
        <p:nvSpPr>
          <p:cNvPr id="197" name="Google Shape;197;p2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98" name="Google Shape;198;p24: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1"/>
        <p:cNvGrpSpPr/>
        <p:nvPr/>
      </p:nvGrpSpPr>
      <p:grpSpPr>
        <a:xfrm>
          <a:off x="0" y="0"/>
          <a:ext cx="0" cy="0"/>
          <a:chOff x="0" y="0"/>
          <a:chExt cx="0" cy="0"/>
        </a:xfrm>
      </p:grpSpPr>
      <p:sp>
        <p:nvSpPr>
          <p:cNvPr id="202" name="Google Shape;202;p2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03" name="Google Shape;203;p25: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6"/>
        <p:cNvGrpSpPr/>
        <p:nvPr/>
      </p:nvGrpSpPr>
      <p:grpSpPr>
        <a:xfrm>
          <a:off x="0" y="0"/>
          <a:ext cx="0" cy="0"/>
          <a:chOff x="0" y="0"/>
          <a:chExt cx="0" cy="0"/>
        </a:xfrm>
      </p:grpSpPr>
      <p:sp>
        <p:nvSpPr>
          <p:cNvPr id="207" name="Google Shape;207;p2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08" name="Google Shape;208;p26: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1"/>
        <p:cNvGrpSpPr/>
        <p:nvPr/>
      </p:nvGrpSpPr>
      <p:grpSpPr>
        <a:xfrm>
          <a:off x="0" y="0"/>
          <a:ext cx="0" cy="0"/>
          <a:chOff x="0" y="0"/>
          <a:chExt cx="0" cy="0"/>
        </a:xfrm>
      </p:grpSpPr>
      <p:sp>
        <p:nvSpPr>
          <p:cNvPr id="212" name="Google Shape;212;p2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13" name="Google Shape;213;p27: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6"/>
        <p:cNvGrpSpPr/>
        <p:nvPr/>
      </p:nvGrpSpPr>
      <p:grpSpPr>
        <a:xfrm>
          <a:off x="0" y="0"/>
          <a:ext cx="0" cy="0"/>
          <a:chOff x="0" y="0"/>
          <a:chExt cx="0" cy="0"/>
        </a:xfrm>
      </p:grpSpPr>
      <p:sp>
        <p:nvSpPr>
          <p:cNvPr id="217" name="Google Shape;217;p2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18" name="Google Shape;218;p28: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1"/>
        <p:cNvGrpSpPr/>
        <p:nvPr/>
      </p:nvGrpSpPr>
      <p:grpSpPr>
        <a:xfrm>
          <a:off x="0" y="0"/>
          <a:ext cx="0" cy="0"/>
          <a:chOff x="0" y="0"/>
          <a:chExt cx="0" cy="0"/>
        </a:xfrm>
      </p:grpSpPr>
      <p:sp>
        <p:nvSpPr>
          <p:cNvPr id="222" name="Google Shape;222;p2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23" name="Google Shape;223;p29: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1"/>
        <p:cNvGrpSpPr/>
        <p:nvPr/>
      </p:nvGrpSpPr>
      <p:grpSpPr>
        <a:xfrm>
          <a:off x="0" y="0"/>
          <a:ext cx="0" cy="0"/>
          <a:chOff x="0" y="0"/>
          <a:chExt cx="0" cy="0"/>
        </a:xfrm>
      </p:grpSpPr>
      <p:sp>
        <p:nvSpPr>
          <p:cNvPr id="102" name="Google Shape;102;p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03" name="Google Shape;103;p5: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6"/>
        <p:cNvGrpSpPr/>
        <p:nvPr/>
      </p:nvGrpSpPr>
      <p:grpSpPr>
        <a:xfrm>
          <a:off x="0" y="0"/>
          <a:ext cx="0" cy="0"/>
          <a:chOff x="0" y="0"/>
          <a:chExt cx="0" cy="0"/>
        </a:xfrm>
      </p:grpSpPr>
      <p:sp>
        <p:nvSpPr>
          <p:cNvPr id="107" name="Google Shape;107;p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08" name="Google Shape;108;p6: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1"/>
        <p:cNvGrpSpPr/>
        <p:nvPr/>
      </p:nvGrpSpPr>
      <p:grpSpPr>
        <a:xfrm>
          <a:off x="0" y="0"/>
          <a:ext cx="0" cy="0"/>
          <a:chOff x="0" y="0"/>
          <a:chExt cx="0" cy="0"/>
        </a:xfrm>
      </p:grpSpPr>
      <p:sp>
        <p:nvSpPr>
          <p:cNvPr id="112" name="Google Shape;112;p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13" name="Google Shape;113;p7: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6"/>
        <p:cNvGrpSpPr/>
        <p:nvPr/>
      </p:nvGrpSpPr>
      <p:grpSpPr>
        <a:xfrm>
          <a:off x="0" y="0"/>
          <a:ext cx="0" cy="0"/>
          <a:chOff x="0" y="0"/>
          <a:chExt cx="0" cy="0"/>
        </a:xfrm>
      </p:grpSpPr>
      <p:sp>
        <p:nvSpPr>
          <p:cNvPr id="117" name="Google Shape;117;p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18" name="Google Shape;118;p8: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1"/>
        <p:cNvGrpSpPr/>
        <p:nvPr/>
      </p:nvGrpSpPr>
      <p:grpSpPr>
        <a:xfrm>
          <a:off x="0" y="0"/>
          <a:ext cx="0" cy="0"/>
          <a:chOff x="0" y="0"/>
          <a:chExt cx="0" cy="0"/>
        </a:xfrm>
      </p:grpSpPr>
      <p:sp>
        <p:nvSpPr>
          <p:cNvPr id="122" name="Google Shape;122;p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23" name="Google Shape;123;p9: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6"/>
        <p:cNvGrpSpPr/>
        <p:nvPr/>
      </p:nvGrpSpPr>
      <p:grpSpPr>
        <a:xfrm>
          <a:off x="0" y="0"/>
          <a:ext cx="0" cy="0"/>
          <a:chOff x="0" y="0"/>
          <a:chExt cx="0" cy="0"/>
        </a:xfrm>
      </p:grpSpPr>
      <p:sp>
        <p:nvSpPr>
          <p:cNvPr id="127" name="Google Shape;127;p1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28" name="Google Shape;128;p10: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1"/>
        <p:cNvGrpSpPr/>
        <p:nvPr/>
      </p:nvGrpSpPr>
      <p:grpSpPr>
        <a:xfrm>
          <a:off x="0" y="0"/>
          <a:ext cx="0" cy="0"/>
          <a:chOff x="0" y="0"/>
          <a:chExt cx="0" cy="0"/>
        </a:xfrm>
      </p:grpSpPr>
      <p:sp>
        <p:nvSpPr>
          <p:cNvPr id="132" name="Google Shape;132;p1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33" name="Google Shape;133;p11: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a:extLst>
              <a:ext uri="{FF2B5EF4-FFF2-40B4-BE49-F238E27FC236}">
                <a16:creationId xmlns:a16="http://schemas.microsoft.com/office/drawing/2014/main" id="{AAA547EE-9C5F-4B7F-B881-4B67D407AE6B}"/>
              </a:ext>
            </a:extLst>
          </p:cNvPr>
          <p:cNvSpPr>
            <a:spLocks noGrp="1"/>
          </p:cNvSpPr>
          <p:nvPr>
            <p:ph type="dt" sz="half" idx="10"/>
          </p:nvPr>
        </p:nvSpPr>
        <p:spPr/>
        <p:txBody>
          <a:bodyPr/>
          <a:lstStyle>
            <a:lvl1pPr>
              <a:defRPr/>
            </a:lvl1pPr>
          </a:lstStyle>
          <a:p>
            <a:pPr>
              <a:defRPr/>
            </a:pPr>
            <a:fld id="{3E067D8B-447D-4806-840C-3761697763ED}" type="datetime1">
              <a:rPr lang="en-US"/>
              <a:pPr>
                <a:defRPr/>
              </a:pPr>
              <a:t>7/13/2025</a:t>
            </a:fld>
            <a:endParaRPr lang="en-US"/>
          </a:p>
        </p:txBody>
      </p:sp>
      <p:sp>
        <p:nvSpPr>
          <p:cNvPr id="5" name="Footer Placeholder 4">
            <a:extLst>
              <a:ext uri="{FF2B5EF4-FFF2-40B4-BE49-F238E27FC236}">
                <a16:creationId xmlns:a16="http://schemas.microsoft.com/office/drawing/2014/main" id="{C06C25BD-E135-4117-A265-131B2351AE62}"/>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AFE3A814-5C35-4693-9A8D-ECCE9F952597}"/>
              </a:ext>
            </a:extLst>
          </p:cNvPr>
          <p:cNvSpPr>
            <a:spLocks noGrp="1"/>
          </p:cNvSpPr>
          <p:nvPr>
            <p:ph type="sldNum" sz="quarter" idx="12"/>
          </p:nvPr>
        </p:nvSpPr>
        <p:spPr/>
        <p:txBody>
          <a:bodyPr/>
          <a:lstStyle>
            <a:lvl1pPr>
              <a:defRPr/>
            </a:lvl1pPr>
          </a:lstStyle>
          <a:p>
            <a:pPr>
              <a:defRPr/>
            </a:pPr>
            <a:fld id="{01FFF816-7056-4407-9C4C-9DBF6102623A}" type="slidenum">
              <a:rPr lang="en-US" altLang="en-US"/>
              <a:pPr>
                <a:defRPr/>
              </a:pPr>
              <a:t>‹#›</a:t>
            </a:fld>
            <a:endParaRPr lang="en-US" altLang="en-US"/>
          </a:p>
        </p:txBody>
      </p:sp>
    </p:spTree>
    <p:extLst>
      <p:ext uri="{BB962C8B-B14F-4D97-AF65-F5344CB8AC3E}">
        <p14:creationId xmlns:p14="http://schemas.microsoft.com/office/powerpoint/2010/main" val="25648530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1034C19-0131-4963-8FB1-7F59CC4F2239}"/>
              </a:ext>
            </a:extLst>
          </p:cNvPr>
          <p:cNvSpPr>
            <a:spLocks noGrp="1"/>
          </p:cNvSpPr>
          <p:nvPr>
            <p:ph type="dt" sz="half" idx="10"/>
          </p:nvPr>
        </p:nvSpPr>
        <p:spPr/>
        <p:txBody>
          <a:bodyPr/>
          <a:lstStyle>
            <a:lvl1pPr>
              <a:defRPr/>
            </a:lvl1pPr>
          </a:lstStyle>
          <a:p>
            <a:pPr>
              <a:defRPr/>
            </a:pPr>
            <a:fld id="{A437812D-8455-49F8-8763-31EA88F711F5}" type="datetime1">
              <a:rPr lang="en-US"/>
              <a:pPr>
                <a:defRPr/>
              </a:pPr>
              <a:t>7/13/2025</a:t>
            </a:fld>
            <a:endParaRPr lang="en-US"/>
          </a:p>
        </p:txBody>
      </p:sp>
      <p:sp>
        <p:nvSpPr>
          <p:cNvPr id="5" name="Footer Placeholder 4">
            <a:extLst>
              <a:ext uri="{FF2B5EF4-FFF2-40B4-BE49-F238E27FC236}">
                <a16:creationId xmlns:a16="http://schemas.microsoft.com/office/drawing/2014/main" id="{F485FD7C-70A1-4FD7-99DA-2C3009340D6F}"/>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11C0EB3A-C3AC-4EE7-B900-EE64CB9BBAC1}"/>
              </a:ext>
            </a:extLst>
          </p:cNvPr>
          <p:cNvSpPr>
            <a:spLocks noGrp="1"/>
          </p:cNvSpPr>
          <p:nvPr>
            <p:ph type="sldNum" sz="quarter" idx="12"/>
          </p:nvPr>
        </p:nvSpPr>
        <p:spPr/>
        <p:txBody>
          <a:bodyPr/>
          <a:lstStyle>
            <a:lvl1pPr>
              <a:defRPr/>
            </a:lvl1pPr>
          </a:lstStyle>
          <a:p>
            <a:pPr>
              <a:defRPr/>
            </a:pPr>
            <a:fld id="{BA26FF59-23D7-4ACB-84D0-45C3BD644BF8}" type="slidenum">
              <a:rPr lang="en-US" altLang="en-US"/>
              <a:pPr>
                <a:defRPr/>
              </a:pPr>
              <a:t>‹#›</a:t>
            </a:fld>
            <a:endParaRPr lang="en-US" altLang="en-US"/>
          </a:p>
        </p:txBody>
      </p:sp>
    </p:spTree>
    <p:extLst>
      <p:ext uri="{BB962C8B-B14F-4D97-AF65-F5344CB8AC3E}">
        <p14:creationId xmlns:p14="http://schemas.microsoft.com/office/powerpoint/2010/main" val="15007090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4BE0837-DB8D-4463-9AE4-479A73181FD6}"/>
              </a:ext>
            </a:extLst>
          </p:cNvPr>
          <p:cNvSpPr>
            <a:spLocks noGrp="1"/>
          </p:cNvSpPr>
          <p:nvPr>
            <p:ph type="dt" sz="half" idx="10"/>
          </p:nvPr>
        </p:nvSpPr>
        <p:spPr/>
        <p:txBody>
          <a:bodyPr/>
          <a:lstStyle>
            <a:lvl1pPr>
              <a:defRPr/>
            </a:lvl1pPr>
          </a:lstStyle>
          <a:p>
            <a:pPr>
              <a:defRPr/>
            </a:pPr>
            <a:fld id="{93C8E269-E917-4493-87CF-A70118104007}" type="datetime1">
              <a:rPr lang="en-US"/>
              <a:pPr>
                <a:defRPr/>
              </a:pPr>
              <a:t>7/13/2025</a:t>
            </a:fld>
            <a:endParaRPr lang="en-US"/>
          </a:p>
        </p:txBody>
      </p:sp>
      <p:sp>
        <p:nvSpPr>
          <p:cNvPr id="5" name="Footer Placeholder 4">
            <a:extLst>
              <a:ext uri="{FF2B5EF4-FFF2-40B4-BE49-F238E27FC236}">
                <a16:creationId xmlns:a16="http://schemas.microsoft.com/office/drawing/2014/main" id="{D75C03EF-48A9-417C-8F08-26A287FC76EC}"/>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88199034-5E40-4A43-BC5A-ABFF129BCC28}"/>
              </a:ext>
            </a:extLst>
          </p:cNvPr>
          <p:cNvSpPr>
            <a:spLocks noGrp="1"/>
          </p:cNvSpPr>
          <p:nvPr>
            <p:ph type="sldNum" sz="quarter" idx="12"/>
          </p:nvPr>
        </p:nvSpPr>
        <p:spPr/>
        <p:txBody>
          <a:bodyPr/>
          <a:lstStyle>
            <a:lvl1pPr>
              <a:defRPr/>
            </a:lvl1pPr>
          </a:lstStyle>
          <a:p>
            <a:pPr>
              <a:defRPr/>
            </a:pPr>
            <a:fld id="{FBF69AFB-4F7A-4EAB-931E-EC9B55EE2986}" type="slidenum">
              <a:rPr lang="en-US" altLang="en-US"/>
              <a:pPr>
                <a:defRPr/>
              </a:pPr>
              <a:t>‹#›</a:t>
            </a:fld>
            <a:endParaRPr lang="en-US" altLang="en-US"/>
          </a:p>
        </p:txBody>
      </p:sp>
    </p:spTree>
    <p:extLst>
      <p:ext uri="{BB962C8B-B14F-4D97-AF65-F5344CB8AC3E}">
        <p14:creationId xmlns:p14="http://schemas.microsoft.com/office/powerpoint/2010/main" val="429238317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chor="b"/>
          <a:lstStyle>
            <a:lvl1pPr algn="ctr">
              <a:defRPr sz="4500"/>
            </a:lvl1pPr>
          </a:lstStyle>
          <a:p>
            <a:r>
              <a:rPr lang="en-US" altLang="zh-TW"/>
              <a:t>Click to edit Master title style</a:t>
            </a:r>
            <a:endParaRPr lang="zh-TW" altLang="en-US"/>
          </a:p>
        </p:txBody>
      </p:sp>
      <p:sp>
        <p:nvSpPr>
          <p:cNvPr id="3" name="Subtitle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ltLang="zh-TW"/>
              <a:t>Click to edit Master subtitle style</a:t>
            </a:r>
            <a:endParaRPr lang="zh-TW" altLang="en-US"/>
          </a:p>
        </p:txBody>
      </p:sp>
      <p:sp>
        <p:nvSpPr>
          <p:cNvPr id="4" name="Date Placeholder 3">
            <a:extLst>
              <a:ext uri="{FF2B5EF4-FFF2-40B4-BE49-F238E27FC236}">
                <a16:creationId xmlns:a16="http://schemas.microsoft.com/office/drawing/2014/main" id="{B8BCE5C9-8161-5654-C33B-DE4E29E573A3}"/>
              </a:ext>
            </a:extLst>
          </p:cNvPr>
          <p:cNvSpPr>
            <a:spLocks noGrp="1"/>
          </p:cNvSpPr>
          <p:nvPr>
            <p:ph type="dt" sz="half" idx="10"/>
          </p:nvPr>
        </p:nvSpPr>
        <p:spPr/>
        <p:txBody>
          <a:bodyPr/>
          <a:lstStyle>
            <a:lvl1pPr>
              <a:defRPr/>
            </a:lvl1pPr>
          </a:lstStyle>
          <a:p>
            <a:pPr>
              <a:defRPr/>
            </a:pPr>
            <a:fld id="{5BE26BB9-BE1A-4E43-9752-9362A55DF15F}" type="datetimeFigureOut">
              <a:rPr lang="zh-TW" altLang="en-US"/>
              <a:pPr>
                <a:defRPr/>
              </a:pPr>
              <a:t>2025/7/13</a:t>
            </a:fld>
            <a:endParaRPr lang="zh-TW" altLang="en-US"/>
          </a:p>
        </p:txBody>
      </p:sp>
      <p:sp>
        <p:nvSpPr>
          <p:cNvPr id="5" name="Footer Placeholder 4">
            <a:extLst>
              <a:ext uri="{FF2B5EF4-FFF2-40B4-BE49-F238E27FC236}">
                <a16:creationId xmlns:a16="http://schemas.microsoft.com/office/drawing/2014/main" id="{3ACB6366-A036-DA01-BD6A-AFD8CB5205C8}"/>
              </a:ext>
            </a:extLst>
          </p:cNvPr>
          <p:cNvSpPr>
            <a:spLocks noGrp="1"/>
          </p:cNvSpPr>
          <p:nvPr>
            <p:ph type="ftr" sz="quarter" idx="11"/>
          </p:nvPr>
        </p:nvSpPr>
        <p:spPr/>
        <p:txBody>
          <a:bodyPr/>
          <a:lstStyle>
            <a:lvl1pPr>
              <a:defRPr/>
            </a:lvl1pPr>
          </a:lstStyle>
          <a:p>
            <a:pPr>
              <a:defRPr/>
            </a:pPr>
            <a:endParaRPr lang="zh-TW" altLang="en-US"/>
          </a:p>
        </p:txBody>
      </p:sp>
      <p:sp>
        <p:nvSpPr>
          <p:cNvPr id="6" name="Slide Number Placeholder 5">
            <a:extLst>
              <a:ext uri="{FF2B5EF4-FFF2-40B4-BE49-F238E27FC236}">
                <a16:creationId xmlns:a16="http://schemas.microsoft.com/office/drawing/2014/main" id="{12BE4CB8-41F0-42B3-50D4-ABF19B05869A}"/>
              </a:ext>
            </a:extLst>
          </p:cNvPr>
          <p:cNvSpPr>
            <a:spLocks noGrp="1"/>
          </p:cNvSpPr>
          <p:nvPr>
            <p:ph type="sldNum" sz="quarter" idx="12"/>
          </p:nvPr>
        </p:nvSpPr>
        <p:spPr/>
        <p:txBody>
          <a:bodyPr/>
          <a:lstStyle>
            <a:lvl1pPr>
              <a:defRPr/>
            </a:lvl1pPr>
          </a:lstStyle>
          <a:p>
            <a:pPr>
              <a:defRPr/>
            </a:pPr>
            <a:fld id="{214408AF-D46E-45F7-9779-61E067CDDC96}" type="slidenum">
              <a:rPr lang="zh-TW" altLang="en-US"/>
              <a:pPr>
                <a:defRPr/>
              </a:pPr>
              <a:t>‹#›</a:t>
            </a:fld>
            <a:endParaRPr lang="zh-TW" altLang="en-US"/>
          </a:p>
        </p:txBody>
      </p:sp>
    </p:spTree>
    <p:extLst>
      <p:ext uri="{BB962C8B-B14F-4D97-AF65-F5344CB8AC3E}">
        <p14:creationId xmlns:p14="http://schemas.microsoft.com/office/powerpoint/2010/main" val="150391963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zh-TW"/>
              <a:t>Click to edit Master title style</a:t>
            </a:r>
            <a:endParaRPr lang="zh-TW" altLang="en-US"/>
          </a:p>
        </p:txBody>
      </p:sp>
      <p:sp>
        <p:nvSpPr>
          <p:cNvPr id="3" name="Content Placeholder 2"/>
          <p:cNvSpPr>
            <a:spLocks noGrp="1"/>
          </p:cNvSpPr>
          <p:nvPr>
            <p:ph idx="1"/>
          </p:nvPr>
        </p:nvSpPr>
        <p:spPr/>
        <p:txBody>
          <a:bodyPr/>
          <a:lstStyle/>
          <a:p>
            <a:pPr lvl="0"/>
            <a:r>
              <a:rPr lang="en-US" altLang="zh-TW"/>
              <a:t>Click to edit Master text styles</a:t>
            </a:r>
          </a:p>
          <a:p>
            <a:pPr lvl="1"/>
            <a:r>
              <a:rPr lang="en-US" altLang="zh-TW"/>
              <a:t>Second level</a:t>
            </a:r>
          </a:p>
          <a:p>
            <a:pPr lvl="2"/>
            <a:r>
              <a:rPr lang="en-US" altLang="zh-TW"/>
              <a:t>Third level</a:t>
            </a:r>
          </a:p>
          <a:p>
            <a:pPr lvl="3"/>
            <a:r>
              <a:rPr lang="en-US" altLang="zh-TW"/>
              <a:t>Fourth level</a:t>
            </a:r>
          </a:p>
          <a:p>
            <a:pPr lvl="4"/>
            <a:r>
              <a:rPr lang="en-US" altLang="zh-TW"/>
              <a:t>Fifth level</a:t>
            </a:r>
            <a:endParaRPr lang="zh-TW" altLang="en-US"/>
          </a:p>
        </p:txBody>
      </p:sp>
      <p:sp>
        <p:nvSpPr>
          <p:cNvPr id="4" name="Date Placeholder 3">
            <a:extLst>
              <a:ext uri="{FF2B5EF4-FFF2-40B4-BE49-F238E27FC236}">
                <a16:creationId xmlns:a16="http://schemas.microsoft.com/office/drawing/2014/main" id="{484C5148-B788-56A4-B780-B4021E989E5A}"/>
              </a:ext>
            </a:extLst>
          </p:cNvPr>
          <p:cNvSpPr>
            <a:spLocks noGrp="1"/>
          </p:cNvSpPr>
          <p:nvPr>
            <p:ph type="dt" sz="half" idx="10"/>
          </p:nvPr>
        </p:nvSpPr>
        <p:spPr/>
        <p:txBody>
          <a:bodyPr/>
          <a:lstStyle>
            <a:lvl1pPr>
              <a:defRPr/>
            </a:lvl1pPr>
          </a:lstStyle>
          <a:p>
            <a:pPr>
              <a:defRPr/>
            </a:pPr>
            <a:fld id="{B5569313-C620-4C7F-845C-1B2732564700}" type="datetimeFigureOut">
              <a:rPr lang="zh-TW" altLang="en-US"/>
              <a:pPr>
                <a:defRPr/>
              </a:pPr>
              <a:t>2025/7/13</a:t>
            </a:fld>
            <a:endParaRPr lang="zh-TW" altLang="en-US"/>
          </a:p>
        </p:txBody>
      </p:sp>
      <p:sp>
        <p:nvSpPr>
          <p:cNvPr id="5" name="Footer Placeholder 4">
            <a:extLst>
              <a:ext uri="{FF2B5EF4-FFF2-40B4-BE49-F238E27FC236}">
                <a16:creationId xmlns:a16="http://schemas.microsoft.com/office/drawing/2014/main" id="{63CFFF24-AEFE-51C8-4A5A-B6337A020B43}"/>
              </a:ext>
            </a:extLst>
          </p:cNvPr>
          <p:cNvSpPr>
            <a:spLocks noGrp="1"/>
          </p:cNvSpPr>
          <p:nvPr>
            <p:ph type="ftr" sz="quarter" idx="11"/>
          </p:nvPr>
        </p:nvSpPr>
        <p:spPr/>
        <p:txBody>
          <a:bodyPr/>
          <a:lstStyle>
            <a:lvl1pPr>
              <a:defRPr/>
            </a:lvl1pPr>
          </a:lstStyle>
          <a:p>
            <a:pPr>
              <a:defRPr/>
            </a:pPr>
            <a:endParaRPr lang="zh-TW" altLang="en-US"/>
          </a:p>
        </p:txBody>
      </p:sp>
      <p:sp>
        <p:nvSpPr>
          <p:cNvPr id="6" name="Slide Number Placeholder 5">
            <a:extLst>
              <a:ext uri="{FF2B5EF4-FFF2-40B4-BE49-F238E27FC236}">
                <a16:creationId xmlns:a16="http://schemas.microsoft.com/office/drawing/2014/main" id="{CD017C96-FC20-0E82-ABEA-06B3520F765F}"/>
              </a:ext>
            </a:extLst>
          </p:cNvPr>
          <p:cNvSpPr>
            <a:spLocks noGrp="1"/>
          </p:cNvSpPr>
          <p:nvPr>
            <p:ph type="sldNum" sz="quarter" idx="12"/>
          </p:nvPr>
        </p:nvSpPr>
        <p:spPr/>
        <p:txBody>
          <a:bodyPr/>
          <a:lstStyle>
            <a:lvl1pPr>
              <a:defRPr/>
            </a:lvl1pPr>
          </a:lstStyle>
          <a:p>
            <a:pPr>
              <a:defRPr/>
            </a:pPr>
            <a:fld id="{1CB9E8EE-22E9-419B-8B88-7A014DEFDED2}" type="slidenum">
              <a:rPr lang="zh-TW" altLang="en-US"/>
              <a:pPr>
                <a:defRPr/>
              </a:pPr>
              <a:t>‹#›</a:t>
            </a:fld>
            <a:endParaRPr lang="zh-TW" altLang="en-US"/>
          </a:p>
        </p:txBody>
      </p:sp>
    </p:spTree>
    <p:extLst>
      <p:ext uri="{BB962C8B-B14F-4D97-AF65-F5344CB8AC3E}">
        <p14:creationId xmlns:p14="http://schemas.microsoft.com/office/powerpoint/2010/main" val="29243074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4500"/>
            </a:lvl1pPr>
          </a:lstStyle>
          <a:p>
            <a:r>
              <a:rPr lang="en-US" altLang="zh-TW"/>
              <a:t>Click to edit Master title style</a:t>
            </a:r>
            <a:endParaRPr lang="zh-TW" altLang="en-US"/>
          </a:p>
        </p:txBody>
      </p:sp>
      <p:sp>
        <p:nvSpPr>
          <p:cNvPr id="3" name="Text Placeholder 2"/>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ltLang="zh-TW"/>
              <a:t>Click to edit Master text styles</a:t>
            </a:r>
          </a:p>
        </p:txBody>
      </p:sp>
      <p:sp>
        <p:nvSpPr>
          <p:cNvPr id="4" name="Date Placeholder 3">
            <a:extLst>
              <a:ext uri="{FF2B5EF4-FFF2-40B4-BE49-F238E27FC236}">
                <a16:creationId xmlns:a16="http://schemas.microsoft.com/office/drawing/2014/main" id="{86223375-0B64-8696-9970-E7F27DE1B389}"/>
              </a:ext>
            </a:extLst>
          </p:cNvPr>
          <p:cNvSpPr>
            <a:spLocks noGrp="1"/>
          </p:cNvSpPr>
          <p:nvPr>
            <p:ph type="dt" sz="half" idx="10"/>
          </p:nvPr>
        </p:nvSpPr>
        <p:spPr/>
        <p:txBody>
          <a:bodyPr/>
          <a:lstStyle>
            <a:lvl1pPr>
              <a:defRPr/>
            </a:lvl1pPr>
          </a:lstStyle>
          <a:p>
            <a:pPr>
              <a:defRPr/>
            </a:pPr>
            <a:fld id="{9E96A1A1-FCD8-41E1-A02D-95215796DE8D}" type="datetimeFigureOut">
              <a:rPr lang="zh-TW" altLang="en-US"/>
              <a:pPr>
                <a:defRPr/>
              </a:pPr>
              <a:t>2025/7/13</a:t>
            </a:fld>
            <a:endParaRPr lang="zh-TW" altLang="en-US"/>
          </a:p>
        </p:txBody>
      </p:sp>
      <p:sp>
        <p:nvSpPr>
          <p:cNvPr id="5" name="Footer Placeholder 4">
            <a:extLst>
              <a:ext uri="{FF2B5EF4-FFF2-40B4-BE49-F238E27FC236}">
                <a16:creationId xmlns:a16="http://schemas.microsoft.com/office/drawing/2014/main" id="{55F85D90-67CD-672E-FE9B-4A7AB8703381}"/>
              </a:ext>
            </a:extLst>
          </p:cNvPr>
          <p:cNvSpPr>
            <a:spLocks noGrp="1"/>
          </p:cNvSpPr>
          <p:nvPr>
            <p:ph type="ftr" sz="quarter" idx="11"/>
          </p:nvPr>
        </p:nvSpPr>
        <p:spPr/>
        <p:txBody>
          <a:bodyPr/>
          <a:lstStyle>
            <a:lvl1pPr>
              <a:defRPr/>
            </a:lvl1pPr>
          </a:lstStyle>
          <a:p>
            <a:pPr>
              <a:defRPr/>
            </a:pPr>
            <a:endParaRPr lang="zh-TW" altLang="en-US"/>
          </a:p>
        </p:txBody>
      </p:sp>
      <p:sp>
        <p:nvSpPr>
          <p:cNvPr id="6" name="Slide Number Placeholder 5">
            <a:extLst>
              <a:ext uri="{FF2B5EF4-FFF2-40B4-BE49-F238E27FC236}">
                <a16:creationId xmlns:a16="http://schemas.microsoft.com/office/drawing/2014/main" id="{EFE03471-EB6D-7717-FB37-7900FCA97FDF}"/>
              </a:ext>
            </a:extLst>
          </p:cNvPr>
          <p:cNvSpPr>
            <a:spLocks noGrp="1"/>
          </p:cNvSpPr>
          <p:nvPr>
            <p:ph type="sldNum" sz="quarter" idx="12"/>
          </p:nvPr>
        </p:nvSpPr>
        <p:spPr/>
        <p:txBody>
          <a:bodyPr/>
          <a:lstStyle>
            <a:lvl1pPr>
              <a:defRPr/>
            </a:lvl1pPr>
          </a:lstStyle>
          <a:p>
            <a:pPr>
              <a:defRPr/>
            </a:pPr>
            <a:fld id="{F4809DBE-6AD1-47FA-98F5-F660B74575B0}" type="slidenum">
              <a:rPr lang="zh-TW" altLang="en-US"/>
              <a:pPr>
                <a:defRPr/>
              </a:pPr>
              <a:t>‹#›</a:t>
            </a:fld>
            <a:endParaRPr lang="zh-TW" altLang="en-US"/>
          </a:p>
        </p:txBody>
      </p:sp>
    </p:spTree>
    <p:extLst>
      <p:ext uri="{BB962C8B-B14F-4D97-AF65-F5344CB8AC3E}">
        <p14:creationId xmlns:p14="http://schemas.microsoft.com/office/powerpoint/2010/main" val="415862079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zh-TW"/>
              <a:t>Click to edit Master title style</a:t>
            </a:r>
            <a:endParaRPr lang="zh-TW" altLang="en-US"/>
          </a:p>
        </p:txBody>
      </p:sp>
      <p:sp>
        <p:nvSpPr>
          <p:cNvPr id="3" name="Content Placeholder 2"/>
          <p:cNvSpPr>
            <a:spLocks noGrp="1"/>
          </p:cNvSpPr>
          <p:nvPr>
            <p:ph sz="half" idx="1"/>
          </p:nvPr>
        </p:nvSpPr>
        <p:spPr>
          <a:xfrm>
            <a:off x="628650" y="1825625"/>
            <a:ext cx="3886200" cy="4351338"/>
          </a:xfrm>
        </p:spPr>
        <p:txBody>
          <a:bodyPr/>
          <a:lstStyle/>
          <a:p>
            <a:pPr lvl="0"/>
            <a:r>
              <a:rPr lang="en-US" altLang="zh-TW"/>
              <a:t>Click to edit Master text styles</a:t>
            </a:r>
          </a:p>
          <a:p>
            <a:pPr lvl="1"/>
            <a:r>
              <a:rPr lang="en-US" altLang="zh-TW"/>
              <a:t>Second level</a:t>
            </a:r>
          </a:p>
          <a:p>
            <a:pPr lvl="2"/>
            <a:r>
              <a:rPr lang="en-US" altLang="zh-TW"/>
              <a:t>Third level</a:t>
            </a:r>
          </a:p>
          <a:p>
            <a:pPr lvl="3"/>
            <a:r>
              <a:rPr lang="en-US" altLang="zh-TW"/>
              <a:t>Fourth level</a:t>
            </a:r>
          </a:p>
          <a:p>
            <a:pPr lvl="4"/>
            <a:r>
              <a:rPr lang="en-US" altLang="zh-TW"/>
              <a:t>Fifth level</a:t>
            </a:r>
            <a:endParaRPr lang="zh-TW" altLang="en-US"/>
          </a:p>
        </p:txBody>
      </p:sp>
      <p:sp>
        <p:nvSpPr>
          <p:cNvPr id="4" name="Content Placeholder 3"/>
          <p:cNvSpPr>
            <a:spLocks noGrp="1"/>
          </p:cNvSpPr>
          <p:nvPr>
            <p:ph sz="half" idx="2"/>
          </p:nvPr>
        </p:nvSpPr>
        <p:spPr>
          <a:xfrm>
            <a:off x="4629150" y="1825625"/>
            <a:ext cx="3886200" cy="4351338"/>
          </a:xfrm>
        </p:spPr>
        <p:txBody>
          <a:bodyPr/>
          <a:lstStyle/>
          <a:p>
            <a:pPr lvl="0"/>
            <a:r>
              <a:rPr lang="en-US" altLang="zh-TW"/>
              <a:t>Click to edit Master text styles</a:t>
            </a:r>
          </a:p>
          <a:p>
            <a:pPr lvl="1"/>
            <a:r>
              <a:rPr lang="en-US" altLang="zh-TW"/>
              <a:t>Second level</a:t>
            </a:r>
          </a:p>
          <a:p>
            <a:pPr lvl="2"/>
            <a:r>
              <a:rPr lang="en-US" altLang="zh-TW"/>
              <a:t>Third level</a:t>
            </a:r>
          </a:p>
          <a:p>
            <a:pPr lvl="3"/>
            <a:r>
              <a:rPr lang="en-US" altLang="zh-TW"/>
              <a:t>Fourth level</a:t>
            </a:r>
          </a:p>
          <a:p>
            <a:pPr lvl="4"/>
            <a:r>
              <a:rPr lang="en-US" altLang="zh-TW"/>
              <a:t>Fifth level</a:t>
            </a:r>
            <a:endParaRPr lang="zh-TW" altLang="en-US"/>
          </a:p>
        </p:txBody>
      </p:sp>
      <p:sp>
        <p:nvSpPr>
          <p:cNvPr id="5" name="Date Placeholder 3">
            <a:extLst>
              <a:ext uri="{FF2B5EF4-FFF2-40B4-BE49-F238E27FC236}">
                <a16:creationId xmlns:a16="http://schemas.microsoft.com/office/drawing/2014/main" id="{7756B16C-3FCF-1349-FAFB-A204C6E8CD8F}"/>
              </a:ext>
            </a:extLst>
          </p:cNvPr>
          <p:cNvSpPr>
            <a:spLocks noGrp="1"/>
          </p:cNvSpPr>
          <p:nvPr>
            <p:ph type="dt" sz="half" idx="10"/>
          </p:nvPr>
        </p:nvSpPr>
        <p:spPr/>
        <p:txBody>
          <a:bodyPr/>
          <a:lstStyle>
            <a:lvl1pPr>
              <a:defRPr/>
            </a:lvl1pPr>
          </a:lstStyle>
          <a:p>
            <a:pPr>
              <a:defRPr/>
            </a:pPr>
            <a:fld id="{97BEAE06-059F-4B5E-B90A-C001E328797E}" type="datetimeFigureOut">
              <a:rPr lang="zh-TW" altLang="en-US"/>
              <a:pPr>
                <a:defRPr/>
              </a:pPr>
              <a:t>2025/7/13</a:t>
            </a:fld>
            <a:endParaRPr lang="zh-TW" altLang="en-US"/>
          </a:p>
        </p:txBody>
      </p:sp>
      <p:sp>
        <p:nvSpPr>
          <p:cNvPr id="6" name="Footer Placeholder 4">
            <a:extLst>
              <a:ext uri="{FF2B5EF4-FFF2-40B4-BE49-F238E27FC236}">
                <a16:creationId xmlns:a16="http://schemas.microsoft.com/office/drawing/2014/main" id="{A79870F9-52BD-FEA5-4BF1-A930D1402A17}"/>
              </a:ext>
            </a:extLst>
          </p:cNvPr>
          <p:cNvSpPr>
            <a:spLocks noGrp="1"/>
          </p:cNvSpPr>
          <p:nvPr>
            <p:ph type="ftr" sz="quarter" idx="11"/>
          </p:nvPr>
        </p:nvSpPr>
        <p:spPr/>
        <p:txBody>
          <a:bodyPr/>
          <a:lstStyle>
            <a:lvl1pPr>
              <a:defRPr/>
            </a:lvl1pPr>
          </a:lstStyle>
          <a:p>
            <a:pPr>
              <a:defRPr/>
            </a:pPr>
            <a:endParaRPr lang="zh-TW" altLang="en-US"/>
          </a:p>
        </p:txBody>
      </p:sp>
      <p:sp>
        <p:nvSpPr>
          <p:cNvPr id="7" name="Slide Number Placeholder 5">
            <a:extLst>
              <a:ext uri="{FF2B5EF4-FFF2-40B4-BE49-F238E27FC236}">
                <a16:creationId xmlns:a16="http://schemas.microsoft.com/office/drawing/2014/main" id="{2C7F045B-7394-D082-02FF-6DA42360E0A3}"/>
              </a:ext>
            </a:extLst>
          </p:cNvPr>
          <p:cNvSpPr>
            <a:spLocks noGrp="1"/>
          </p:cNvSpPr>
          <p:nvPr>
            <p:ph type="sldNum" sz="quarter" idx="12"/>
          </p:nvPr>
        </p:nvSpPr>
        <p:spPr/>
        <p:txBody>
          <a:bodyPr/>
          <a:lstStyle>
            <a:lvl1pPr>
              <a:defRPr/>
            </a:lvl1pPr>
          </a:lstStyle>
          <a:p>
            <a:pPr>
              <a:defRPr/>
            </a:pPr>
            <a:fld id="{98E4C5BD-BBD1-475F-8BBA-007B1B5AC02C}" type="slidenum">
              <a:rPr lang="zh-TW" altLang="en-US"/>
              <a:pPr>
                <a:defRPr/>
              </a:pPr>
              <a:t>‹#›</a:t>
            </a:fld>
            <a:endParaRPr lang="zh-TW" altLang="en-US"/>
          </a:p>
        </p:txBody>
      </p:sp>
    </p:spTree>
    <p:extLst>
      <p:ext uri="{BB962C8B-B14F-4D97-AF65-F5344CB8AC3E}">
        <p14:creationId xmlns:p14="http://schemas.microsoft.com/office/powerpoint/2010/main" val="299881207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ltLang="zh-TW"/>
              <a:t>Click to edit Master title style</a:t>
            </a:r>
            <a:endParaRPr lang="zh-TW" altLang="en-US"/>
          </a:p>
        </p:txBody>
      </p:sp>
      <p:sp>
        <p:nvSpPr>
          <p:cNvPr id="3" name="Text Placeholder 2"/>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ltLang="zh-TW"/>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ltLang="zh-TW"/>
              <a:t>Click to edit Master text styles</a:t>
            </a:r>
          </a:p>
          <a:p>
            <a:pPr lvl="1"/>
            <a:r>
              <a:rPr lang="en-US" altLang="zh-TW"/>
              <a:t>Second level</a:t>
            </a:r>
          </a:p>
          <a:p>
            <a:pPr lvl="2"/>
            <a:r>
              <a:rPr lang="en-US" altLang="zh-TW"/>
              <a:t>Third level</a:t>
            </a:r>
          </a:p>
          <a:p>
            <a:pPr lvl="3"/>
            <a:r>
              <a:rPr lang="en-US" altLang="zh-TW"/>
              <a:t>Fourth level</a:t>
            </a:r>
          </a:p>
          <a:p>
            <a:pPr lvl="4"/>
            <a:r>
              <a:rPr lang="en-US" altLang="zh-TW"/>
              <a:t>Fifth level</a:t>
            </a:r>
            <a:endParaRPr lang="zh-TW" altLang="en-US"/>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ltLang="zh-TW"/>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ltLang="zh-TW"/>
              <a:t>Click to edit Master text styles</a:t>
            </a:r>
          </a:p>
          <a:p>
            <a:pPr lvl="1"/>
            <a:r>
              <a:rPr lang="en-US" altLang="zh-TW"/>
              <a:t>Second level</a:t>
            </a:r>
          </a:p>
          <a:p>
            <a:pPr lvl="2"/>
            <a:r>
              <a:rPr lang="en-US" altLang="zh-TW"/>
              <a:t>Third level</a:t>
            </a:r>
          </a:p>
          <a:p>
            <a:pPr lvl="3"/>
            <a:r>
              <a:rPr lang="en-US" altLang="zh-TW"/>
              <a:t>Fourth level</a:t>
            </a:r>
          </a:p>
          <a:p>
            <a:pPr lvl="4"/>
            <a:r>
              <a:rPr lang="en-US" altLang="zh-TW"/>
              <a:t>Fifth level</a:t>
            </a:r>
            <a:endParaRPr lang="zh-TW" altLang="en-US"/>
          </a:p>
        </p:txBody>
      </p:sp>
      <p:sp>
        <p:nvSpPr>
          <p:cNvPr id="7" name="Date Placeholder 3">
            <a:extLst>
              <a:ext uri="{FF2B5EF4-FFF2-40B4-BE49-F238E27FC236}">
                <a16:creationId xmlns:a16="http://schemas.microsoft.com/office/drawing/2014/main" id="{A6F45B18-7B36-DD2B-C5D4-D73FA2AEA395}"/>
              </a:ext>
            </a:extLst>
          </p:cNvPr>
          <p:cNvSpPr>
            <a:spLocks noGrp="1"/>
          </p:cNvSpPr>
          <p:nvPr>
            <p:ph type="dt" sz="half" idx="10"/>
          </p:nvPr>
        </p:nvSpPr>
        <p:spPr/>
        <p:txBody>
          <a:bodyPr/>
          <a:lstStyle>
            <a:lvl1pPr>
              <a:defRPr/>
            </a:lvl1pPr>
          </a:lstStyle>
          <a:p>
            <a:pPr>
              <a:defRPr/>
            </a:pPr>
            <a:fld id="{88DF17CA-ADA5-477D-882C-1C4FAC31D60B}" type="datetimeFigureOut">
              <a:rPr lang="zh-TW" altLang="en-US"/>
              <a:pPr>
                <a:defRPr/>
              </a:pPr>
              <a:t>2025/7/13</a:t>
            </a:fld>
            <a:endParaRPr lang="zh-TW" altLang="en-US"/>
          </a:p>
        </p:txBody>
      </p:sp>
      <p:sp>
        <p:nvSpPr>
          <p:cNvPr id="8" name="Footer Placeholder 4">
            <a:extLst>
              <a:ext uri="{FF2B5EF4-FFF2-40B4-BE49-F238E27FC236}">
                <a16:creationId xmlns:a16="http://schemas.microsoft.com/office/drawing/2014/main" id="{333B99C1-84EF-EBFA-9574-6A677DC8A5C9}"/>
              </a:ext>
            </a:extLst>
          </p:cNvPr>
          <p:cNvSpPr>
            <a:spLocks noGrp="1"/>
          </p:cNvSpPr>
          <p:nvPr>
            <p:ph type="ftr" sz="quarter" idx="11"/>
          </p:nvPr>
        </p:nvSpPr>
        <p:spPr/>
        <p:txBody>
          <a:bodyPr/>
          <a:lstStyle>
            <a:lvl1pPr>
              <a:defRPr/>
            </a:lvl1pPr>
          </a:lstStyle>
          <a:p>
            <a:pPr>
              <a:defRPr/>
            </a:pPr>
            <a:endParaRPr lang="zh-TW" altLang="en-US"/>
          </a:p>
        </p:txBody>
      </p:sp>
      <p:sp>
        <p:nvSpPr>
          <p:cNvPr id="9" name="Slide Number Placeholder 5">
            <a:extLst>
              <a:ext uri="{FF2B5EF4-FFF2-40B4-BE49-F238E27FC236}">
                <a16:creationId xmlns:a16="http://schemas.microsoft.com/office/drawing/2014/main" id="{83167C49-50CE-4EB7-AC4F-13406142EC87}"/>
              </a:ext>
            </a:extLst>
          </p:cNvPr>
          <p:cNvSpPr>
            <a:spLocks noGrp="1"/>
          </p:cNvSpPr>
          <p:nvPr>
            <p:ph type="sldNum" sz="quarter" idx="12"/>
          </p:nvPr>
        </p:nvSpPr>
        <p:spPr/>
        <p:txBody>
          <a:bodyPr/>
          <a:lstStyle>
            <a:lvl1pPr>
              <a:defRPr/>
            </a:lvl1pPr>
          </a:lstStyle>
          <a:p>
            <a:pPr>
              <a:defRPr/>
            </a:pPr>
            <a:fld id="{6AC0F847-60BC-4012-9796-8A6708D641EA}" type="slidenum">
              <a:rPr lang="zh-TW" altLang="en-US"/>
              <a:pPr>
                <a:defRPr/>
              </a:pPr>
              <a:t>‹#›</a:t>
            </a:fld>
            <a:endParaRPr lang="zh-TW" altLang="en-US"/>
          </a:p>
        </p:txBody>
      </p:sp>
    </p:spTree>
    <p:extLst>
      <p:ext uri="{BB962C8B-B14F-4D97-AF65-F5344CB8AC3E}">
        <p14:creationId xmlns:p14="http://schemas.microsoft.com/office/powerpoint/2010/main" val="133087624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zh-TW"/>
              <a:t>Click to edit Master title style</a:t>
            </a:r>
            <a:endParaRPr lang="zh-TW" altLang="en-US"/>
          </a:p>
        </p:txBody>
      </p:sp>
      <p:sp>
        <p:nvSpPr>
          <p:cNvPr id="3" name="Date Placeholder 3">
            <a:extLst>
              <a:ext uri="{FF2B5EF4-FFF2-40B4-BE49-F238E27FC236}">
                <a16:creationId xmlns:a16="http://schemas.microsoft.com/office/drawing/2014/main" id="{BCCE1FCF-97C1-8BD0-8DBC-1EEEE02EE4CC}"/>
              </a:ext>
            </a:extLst>
          </p:cNvPr>
          <p:cNvSpPr>
            <a:spLocks noGrp="1"/>
          </p:cNvSpPr>
          <p:nvPr>
            <p:ph type="dt" sz="half" idx="10"/>
          </p:nvPr>
        </p:nvSpPr>
        <p:spPr/>
        <p:txBody>
          <a:bodyPr/>
          <a:lstStyle>
            <a:lvl1pPr>
              <a:defRPr/>
            </a:lvl1pPr>
          </a:lstStyle>
          <a:p>
            <a:pPr>
              <a:defRPr/>
            </a:pPr>
            <a:fld id="{AA30FB0A-D46E-46F8-8B78-5AE8E45AE765}" type="datetimeFigureOut">
              <a:rPr lang="zh-TW" altLang="en-US"/>
              <a:pPr>
                <a:defRPr/>
              </a:pPr>
              <a:t>2025/7/13</a:t>
            </a:fld>
            <a:endParaRPr lang="zh-TW" altLang="en-US"/>
          </a:p>
        </p:txBody>
      </p:sp>
      <p:sp>
        <p:nvSpPr>
          <p:cNvPr id="4" name="Footer Placeholder 4">
            <a:extLst>
              <a:ext uri="{FF2B5EF4-FFF2-40B4-BE49-F238E27FC236}">
                <a16:creationId xmlns:a16="http://schemas.microsoft.com/office/drawing/2014/main" id="{5AB3224A-416B-9E1A-63A1-4E33369D8A48}"/>
              </a:ext>
            </a:extLst>
          </p:cNvPr>
          <p:cNvSpPr>
            <a:spLocks noGrp="1"/>
          </p:cNvSpPr>
          <p:nvPr>
            <p:ph type="ftr" sz="quarter" idx="11"/>
          </p:nvPr>
        </p:nvSpPr>
        <p:spPr/>
        <p:txBody>
          <a:bodyPr/>
          <a:lstStyle>
            <a:lvl1pPr>
              <a:defRPr/>
            </a:lvl1pPr>
          </a:lstStyle>
          <a:p>
            <a:pPr>
              <a:defRPr/>
            </a:pPr>
            <a:endParaRPr lang="zh-TW" altLang="en-US"/>
          </a:p>
        </p:txBody>
      </p:sp>
      <p:sp>
        <p:nvSpPr>
          <p:cNvPr id="5" name="Slide Number Placeholder 5">
            <a:extLst>
              <a:ext uri="{FF2B5EF4-FFF2-40B4-BE49-F238E27FC236}">
                <a16:creationId xmlns:a16="http://schemas.microsoft.com/office/drawing/2014/main" id="{4A67D227-6D43-AB33-EB10-E731344F7C57}"/>
              </a:ext>
            </a:extLst>
          </p:cNvPr>
          <p:cNvSpPr>
            <a:spLocks noGrp="1"/>
          </p:cNvSpPr>
          <p:nvPr>
            <p:ph type="sldNum" sz="quarter" idx="12"/>
          </p:nvPr>
        </p:nvSpPr>
        <p:spPr/>
        <p:txBody>
          <a:bodyPr/>
          <a:lstStyle>
            <a:lvl1pPr>
              <a:defRPr/>
            </a:lvl1pPr>
          </a:lstStyle>
          <a:p>
            <a:pPr>
              <a:defRPr/>
            </a:pPr>
            <a:fld id="{2A5267B1-59BD-4CE2-A7E0-18144875B117}" type="slidenum">
              <a:rPr lang="zh-TW" altLang="en-US"/>
              <a:pPr>
                <a:defRPr/>
              </a:pPr>
              <a:t>‹#›</a:t>
            </a:fld>
            <a:endParaRPr lang="zh-TW" altLang="en-US"/>
          </a:p>
        </p:txBody>
      </p:sp>
    </p:spTree>
    <p:extLst>
      <p:ext uri="{BB962C8B-B14F-4D97-AF65-F5344CB8AC3E}">
        <p14:creationId xmlns:p14="http://schemas.microsoft.com/office/powerpoint/2010/main" val="267269328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334EEBF9-F8C1-B61B-FB77-4AEF725AC53A}"/>
              </a:ext>
            </a:extLst>
          </p:cNvPr>
          <p:cNvSpPr>
            <a:spLocks noGrp="1"/>
          </p:cNvSpPr>
          <p:nvPr>
            <p:ph type="dt" sz="half" idx="10"/>
          </p:nvPr>
        </p:nvSpPr>
        <p:spPr/>
        <p:txBody>
          <a:bodyPr/>
          <a:lstStyle>
            <a:lvl1pPr>
              <a:defRPr/>
            </a:lvl1pPr>
          </a:lstStyle>
          <a:p>
            <a:pPr>
              <a:defRPr/>
            </a:pPr>
            <a:fld id="{5CDEC715-6CA8-431E-917F-7CB8CEB67678}" type="datetimeFigureOut">
              <a:rPr lang="zh-TW" altLang="en-US"/>
              <a:pPr>
                <a:defRPr/>
              </a:pPr>
              <a:t>2025/7/13</a:t>
            </a:fld>
            <a:endParaRPr lang="zh-TW" altLang="en-US"/>
          </a:p>
        </p:txBody>
      </p:sp>
      <p:sp>
        <p:nvSpPr>
          <p:cNvPr id="3" name="Footer Placeholder 4">
            <a:extLst>
              <a:ext uri="{FF2B5EF4-FFF2-40B4-BE49-F238E27FC236}">
                <a16:creationId xmlns:a16="http://schemas.microsoft.com/office/drawing/2014/main" id="{439F36E5-6555-8DCD-911B-DF0FFCFE1401}"/>
              </a:ext>
            </a:extLst>
          </p:cNvPr>
          <p:cNvSpPr>
            <a:spLocks noGrp="1"/>
          </p:cNvSpPr>
          <p:nvPr>
            <p:ph type="ftr" sz="quarter" idx="11"/>
          </p:nvPr>
        </p:nvSpPr>
        <p:spPr/>
        <p:txBody>
          <a:bodyPr/>
          <a:lstStyle>
            <a:lvl1pPr>
              <a:defRPr/>
            </a:lvl1pPr>
          </a:lstStyle>
          <a:p>
            <a:pPr>
              <a:defRPr/>
            </a:pPr>
            <a:endParaRPr lang="zh-TW" altLang="en-US"/>
          </a:p>
        </p:txBody>
      </p:sp>
      <p:sp>
        <p:nvSpPr>
          <p:cNvPr id="4" name="Slide Number Placeholder 5">
            <a:extLst>
              <a:ext uri="{FF2B5EF4-FFF2-40B4-BE49-F238E27FC236}">
                <a16:creationId xmlns:a16="http://schemas.microsoft.com/office/drawing/2014/main" id="{30C01D87-727C-204A-AF51-80A7AED7BF01}"/>
              </a:ext>
            </a:extLst>
          </p:cNvPr>
          <p:cNvSpPr>
            <a:spLocks noGrp="1"/>
          </p:cNvSpPr>
          <p:nvPr>
            <p:ph type="sldNum" sz="quarter" idx="12"/>
          </p:nvPr>
        </p:nvSpPr>
        <p:spPr/>
        <p:txBody>
          <a:bodyPr/>
          <a:lstStyle>
            <a:lvl1pPr>
              <a:defRPr/>
            </a:lvl1pPr>
          </a:lstStyle>
          <a:p>
            <a:pPr>
              <a:defRPr/>
            </a:pPr>
            <a:fld id="{1A914016-2BAF-49E9-BF2D-F0BCE3460362}" type="slidenum">
              <a:rPr lang="zh-TW" altLang="en-US"/>
              <a:pPr>
                <a:defRPr/>
              </a:pPr>
              <a:t>‹#›</a:t>
            </a:fld>
            <a:endParaRPr lang="zh-TW" altLang="en-US"/>
          </a:p>
        </p:txBody>
      </p:sp>
    </p:spTree>
    <p:extLst>
      <p:ext uri="{BB962C8B-B14F-4D97-AF65-F5344CB8AC3E}">
        <p14:creationId xmlns:p14="http://schemas.microsoft.com/office/powerpoint/2010/main" val="1271797416"/>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altLang="zh-TW"/>
              <a:t>Click to edit Master title style</a:t>
            </a:r>
            <a:endParaRPr lang="zh-TW" altLang="en-US"/>
          </a:p>
        </p:txBody>
      </p:sp>
      <p:sp>
        <p:nvSpPr>
          <p:cNvPr id="3" name="Content Placeholder 2"/>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ltLang="zh-TW"/>
              <a:t>Click to edit Master text styles</a:t>
            </a:r>
          </a:p>
          <a:p>
            <a:pPr lvl="1"/>
            <a:r>
              <a:rPr lang="en-US" altLang="zh-TW"/>
              <a:t>Second level</a:t>
            </a:r>
          </a:p>
          <a:p>
            <a:pPr lvl="2"/>
            <a:r>
              <a:rPr lang="en-US" altLang="zh-TW"/>
              <a:t>Third level</a:t>
            </a:r>
          </a:p>
          <a:p>
            <a:pPr lvl="3"/>
            <a:r>
              <a:rPr lang="en-US" altLang="zh-TW"/>
              <a:t>Fourth level</a:t>
            </a:r>
          </a:p>
          <a:p>
            <a:pPr lvl="4"/>
            <a:r>
              <a:rPr lang="en-US" altLang="zh-TW"/>
              <a:t>Fifth level</a:t>
            </a:r>
            <a:endParaRPr lang="zh-TW" altLang="en-US"/>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ltLang="zh-TW"/>
              <a:t>Click to edit Master text styles</a:t>
            </a:r>
          </a:p>
        </p:txBody>
      </p:sp>
      <p:sp>
        <p:nvSpPr>
          <p:cNvPr id="5" name="Date Placeholder 3">
            <a:extLst>
              <a:ext uri="{FF2B5EF4-FFF2-40B4-BE49-F238E27FC236}">
                <a16:creationId xmlns:a16="http://schemas.microsoft.com/office/drawing/2014/main" id="{4FDB4444-6E17-974E-2EBE-8454620E1ECA}"/>
              </a:ext>
            </a:extLst>
          </p:cNvPr>
          <p:cNvSpPr>
            <a:spLocks noGrp="1"/>
          </p:cNvSpPr>
          <p:nvPr>
            <p:ph type="dt" sz="half" idx="10"/>
          </p:nvPr>
        </p:nvSpPr>
        <p:spPr/>
        <p:txBody>
          <a:bodyPr/>
          <a:lstStyle>
            <a:lvl1pPr>
              <a:defRPr/>
            </a:lvl1pPr>
          </a:lstStyle>
          <a:p>
            <a:pPr>
              <a:defRPr/>
            </a:pPr>
            <a:fld id="{8E7332D1-15B4-49F5-B651-38A3B8AD3793}" type="datetimeFigureOut">
              <a:rPr lang="zh-TW" altLang="en-US"/>
              <a:pPr>
                <a:defRPr/>
              </a:pPr>
              <a:t>2025/7/13</a:t>
            </a:fld>
            <a:endParaRPr lang="zh-TW" altLang="en-US"/>
          </a:p>
        </p:txBody>
      </p:sp>
      <p:sp>
        <p:nvSpPr>
          <p:cNvPr id="6" name="Footer Placeholder 4">
            <a:extLst>
              <a:ext uri="{FF2B5EF4-FFF2-40B4-BE49-F238E27FC236}">
                <a16:creationId xmlns:a16="http://schemas.microsoft.com/office/drawing/2014/main" id="{6F6C9EE7-A465-184B-4CDC-952F6526D19C}"/>
              </a:ext>
            </a:extLst>
          </p:cNvPr>
          <p:cNvSpPr>
            <a:spLocks noGrp="1"/>
          </p:cNvSpPr>
          <p:nvPr>
            <p:ph type="ftr" sz="quarter" idx="11"/>
          </p:nvPr>
        </p:nvSpPr>
        <p:spPr/>
        <p:txBody>
          <a:bodyPr/>
          <a:lstStyle>
            <a:lvl1pPr>
              <a:defRPr/>
            </a:lvl1pPr>
          </a:lstStyle>
          <a:p>
            <a:pPr>
              <a:defRPr/>
            </a:pPr>
            <a:endParaRPr lang="zh-TW" altLang="en-US"/>
          </a:p>
        </p:txBody>
      </p:sp>
      <p:sp>
        <p:nvSpPr>
          <p:cNvPr id="7" name="Slide Number Placeholder 5">
            <a:extLst>
              <a:ext uri="{FF2B5EF4-FFF2-40B4-BE49-F238E27FC236}">
                <a16:creationId xmlns:a16="http://schemas.microsoft.com/office/drawing/2014/main" id="{F0DE5106-6A26-1893-5476-E0EDB9E19531}"/>
              </a:ext>
            </a:extLst>
          </p:cNvPr>
          <p:cNvSpPr>
            <a:spLocks noGrp="1"/>
          </p:cNvSpPr>
          <p:nvPr>
            <p:ph type="sldNum" sz="quarter" idx="12"/>
          </p:nvPr>
        </p:nvSpPr>
        <p:spPr/>
        <p:txBody>
          <a:bodyPr/>
          <a:lstStyle>
            <a:lvl1pPr>
              <a:defRPr/>
            </a:lvl1pPr>
          </a:lstStyle>
          <a:p>
            <a:pPr>
              <a:defRPr/>
            </a:pPr>
            <a:fld id="{555F7C2C-9DFA-4F2B-A0C4-D6226A926590}" type="slidenum">
              <a:rPr lang="zh-TW" altLang="en-US"/>
              <a:pPr>
                <a:defRPr/>
              </a:pPr>
              <a:t>‹#›</a:t>
            </a:fld>
            <a:endParaRPr lang="zh-TW" altLang="en-US"/>
          </a:p>
        </p:txBody>
      </p:sp>
    </p:spTree>
    <p:extLst>
      <p:ext uri="{BB962C8B-B14F-4D97-AF65-F5344CB8AC3E}">
        <p14:creationId xmlns:p14="http://schemas.microsoft.com/office/powerpoint/2010/main" val="33853075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02226D8-D52D-41B5-ACA1-2352531B230F}"/>
              </a:ext>
            </a:extLst>
          </p:cNvPr>
          <p:cNvSpPr>
            <a:spLocks noGrp="1"/>
          </p:cNvSpPr>
          <p:nvPr>
            <p:ph type="dt" sz="half" idx="10"/>
          </p:nvPr>
        </p:nvSpPr>
        <p:spPr/>
        <p:txBody>
          <a:bodyPr/>
          <a:lstStyle>
            <a:lvl1pPr>
              <a:defRPr/>
            </a:lvl1pPr>
          </a:lstStyle>
          <a:p>
            <a:pPr>
              <a:defRPr/>
            </a:pPr>
            <a:fld id="{1B304EDE-B6F7-4B63-8BCC-2981C887842A}" type="datetime1">
              <a:rPr lang="en-US"/>
              <a:pPr>
                <a:defRPr/>
              </a:pPr>
              <a:t>7/13/2025</a:t>
            </a:fld>
            <a:endParaRPr lang="en-US"/>
          </a:p>
        </p:txBody>
      </p:sp>
      <p:sp>
        <p:nvSpPr>
          <p:cNvPr id="5" name="Footer Placeholder 4">
            <a:extLst>
              <a:ext uri="{FF2B5EF4-FFF2-40B4-BE49-F238E27FC236}">
                <a16:creationId xmlns:a16="http://schemas.microsoft.com/office/drawing/2014/main" id="{DDAD5FB6-4E42-42B0-A91D-5A6C3C22E606}"/>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0FFF8D12-AE3C-40FC-875F-42F7027B51D7}"/>
              </a:ext>
            </a:extLst>
          </p:cNvPr>
          <p:cNvSpPr>
            <a:spLocks noGrp="1"/>
          </p:cNvSpPr>
          <p:nvPr>
            <p:ph type="sldNum" sz="quarter" idx="12"/>
          </p:nvPr>
        </p:nvSpPr>
        <p:spPr/>
        <p:txBody>
          <a:bodyPr/>
          <a:lstStyle>
            <a:lvl1pPr>
              <a:defRPr/>
            </a:lvl1pPr>
          </a:lstStyle>
          <a:p>
            <a:pPr>
              <a:defRPr/>
            </a:pPr>
            <a:fld id="{85531465-F40B-4509-B7CF-2EE0D8B9E1FB}" type="slidenum">
              <a:rPr lang="en-US" altLang="en-US"/>
              <a:pPr>
                <a:defRPr/>
              </a:pPr>
              <a:t>‹#›</a:t>
            </a:fld>
            <a:endParaRPr lang="en-US" altLang="en-US"/>
          </a:p>
        </p:txBody>
      </p:sp>
    </p:spTree>
    <p:extLst>
      <p:ext uri="{BB962C8B-B14F-4D97-AF65-F5344CB8AC3E}">
        <p14:creationId xmlns:p14="http://schemas.microsoft.com/office/powerpoint/2010/main" val="75798261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altLang="zh-TW"/>
              <a:t>Click to edit Master title style</a:t>
            </a:r>
            <a:endParaRPr lang="zh-TW" altLang="en-US"/>
          </a:p>
        </p:txBody>
      </p:sp>
      <p:sp>
        <p:nvSpPr>
          <p:cNvPr id="3" name="Picture Placeholder 2"/>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pPr lvl="0"/>
            <a:endParaRPr lang="zh-TW" altLang="en-US" noProof="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ltLang="zh-TW"/>
              <a:t>Click to edit Master text styles</a:t>
            </a:r>
          </a:p>
        </p:txBody>
      </p:sp>
      <p:sp>
        <p:nvSpPr>
          <p:cNvPr id="5" name="Date Placeholder 3">
            <a:extLst>
              <a:ext uri="{FF2B5EF4-FFF2-40B4-BE49-F238E27FC236}">
                <a16:creationId xmlns:a16="http://schemas.microsoft.com/office/drawing/2014/main" id="{5FB80BC6-7FB1-E89D-DE2D-B00D77F585CF}"/>
              </a:ext>
            </a:extLst>
          </p:cNvPr>
          <p:cNvSpPr>
            <a:spLocks noGrp="1"/>
          </p:cNvSpPr>
          <p:nvPr>
            <p:ph type="dt" sz="half" idx="10"/>
          </p:nvPr>
        </p:nvSpPr>
        <p:spPr/>
        <p:txBody>
          <a:bodyPr/>
          <a:lstStyle>
            <a:lvl1pPr>
              <a:defRPr/>
            </a:lvl1pPr>
          </a:lstStyle>
          <a:p>
            <a:pPr>
              <a:defRPr/>
            </a:pPr>
            <a:fld id="{C80927B7-81A7-454C-A4E7-471498BFA0E0}" type="datetimeFigureOut">
              <a:rPr lang="zh-TW" altLang="en-US"/>
              <a:pPr>
                <a:defRPr/>
              </a:pPr>
              <a:t>2025/7/13</a:t>
            </a:fld>
            <a:endParaRPr lang="zh-TW" altLang="en-US"/>
          </a:p>
        </p:txBody>
      </p:sp>
      <p:sp>
        <p:nvSpPr>
          <p:cNvPr id="6" name="Footer Placeholder 4">
            <a:extLst>
              <a:ext uri="{FF2B5EF4-FFF2-40B4-BE49-F238E27FC236}">
                <a16:creationId xmlns:a16="http://schemas.microsoft.com/office/drawing/2014/main" id="{D01B898D-9455-CFC9-2479-941128A8A3F7}"/>
              </a:ext>
            </a:extLst>
          </p:cNvPr>
          <p:cNvSpPr>
            <a:spLocks noGrp="1"/>
          </p:cNvSpPr>
          <p:nvPr>
            <p:ph type="ftr" sz="quarter" idx="11"/>
          </p:nvPr>
        </p:nvSpPr>
        <p:spPr/>
        <p:txBody>
          <a:bodyPr/>
          <a:lstStyle>
            <a:lvl1pPr>
              <a:defRPr/>
            </a:lvl1pPr>
          </a:lstStyle>
          <a:p>
            <a:pPr>
              <a:defRPr/>
            </a:pPr>
            <a:endParaRPr lang="zh-TW" altLang="en-US"/>
          </a:p>
        </p:txBody>
      </p:sp>
      <p:sp>
        <p:nvSpPr>
          <p:cNvPr id="7" name="Slide Number Placeholder 5">
            <a:extLst>
              <a:ext uri="{FF2B5EF4-FFF2-40B4-BE49-F238E27FC236}">
                <a16:creationId xmlns:a16="http://schemas.microsoft.com/office/drawing/2014/main" id="{FCB1BC09-E9F4-47F3-4B88-F78E7E0B2505}"/>
              </a:ext>
            </a:extLst>
          </p:cNvPr>
          <p:cNvSpPr>
            <a:spLocks noGrp="1"/>
          </p:cNvSpPr>
          <p:nvPr>
            <p:ph type="sldNum" sz="quarter" idx="12"/>
          </p:nvPr>
        </p:nvSpPr>
        <p:spPr/>
        <p:txBody>
          <a:bodyPr/>
          <a:lstStyle>
            <a:lvl1pPr>
              <a:defRPr/>
            </a:lvl1pPr>
          </a:lstStyle>
          <a:p>
            <a:pPr>
              <a:defRPr/>
            </a:pPr>
            <a:fld id="{9EB9C1CD-C759-43B7-BDE9-DB086B841493}" type="slidenum">
              <a:rPr lang="zh-TW" altLang="en-US"/>
              <a:pPr>
                <a:defRPr/>
              </a:pPr>
              <a:t>‹#›</a:t>
            </a:fld>
            <a:endParaRPr lang="zh-TW" altLang="en-US"/>
          </a:p>
        </p:txBody>
      </p:sp>
    </p:spTree>
    <p:extLst>
      <p:ext uri="{BB962C8B-B14F-4D97-AF65-F5344CB8AC3E}">
        <p14:creationId xmlns:p14="http://schemas.microsoft.com/office/powerpoint/2010/main" val="268109575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zh-TW"/>
              <a:t>Click to edit Master title style</a:t>
            </a:r>
            <a:endParaRPr lang="zh-TW" altLang="en-US"/>
          </a:p>
        </p:txBody>
      </p:sp>
      <p:sp>
        <p:nvSpPr>
          <p:cNvPr id="3" name="Vertical Text Placeholder 2"/>
          <p:cNvSpPr>
            <a:spLocks noGrp="1"/>
          </p:cNvSpPr>
          <p:nvPr>
            <p:ph type="body" orient="vert" idx="1"/>
          </p:nvPr>
        </p:nvSpPr>
        <p:spPr/>
        <p:txBody>
          <a:bodyPr vert="eaVert"/>
          <a:lstStyle/>
          <a:p>
            <a:pPr lvl="0"/>
            <a:r>
              <a:rPr lang="en-US" altLang="zh-TW"/>
              <a:t>Click to edit Master text styles</a:t>
            </a:r>
          </a:p>
          <a:p>
            <a:pPr lvl="1"/>
            <a:r>
              <a:rPr lang="en-US" altLang="zh-TW"/>
              <a:t>Second level</a:t>
            </a:r>
          </a:p>
          <a:p>
            <a:pPr lvl="2"/>
            <a:r>
              <a:rPr lang="en-US" altLang="zh-TW"/>
              <a:t>Third level</a:t>
            </a:r>
          </a:p>
          <a:p>
            <a:pPr lvl="3"/>
            <a:r>
              <a:rPr lang="en-US" altLang="zh-TW"/>
              <a:t>Fourth level</a:t>
            </a:r>
          </a:p>
          <a:p>
            <a:pPr lvl="4"/>
            <a:r>
              <a:rPr lang="en-US" altLang="zh-TW"/>
              <a:t>Fifth level</a:t>
            </a:r>
            <a:endParaRPr lang="zh-TW" altLang="en-US"/>
          </a:p>
        </p:txBody>
      </p:sp>
      <p:sp>
        <p:nvSpPr>
          <p:cNvPr id="4" name="Date Placeholder 3">
            <a:extLst>
              <a:ext uri="{FF2B5EF4-FFF2-40B4-BE49-F238E27FC236}">
                <a16:creationId xmlns:a16="http://schemas.microsoft.com/office/drawing/2014/main" id="{5160E411-E5E9-6E2C-DD56-20E4C207EB09}"/>
              </a:ext>
            </a:extLst>
          </p:cNvPr>
          <p:cNvSpPr>
            <a:spLocks noGrp="1"/>
          </p:cNvSpPr>
          <p:nvPr>
            <p:ph type="dt" sz="half" idx="10"/>
          </p:nvPr>
        </p:nvSpPr>
        <p:spPr/>
        <p:txBody>
          <a:bodyPr/>
          <a:lstStyle>
            <a:lvl1pPr>
              <a:defRPr/>
            </a:lvl1pPr>
          </a:lstStyle>
          <a:p>
            <a:pPr>
              <a:defRPr/>
            </a:pPr>
            <a:fld id="{F6DA2B14-F314-42BE-94A9-3C83864F0EEB}" type="datetimeFigureOut">
              <a:rPr lang="zh-TW" altLang="en-US"/>
              <a:pPr>
                <a:defRPr/>
              </a:pPr>
              <a:t>2025/7/13</a:t>
            </a:fld>
            <a:endParaRPr lang="zh-TW" altLang="en-US"/>
          </a:p>
        </p:txBody>
      </p:sp>
      <p:sp>
        <p:nvSpPr>
          <p:cNvPr id="5" name="Footer Placeholder 4">
            <a:extLst>
              <a:ext uri="{FF2B5EF4-FFF2-40B4-BE49-F238E27FC236}">
                <a16:creationId xmlns:a16="http://schemas.microsoft.com/office/drawing/2014/main" id="{EE514074-2074-A1D6-F5A6-AE33A95D906A}"/>
              </a:ext>
            </a:extLst>
          </p:cNvPr>
          <p:cNvSpPr>
            <a:spLocks noGrp="1"/>
          </p:cNvSpPr>
          <p:nvPr>
            <p:ph type="ftr" sz="quarter" idx="11"/>
          </p:nvPr>
        </p:nvSpPr>
        <p:spPr/>
        <p:txBody>
          <a:bodyPr/>
          <a:lstStyle>
            <a:lvl1pPr>
              <a:defRPr/>
            </a:lvl1pPr>
          </a:lstStyle>
          <a:p>
            <a:pPr>
              <a:defRPr/>
            </a:pPr>
            <a:endParaRPr lang="zh-TW" altLang="en-US"/>
          </a:p>
        </p:txBody>
      </p:sp>
      <p:sp>
        <p:nvSpPr>
          <p:cNvPr id="6" name="Slide Number Placeholder 5">
            <a:extLst>
              <a:ext uri="{FF2B5EF4-FFF2-40B4-BE49-F238E27FC236}">
                <a16:creationId xmlns:a16="http://schemas.microsoft.com/office/drawing/2014/main" id="{5F360592-3312-EBDB-EAB8-2580956E7D5C}"/>
              </a:ext>
            </a:extLst>
          </p:cNvPr>
          <p:cNvSpPr>
            <a:spLocks noGrp="1"/>
          </p:cNvSpPr>
          <p:nvPr>
            <p:ph type="sldNum" sz="quarter" idx="12"/>
          </p:nvPr>
        </p:nvSpPr>
        <p:spPr/>
        <p:txBody>
          <a:bodyPr/>
          <a:lstStyle>
            <a:lvl1pPr>
              <a:defRPr/>
            </a:lvl1pPr>
          </a:lstStyle>
          <a:p>
            <a:pPr>
              <a:defRPr/>
            </a:pPr>
            <a:fld id="{644BFA30-1191-471C-9B52-697BD2EEBA62}" type="slidenum">
              <a:rPr lang="zh-TW" altLang="en-US"/>
              <a:pPr>
                <a:defRPr/>
              </a:pPr>
              <a:t>‹#›</a:t>
            </a:fld>
            <a:endParaRPr lang="zh-TW" altLang="en-US"/>
          </a:p>
        </p:txBody>
      </p:sp>
    </p:spTree>
    <p:extLst>
      <p:ext uri="{BB962C8B-B14F-4D97-AF65-F5344CB8AC3E}">
        <p14:creationId xmlns:p14="http://schemas.microsoft.com/office/powerpoint/2010/main" val="3808506988"/>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ltLang="zh-TW"/>
              <a:t>Click to edit Master title style</a:t>
            </a:r>
            <a:endParaRPr lang="zh-TW" altLang="en-US"/>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ltLang="zh-TW"/>
              <a:t>Click to edit Master text styles</a:t>
            </a:r>
          </a:p>
          <a:p>
            <a:pPr lvl="1"/>
            <a:r>
              <a:rPr lang="en-US" altLang="zh-TW"/>
              <a:t>Second level</a:t>
            </a:r>
          </a:p>
          <a:p>
            <a:pPr lvl="2"/>
            <a:r>
              <a:rPr lang="en-US" altLang="zh-TW"/>
              <a:t>Third level</a:t>
            </a:r>
          </a:p>
          <a:p>
            <a:pPr lvl="3"/>
            <a:r>
              <a:rPr lang="en-US" altLang="zh-TW"/>
              <a:t>Fourth level</a:t>
            </a:r>
          </a:p>
          <a:p>
            <a:pPr lvl="4"/>
            <a:r>
              <a:rPr lang="en-US" altLang="zh-TW"/>
              <a:t>Fifth level</a:t>
            </a:r>
            <a:endParaRPr lang="zh-TW" altLang="en-US"/>
          </a:p>
        </p:txBody>
      </p:sp>
      <p:sp>
        <p:nvSpPr>
          <p:cNvPr id="4" name="Date Placeholder 3">
            <a:extLst>
              <a:ext uri="{FF2B5EF4-FFF2-40B4-BE49-F238E27FC236}">
                <a16:creationId xmlns:a16="http://schemas.microsoft.com/office/drawing/2014/main" id="{669F460A-59EE-388C-1C81-BA90061B0093}"/>
              </a:ext>
            </a:extLst>
          </p:cNvPr>
          <p:cNvSpPr>
            <a:spLocks noGrp="1"/>
          </p:cNvSpPr>
          <p:nvPr>
            <p:ph type="dt" sz="half" idx="10"/>
          </p:nvPr>
        </p:nvSpPr>
        <p:spPr/>
        <p:txBody>
          <a:bodyPr/>
          <a:lstStyle>
            <a:lvl1pPr>
              <a:defRPr/>
            </a:lvl1pPr>
          </a:lstStyle>
          <a:p>
            <a:pPr>
              <a:defRPr/>
            </a:pPr>
            <a:fld id="{B04DF502-9CDC-453F-938D-C0A585818509}" type="datetimeFigureOut">
              <a:rPr lang="zh-TW" altLang="en-US"/>
              <a:pPr>
                <a:defRPr/>
              </a:pPr>
              <a:t>2025/7/13</a:t>
            </a:fld>
            <a:endParaRPr lang="zh-TW" altLang="en-US"/>
          </a:p>
        </p:txBody>
      </p:sp>
      <p:sp>
        <p:nvSpPr>
          <p:cNvPr id="5" name="Footer Placeholder 4">
            <a:extLst>
              <a:ext uri="{FF2B5EF4-FFF2-40B4-BE49-F238E27FC236}">
                <a16:creationId xmlns:a16="http://schemas.microsoft.com/office/drawing/2014/main" id="{E7521AD5-391D-9267-30A5-CCD79D6F3189}"/>
              </a:ext>
            </a:extLst>
          </p:cNvPr>
          <p:cNvSpPr>
            <a:spLocks noGrp="1"/>
          </p:cNvSpPr>
          <p:nvPr>
            <p:ph type="ftr" sz="quarter" idx="11"/>
          </p:nvPr>
        </p:nvSpPr>
        <p:spPr/>
        <p:txBody>
          <a:bodyPr/>
          <a:lstStyle>
            <a:lvl1pPr>
              <a:defRPr/>
            </a:lvl1pPr>
          </a:lstStyle>
          <a:p>
            <a:pPr>
              <a:defRPr/>
            </a:pPr>
            <a:endParaRPr lang="zh-TW" altLang="en-US"/>
          </a:p>
        </p:txBody>
      </p:sp>
      <p:sp>
        <p:nvSpPr>
          <p:cNvPr id="6" name="Slide Number Placeholder 5">
            <a:extLst>
              <a:ext uri="{FF2B5EF4-FFF2-40B4-BE49-F238E27FC236}">
                <a16:creationId xmlns:a16="http://schemas.microsoft.com/office/drawing/2014/main" id="{58BA2CFB-3AF5-0D3D-23DA-7A83A42FB96C}"/>
              </a:ext>
            </a:extLst>
          </p:cNvPr>
          <p:cNvSpPr>
            <a:spLocks noGrp="1"/>
          </p:cNvSpPr>
          <p:nvPr>
            <p:ph type="sldNum" sz="quarter" idx="12"/>
          </p:nvPr>
        </p:nvSpPr>
        <p:spPr/>
        <p:txBody>
          <a:bodyPr/>
          <a:lstStyle>
            <a:lvl1pPr>
              <a:defRPr/>
            </a:lvl1pPr>
          </a:lstStyle>
          <a:p>
            <a:pPr>
              <a:defRPr/>
            </a:pPr>
            <a:fld id="{4F5464FC-C891-4AB2-AB9E-47041825F6D9}" type="slidenum">
              <a:rPr lang="zh-TW" altLang="en-US"/>
              <a:pPr>
                <a:defRPr/>
              </a:pPr>
              <a:t>‹#›</a:t>
            </a:fld>
            <a:endParaRPr lang="zh-TW" altLang="en-US"/>
          </a:p>
        </p:txBody>
      </p:sp>
    </p:spTree>
    <p:extLst>
      <p:ext uri="{BB962C8B-B14F-4D97-AF65-F5344CB8AC3E}">
        <p14:creationId xmlns:p14="http://schemas.microsoft.com/office/powerpoint/2010/main" val="1823088714"/>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matchingName="标题幻灯片" type="title">
  <p:cSld name="标题幻灯片">
    <p:spTree>
      <p:nvGrpSpPr>
        <p:cNvPr id="1" name="Shape 11"/>
        <p:cNvGrpSpPr/>
        <p:nvPr/>
      </p:nvGrpSpPr>
      <p:grpSpPr>
        <a:xfrm>
          <a:off x="0" y="0"/>
          <a:ext cx="0" cy="0"/>
          <a:chOff x="0" y="0"/>
          <a:chExt cx="0" cy="0"/>
        </a:xfrm>
      </p:grpSpPr>
      <p:sp>
        <p:nvSpPr>
          <p:cNvPr id="12" name="Google Shape;12;p36"/>
          <p:cNvSpPr txBox="1">
            <a:spLocks noGrp="1"/>
          </p:cNvSpPr>
          <p:nvPr>
            <p:ph type="ctrTitle"/>
          </p:nvPr>
        </p:nvSpPr>
        <p:spPr>
          <a:xfrm>
            <a:off x="685800" y="1122363"/>
            <a:ext cx="7772400" cy="2387600"/>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3" name="Google Shape;13;p36"/>
          <p:cNvSpPr txBox="1">
            <a:spLocks noGrp="1"/>
          </p:cNvSpPr>
          <p:nvPr>
            <p:ph type="subTitle" idx="1"/>
          </p:nvPr>
        </p:nvSpPr>
        <p:spPr>
          <a:xfrm>
            <a:off x="1143000" y="3602038"/>
            <a:ext cx="6858000" cy="1655762"/>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
        <p:nvSpPr>
          <p:cNvPr id="14" name="Google Shape;14;p36"/>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5" name="Google Shape;15;p36"/>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6" name="Google Shape;16;p36"/>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extLst>
      <p:ext uri="{BB962C8B-B14F-4D97-AF65-F5344CB8AC3E}">
        <p14:creationId xmlns:p14="http://schemas.microsoft.com/office/powerpoint/2010/main" val="2647049571"/>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matchingName="标题和内容" type="obj">
  <p:cSld name="标题和内容">
    <p:spTree>
      <p:nvGrpSpPr>
        <p:cNvPr id="1" name="Shape 17"/>
        <p:cNvGrpSpPr/>
        <p:nvPr/>
      </p:nvGrpSpPr>
      <p:grpSpPr>
        <a:xfrm>
          <a:off x="0" y="0"/>
          <a:ext cx="0" cy="0"/>
          <a:chOff x="0" y="0"/>
          <a:chExt cx="0" cy="0"/>
        </a:xfrm>
      </p:grpSpPr>
      <p:sp>
        <p:nvSpPr>
          <p:cNvPr id="18" name="Google Shape;18;p37"/>
          <p:cNvSpPr txBox="1">
            <a:spLocks noGrp="1"/>
          </p:cNvSpPr>
          <p:nvPr>
            <p:ph type="title"/>
          </p:nvPr>
        </p:nvSpPr>
        <p:spPr>
          <a:xfrm>
            <a:off x="628650" y="365126"/>
            <a:ext cx="78867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9" name="Google Shape;19;p37"/>
          <p:cNvSpPr txBox="1">
            <a:spLocks noGrp="1"/>
          </p:cNvSpPr>
          <p:nvPr>
            <p:ph type="body" idx="1"/>
          </p:nvPr>
        </p:nvSpPr>
        <p:spPr>
          <a:xfrm>
            <a:off x="628650" y="1825625"/>
            <a:ext cx="78867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20" name="Google Shape;20;p37"/>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1" name="Google Shape;21;p37"/>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2" name="Google Shape;22;p37"/>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extLst>
      <p:ext uri="{BB962C8B-B14F-4D97-AF65-F5344CB8AC3E}">
        <p14:creationId xmlns:p14="http://schemas.microsoft.com/office/powerpoint/2010/main" val="2060712628"/>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matchingName="节标题" type="secHead">
  <p:cSld name="节标题">
    <p:spTree>
      <p:nvGrpSpPr>
        <p:cNvPr id="1" name="Shape 23"/>
        <p:cNvGrpSpPr/>
        <p:nvPr/>
      </p:nvGrpSpPr>
      <p:grpSpPr>
        <a:xfrm>
          <a:off x="0" y="0"/>
          <a:ext cx="0" cy="0"/>
          <a:chOff x="0" y="0"/>
          <a:chExt cx="0" cy="0"/>
        </a:xfrm>
      </p:grpSpPr>
      <p:sp>
        <p:nvSpPr>
          <p:cNvPr id="24" name="Google Shape;24;p38"/>
          <p:cNvSpPr txBox="1">
            <a:spLocks noGrp="1"/>
          </p:cNvSpPr>
          <p:nvPr>
            <p:ph type="title"/>
          </p:nvPr>
        </p:nvSpPr>
        <p:spPr>
          <a:xfrm>
            <a:off x="623888" y="1709739"/>
            <a:ext cx="7886700" cy="2852737"/>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5" name="Google Shape;25;p38"/>
          <p:cNvSpPr txBox="1">
            <a:spLocks noGrp="1"/>
          </p:cNvSpPr>
          <p:nvPr>
            <p:ph type="body" idx="1"/>
          </p:nvPr>
        </p:nvSpPr>
        <p:spPr>
          <a:xfrm>
            <a:off x="623888" y="4589464"/>
            <a:ext cx="7886700" cy="1500187"/>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2400"/>
              <a:buNone/>
              <a:defRPr sz="2400">
                <a:solidFill>
                  <a:schemeClr val="dk1"/>
                </a:solidFill>
              </a:defRPr>
            </a:lvl1pPr>
            <a:lvl2pPr marL="914400" lvl="1" indent="-228600" algn="l">
              <a:lnSpc>
                <a:spcPct val="90000"/>
              </a:lnSpc>
              <a:spcBef>
                <a:spcPts val="500"/>
              </a:spcBef>
              <a:spcAft>
                <a:spcPts val="0"/>
              </a:spcAft>
              <a:buClr>
                <a:srgbClr val="888888"/>
              </a:buClr>
              <a:buSzPts val="2000"/>
              <a:buNone/>
              <a:defRPr sz="2000">
                <a:solidFill>
                  <a:srgbClr val="888888"/>
                </a:solidFill>
              </a:defRPr>
            </a:lvl2pPr>
            <a:lvl3pPr marL="1371600" lvl="2" indent="-228600" algn="l">
              <a:lnSpc>
                <a:spcPct val="90000"/>
              </a:lnSpc>
              <a:spcBef>
                <a:spcPts val="500"/>
              </a:spcBef>
              <a:spcAft>
                <a:spcPts val="0"/>
              </a:spcAft>
              <a:buClr>
                <a:srgbClr val="888888"/>
              </a:buClr>
              <a:buSzPts val="1800"/>
              <a:buNone/>
              <a:defRPr sz="1800">
                <a:solidFill>
                  <a:srgbClr val="888888"/>
                </a:solidFill>
              </a:defRPr>
            </a:lvl3pPr>
            <a:lvl4pPr marL="1828800" lvl="3" indent="-228600" algn="l">
              <a:lnSpc>
                <a:spcPct val="90000"/>
              </a:lnSpc>
              <a:spcBef>
                <a:spcPts val="500"/>
              </a:spcBef>
              <a:spcAft>
                <a:spcPts val="0"/>
              </a:spcAft>
              <a:buClr>
                <a:srgbClr val="888888"/>
              </a:buClr>
              <a:buSzPts val="1600"/>
              <a:buNone/>
              <a:defRPr sz="1600">
                <a:solidFill>
                  <a:srgbClr val="888888"/>
                </a:solidFill>
              </a:defRPr>
            </a:lvl4pPr>
            <a:lvl5pPr marL="2286000" lvl="4" indent="-228600" algn="l">
              <a:lnSpc>
                <a:spcPct val="90000"/>
              </a:lnSpc>
              <a:spcBef>
                <a:spcPts val="500"/>
              </a:spcBef>
              <a:spcAft>
                <a:spcPts val="0"/>
              </a:spcAft>
              <a:buClr>
                <a:srgbClr val="888888"/>
              </a:buClr>
              <a:buSzPts val="1600"/>
              <a:buNone/>
              <a:defRPr sz="1600">
                <a:solidFill>
                  <a:srgbClr val="888888"/>
                </a:solidFill>
              </a:defRPr>
            </a:lvl5pPr>
            <a:lvl6pPr marL="2743200" lvl="5" indent="-228600" algn="l">
              <a:lnSpc>
                <a:spcPct val="90000"/>
              </a:lnSpc>
              <a:spcBef>
                <a:spcPts val="500"/>
              </a:spcBef>
              <a:spcAft>
                <a:spcPts val="0"/>
              </a:spcAft>
              <a:buClr>
                <a:srgbClr val="888888"/>
              </a:buClr>
              <a:buSzPts val="1600"/>
              <a:buNone/>
              <a:defRPr sz="1600">
                <a:solidFill>
                  <a:srgbClr val="888888"/>
                </a:solidFill>
              </a:defRPr>
            </a:lvl6pPr>
            <a:lvl7pPr marL="3200400" lvl="6" indent="-228600" algn="l">
              <a:lnSpc>
                <a:spcPct val="90000"/>
              </a:lnSpc>
              <a:spcBef>
                <a:spcPts val="500"/>
              </a:spcBef>
              <a:spcAft>
                <a:spcPts val="0"/>
              </a:spcAft>
              <a:buClr>
                <a:srgbClr val="888888"/>
              </a:buClr>
              <a:buSzPts val="1600"/>
              <a:buNone/>
              <a:defRPr sz="1600">
                <a:solidFill>
                  <a:srgbClr val="888888"/>
                </a:solidFill>
              </a:defRPr>
            </a:lvl7pPr>
            <a:lvl8pPr marL="3657600" lvl="7" indent="-228600" algn="l">
              <a:lnSpc>
                <a:spcPct val="90000"/>
              </a:lnSpc>
              <a:spcBef>
                <a:spcPts val="500"/>
              </a:spcBef>
              <a:spcAft>
                <a:spcPts val="0"/>
              </a:spcAft>
              <a:buClr>
                <a:srgbClr val="888888"/>
              </a:buClr>
              <a:buSzPts val="1600"/>
              <a:buNone/>
              <a:defRPr sz="1600">
                <a:solidFill>
                  <a:srgbClr val="888888"/>
                </a:solidFill>
              </a:defRPr>
            </a:lvl8pPr>
            <a:lvl9pPr marL="4114800" lvl="8" indent="-228600" algn="l">
              <a:lnSpc>
                <a:spcPct val="90000"/>
              </a:lnSpc>
              <a:spcBef>
                <a:spcPts val="500"/>
              </a:spcBef>
              <a:spcAft>
                <a:spcPts val="0"/>
              </a:spcAft>
              <a:buClr>
                <a:srgbClr val="888888"/>
              </a:buClr>
              <a:buSzPts val="1600"/>
              <a:buNone/>
              <a:defRPr sz="1600">
                <a:solidFill>
                  <a:srgbClr val="888888"/>
                </a:solidFill>
              </a:defRPr>
            </a:lvl9pPr>
          </a:lstStyle>
          <a:p>
            <a:endParaRPr/>
          </a:p>
        </p:txBody>
      </p:sp>
      <p:sp>
        <p:nvSpPr>
          <p:cNvPr id="26" name="Google Shape;26;p38"/>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7" name="Google Shape;27;p38"/>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8" name="Google Shape;28;p38"/>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extLst>
      <p:ext uri="{BB962C8B-B14F-4D97-AF65-F5344CB8AC3E}">
        <p14:creationId xmlns:p14="http://schemas.microsoft.com/office/powerpoint/2010/main" val="4143325002"/>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matchingName="两栏内容" type="twoObj">
  <p:cSld name="两栏内容">
    <p:spTree>
      <p:nvGrpSpPr>
        <p:cNvPr id="1" name="Shape 29"/>
        <p:cNvGrpSpPr/>
        <p:nvPr/>
      </p:nvGrpSpPr>
      <p:grpSpPr>
        <a:xfrm>
          <a:off x="0" y="0"/>
          <a:ext cx="0" cy="0"/>
          <a:chOff x="0" y="0"/>
          <a:chExt cx="0" cy="0"/>
        </a:xfrm>
      </p:grpSpPr>
      <p:sp>
        <p:nvSpPr>
          <p:cNvPr id="30" name="Google Shape;30;p39"/>
          <p:cNvSpPr txBox="1">
            <a:spLocks noGrp="1"/>
          </p:cNvSpPr>
          <p:nvPr>
            <p:ph type="title"/>
          </p:nvPr>
        </p:nvSpPr>
        <p:spPr>
          <a:xfrm>
            <a:off x="628650" y="365126"/>
            <a:ext cx="78867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1" name="Google Shape;31;p39"/>
          <p:cNvSpPr txBox="1">
            <a:spLocks noGrp="1"/>
          </p:cNvSpPr>
          <p:nvPr>
            <p:ph type="body" idx="1"/>
          </p:nvPr>
        </p:nvSpPr>
        <p:spPr>
          <a:xfrm>
            <a:off x="628650" y="1825625"/>
            <a:ext cx="38862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2" name="Google Shape;32;p39"/>
          <p:cNvSpPr txBox="1">
            <a:spLocks noGrp="1"/>
          </p:cNvSpPr>
          <p:nvPr>
            <p:ph type="body" idx="2"/>
          </p:nvPr>
        </p:nvSpPr>
        <p:spPr>
          <a:xfrm>
            <a:off x="4629150" y="1825625"/>
            <a:ext cx="38862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3" name="Google Shape;33;p39"/>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4" name="Google Shape;34;p39"/>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5" name="Google Shape;35;p39"/>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extLst>
      <p:ext uri="{BB962C8B-B14F-4D97-AF65-F5344CB8AC3E}">
        <p14:creationId xmlns:p14="http://schemas.microsoft.com/office/powerpoint/2010/main" val="2982666733"/>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matchingName="比较" type="twoTxTwoObj">
  <p:cSld name="比较">
    <p:spTree>
      <p:nvGrpSpPr>
        <p:cNvPr id="1" name="Shape 36"/>
        <p:cNvGrpSpPr/>
        <p:nvPr/>
      </p:nvGrpSpPr>
      <p:grpSpPr>
        <a:xfrm>
          <a:off x="0" y="0"/>
          <a:ext cx="0" cy="0"/>
          <a:chOff x="0" y="0"/>
          <a:chExt cx="0" cy="0"/>
        </a:xfrm>
      </p:grpSpPr>
      <p:sp>
        <p:nvSpPr>
          <p:cNvPr id="37" name="Google Shape;37;p40"/>
          <p:cNvSpPr txBox="1">
            <a:spLocks noGrp="1"/>
          </p:cNvSpPr>
          <p:nvPr>
            <p:ph type="title"/>
          </p:nvPr>
        </p:nvSpPr>
        <p:spPr>
          <a:xfrm>
            <a:off x="629841" y="365126"/>
            <a:ext cx="78867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8" name="Google Shape;38;p40"/>
          <p:cNvSpPr txBox="1">
            <a:spLocks noGrp="1"/>
          </p:cNvSpPr>
          <p:nvPr>
            <p:ph type="body" idx="1"/>
          </p:nvPr>
        </p:nvSpPr>
        <p:spPr>
          <a:xfrm>
            <a:off x="629842" y="1681163"/>
            <a:ext cx="3868340"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39" name="Google Shape;39;p40"/>
          <p:cNvSpPr txBox="1">
            <a:spLocks noGrp="1"/>
          </p:cNvSpPr>
          <p:nvPr>
            <p:ph type="body" idx="2"/>
          </p:nvPr>
        </p:nvSpPr>
        <p:spPr>
          <a:xfrm>
            <a:off x="629842" y="2505075"/>
            <a:ext cx="3868340"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0" name="Google Shape;40;p40"/>
          <p:cNvSpPr txBox="1">
            <a:spLocks noGrp="1"/>
          </p:cNvSpPr>
          <p:nvPr>
            <p:ph type="body" idx="3"/>
          </p:nvPr>
        </p:nvSpPr>
        <p:spPr>
          <a:xfrm>
            <a:off x="4629150" y="1681163"/>
            <a:ext cx="3887391"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41" name="Google Shape;41;p40"/>
          <p:cNvSpPr txBox="1">
            <a:spLocks noGrp="1"/>
          </p:cNvSpPr>
          <p:nvPr>
            <p:ph type="body" idx="4"/>
          </p:nvPr>
        </p:nvSpPr>
        <p:spPr>
          <a:xfrm>
            <a:off x="4629150" y="2505075"/>
            <a:ext cx="3887391"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2" name="Google Shape;42;p40"/>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3" name="Google Shape;43;p40"/>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4" name="Google Shape;44;p40"/>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extLst>
      <p:ext uri="{BB962C8B-B14F-4D97-AF65-F5344CB8AC3E}">
        <p14:creationId xmlns:p14="http://schemas.microsoft.com/office/powerpoint/2010/main" val="2408827314"/>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matchingName="仅标题" type="titleOnly">
  <p:cSld name="仅标题">
    <p:spTree>
      <p:nvGrpSpPr>
        <p:cNvPr id="1" name="Shape 45"/>
        <p:cNvGrpSpPr/>
        <p:nvPr/>
      </p:nvGrpSpPr>
      <p:grpSpPr>
        <a:xfrm>
          <a:off x="0" y="0"/>
          <a:ext cx="0" cy="0"/>
          <a:chOff x="0" y="0"/>
          <a:chExt cx="0" cy="0"/>
        </a:xfrm>
      </p:grpSpPr>
      <p:sp>
        <p:nvSpPr>
          <p:cNvPr id="46" name="Google Shape;46;p41"/>
          <p:cNvSpPr txBox="1">
            <a:spLocks noGrp="1"/>
          </p:cNvSpPr>
          <p:nvPr>
            <p:ph type="title"/>
          </p:nvPr>
        </p:nvSpPr>
        <p:spPr>
          <a:xfrm>
            <a:off x="628650" y="365126"/>
            <a:ext cx="78867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7" name="Google Shape;47;p41"/>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8" name="Google Shape;48;p41"/>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9" name="Google Shape;49;p41"/>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extLst>
      <p:ext uri="{BB962C8B-B14F-4D97-AF65-F5344CB8AC3E}">
        <p14:creationId xmlns:p14="http://schemas.microsoft.com/office/powerpoint/2010/main" val="1392009795"/>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matchingName="空白" type="blank">
  <p:cSld name="空白">
    <p:spTree>
      <p:nvGrpSpPr>
        <p:cNvPr id="1" name="Shape 50"/>
        <p:cNvGrpSpPr/>
        <p:nvPr/>
      </p:nvGrpSpPr>
      <p:grpSpPr>
        <a:xfrm>
          <a:off x="0" y="0"/>
          <a:ext cx="0" cy="0"/>
          <a:chOff x="0" y="0"/>
          <a:chExt cx="0" cy="0"/>
        </a:xfrm>
      </p:grpSpPr>
      <p:sp>
        <p:nvSpPr>
          <p:cNvPr id="51" name="Google Shape;51;p42"/>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2" name="Google Shape;52;p42"/>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3" name="Google Shape;53;p42"/>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extLst>
      <p:ext uri="{BB962C8B-B14F-4D97-AF65-F5344CB8AC3E}">
        <p14:creationId xmlns:p14="http://schemas.microsoft.com/office/powerpoint/2010/main" val="27470395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737C0A4B-3120-4193-9CBC-E35CEC4A91C1}"/>
              </a:ext>
            </a:extLst>
          </p:cNvPr>
          <p:cNvSpPr>
            <a:spLocks noGrp="1"/>
          </p:cNvSpPr>
          <p:nvPr>
            <p:ph type="dt" sz="half" idx="10"/>
          </p:nvPr>
        </p:nvSpPr>
        <p:spPr/>
        <p:txBody>
          <a:bodyPr/>
          <a:lstStyle>
            <a:lvl1pPr>
              <a:defRPr/>
            </a:lvl1pPr>
          </a:lstStyle>
          <a:p>
            <a:pPr>
              <a:defRPr/>
            </a:pPr>
            <a:fld id="{D121EC4D-2419-4B22-93B1-51C67215E1FC}" type="datetime1">
              <a:rPr lang="en-US"/>
              <a:pPr>
                <a:defRPr/>
              </a:pPr>
              <a:t>7/13/2025</a:t>
            </a:fld>
            <a:endParaRPr lang="en-US"/>
          </a:p>
        </p:txBody>
      </p:sp>
      <p:sp>
        <p:nvSpPr>
          <p:cNvPr id="5" name="Footer Placeholder 4">
            <a:extLst>
              <a:ext uri="{FF2B5EF4-FFF2-40B4-BE49-F238E27FC236}">
                <a16:creationId xmlns:a16="http://schemas.microsoft.com/office/drawing/2014/main" id="{54F3BBF6-D928-4C0C-8B78-A8CCFC84E826}"/>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907217AC-2FB6-4377-A875-4C43E79261B7}"/>
              </a:ext>
            </a:extLst>
          </p:cNvPr>
          <p:cNvSpPr>
            <a:spLocks noGrp="1"/>
          </p:cNvSpPr>
          <p:nvPr>
            <p:ph type="sldNum" sz="quarter" idx="12"/>
          </p:nvPr>
        </p:nvSpPr>
        <p:spPr/>
        <p:txBody>
          <a:bodyPr/>
          <a:lstStyle>
            <a:lvl1pPr>
              <a:defRPr/>
            </a:lvl1pPr>
          </a:lstStyle>
          <a:p>
            <a:pPr>
              <a:defRPr/>
            </a:pPr>
            <a:fld id="{D0FD6C0F-3C4E-4678-B1C2-68AD9883DFAD}" type="slidenum">
              <a:rPr lang="en-US" altLang="en-US"/>
              <a:pPr>
                <a:defRPr/>
              </a:pPr>
              <a:t>‹#›</a:t>
            </a:fld>
            <a:endParaRPr lang="en-US" altLang="en-US"/>
          </a:p>
        </p:txBody>
      </p:sp>
    </p:spTree>
    <p:extLst>
      <p:ext uri="{BB962C8B-B14F-4D97-AF65-F5344CB8AC3E}">
        <p14:creationId xmlns:p14="http://schemas.microsoft.com/office/powerpoint/2010/main" val="2615921946"/>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matchingName="内容与标题" type="objTx">
  <p:cSld name="内容与标题">
    <p:spTree>
      <p:nvGrpSpPr>
        <p:cNvPr id="1" name="Shape 54"/>
        <p:cNvGrpSpPr/>
        <p:nvPr/>
      </p:nvGrpSpPr>
      <p:grpSpPr>
        <a:xfrm>
          <a:off x="0" y="0"/>
          <a:ext cx="0" cy="0"/>
          <a:chOff x="0" y="0"/>
          <a:chExt cx="0" cy="0"/>
        </a:xfrm>
      </p:grpSpPr>
      <p:sp>
        <p:nvSpPr>
          <p:cNvPr id="55" name="Google Shape;55;p43"/>
          <p:cNvSpPr txBox="1">
            <a:spLocks noGrp="1"/>
          </p:cNvSpPr>
          <p:nvPr>
            <p:ph type="title"/>
          </p:nvPr>
        </p:nvSpPr>
        <p:spPr>
          <a:xfrm>
            <a:off x="629841" y="457200"/>
            <a:ext cx="2949178"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6" name="Google Shape;56;p43"/>
          <p:cNvSpPr txBox="1">
            <a:spLocks noGrp="1"/>
          </p:cNvSpPr>
          <p:nvPr>
            <p:ph type="body" idx="1"/>
          </p:nvPr>
        </p:nvSpPr>
        <p:spPr>
          <a:xfrm>
            <a:off x="3887391" y="987426"/>
            <a:ext cx="4629150" cy="4873625"/>
          </a:xfrm>
          <a:prstGeom prst="rect">
            <a:avLst/>
          </a:prstGeom>
          <a:noFill/>
          <a:ln>
            <a:noFill/>
          </a:ln>
        </p:spPr>
        <p:txBody>
          <a:bodyPr spcFirstLastPara="1" wrap="square" lIns="91425" tIns="45700" rIns="91425" bIns="45700" anchor="t" anchorCtr="0">
            <a:normAutofit/>
          </a:bodyPr>
          <a:lstStyle>
            <a:lvl1pPr marL="457200" lvl="0" indent="-431800" algn="l">
              <a:lnSpc>
                <a:spcPct val="90000"/>
              </a:lnSpc>
              <a:spcBef>
                <a:spcPts val="1000"/>
              </a:spcBef>
              <a:spcAft>
                <a:spcPts val="0"/>
              </a:spcAft>
              <a:buClr>
                <a:schemeClr val="dk1"/>
              </a:buClr>
              <a:buSzPts val="3200"/>
              <a:buChar char="•"/>
              <a:defRPr sz="3200"/>
            </a:lvl1pPr>
            <a:lvl2pPr marL="914400" lvl="1" indent="-406400" algn="l">
              <a:lnSpc>
                <a:spcPct val="90000"/>
              </a:lnSpc>
              <a:spcBef>
                <a:spcPts val="500"/>
              </a:spcBef>
              <a:spcAft>
                <a:spcPts val="0"/>
              </a:spcAft>
              <a:buClr>
                <a:schemeClr val="dk1"/>
              </a:buClr>
              <a:buSzPts val="2800"/>
              <a:buChar char="•"/>
              <a:defRPr sz="2800"/>
            </a:lvl2pPr>
            <a:lvl3pPr marL="1371600" lvl="2" indent="-381000" algn="l">
              <a:lnSpc>
                <a:spcPct val="90000"/>
              </a:lnSpc>
              <a:spcBef>
                <a:spcPts val="500"/>
              </a:spcBef>
              <a:spcAft>
                <a:spcPts val="0"/>
              </a:spcAft>
              <a:buClr>
                <a:schemeClr val="dk1"/>
              </a:buClr>
              <a:buSzPts val="2400"/>
              <a:buChar char="•"/>
              <a:defRPr sz="2400"/>
            </a:lvl3pPr>
            <a:lvl4pPr marL="1828800" lvl="3" indent="-355600" algn="l">
              <a:lnSpc>
                <a:spcPct val="90000"/>
              </a:lnSpc>
              <a:spcBef>
                <a:spcPts val="500"/>
              </a:spcBef>
              <a:spcAft>
                <a:spcPts val="0"/>
              </a:spcAft>
              <a:buClr>
                <a:schemeClr val="dk1"/>
              </a:buClr>
              <a:buSzPts val="2000"/>
              <a:buChar char="•"/>
              <a:defRPr sz="2000"/>
            </a:lvl4pPr>
            <a:lvl5pPr marL="2286000" lvl="4" indent="-355600" algn="l">
              <a:lnSpc>
                <a:spcPct val="90000"/>
              </a:lnSpc>
              <a:spcBef>
                <a:spcPts val="500"/>
              </a:spcBef>
              <a:spcAft>
                <a:spcPts val="0"/>
              </a:spcAft>
              <a:buClr>
                <a:schemeClr val="dk1"/>
              </a:buClr>
              <a:buSzPts val="2000"/>
              <a:buChar char="•"/>
              <a:defRPr sz="2000"/>
            </a:lvl5pPr>
            <a:lvl6pPr marL="2743200" lvl="5" indent="-355600" algn="l">
              <a:lnSpc>
                <a:spcPct val="90000"/>
              </a:lnSpc>
              <a:spcBef>
                <a:spcPts val="500"/>
              </a:spcBef>
              <a:spcAft>
                <a:spcPts val="0"/>
              </a:spcAft>
              <a:buClr>
                <a:schemeClr val="dk1"/>
              </a:buClr>
              <a:buSzPts val="2000"/>
              <a:buChar char="•"/>
              <a:defRPr sz="2000"/>
            </a:lvl6pPr>
            <a:lvl7pPr marL="3200400" lvl="6" indent="-355600" algn="l">
              <a:lnSpc>
                <a:spcPct val="90000"/>
              </a:lnSpc>
              <a:spcBef>
                <a:spcPts val="500"/>
              </a:spcBef>
              <a:spcAft>
                <a:spcPts val="0"/>
              </a:spcAft>
              <a:buClr>
                <a:schemeClr val="dk1"/>
              </a:buClr>
              <a:buSzPts val="2000"/>
              <a:buChar char="•"/>
              <a:defRPr sz="2000"/>
            </a:lvl7pPr>
            <a:lvl8pPr marL="3657600" lvl="7" indent="-355600" algn="l">
              <a:lnSpc>
                <a:spcPct val="90000"/>
              </a:lnSpc>
              <a:spcBef>
                <a:spcPts val="500"/>
              </a:spcBef>
              <a:spcAft>
                <a:spcPts val="0"/>
              </a:spcAft>
              <a:buClr>
                <a:schemeClr val="dk1"/>
              </a:buClr>
              <a:buSzPts val="2000"/>
              <a:buChar char="•"/>
              <a:defRPr sz="2000"/>
            </a:lvl8pPr>
            <a:lvl9pPr marL="4114800" lvl="8" indent="-355600" algn="l">
              <a:lnSpc>
                <a:spcPct val="90000"/>
              </a:lnSpc>
              <a:spcBef>
                <a:spcPts val="500"/>
              </a:spcBef>
              <a:spcAft>
                <a:spcPts val="0"/>
              </a:spcAft>
              <a:buClr>
                <a:schemeClr val="dk1"/>
              </a:buClr>
              <a:buSzPts val="2000"/>
              <a:buChar char="•"/>
              <a:defRPr sz="2000"/>
            </a:lvl9pPr>
          </a:lstStyle>
          <a:p>
            <a:endParaRPr/>
          </a:p>
        </p:txBody>
      </p:sp>
      <p:sp>
        <p:nvSpPr>
          <p:cNvPr id="57" name="Google Shape;57;p43"/>
          <p:cNvSpPr txBox="1">
            <a:spLocks noGrp="1"/>
          </p:cNvSpPr>
          <p:nvPr>
            <p:ph type="body" idx="2"/>
          </p:nvPr>
        </p:nvSpPr>
        <p:spPr>
          <a:xfrm>
            <a:off x="629841" y="2057400"/>
            <a:ext cx="2949178"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58" name="Google Shape;58;p43"/>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9" name="Google Shape;59;p43"/>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0" name="Google Shape;60;p43"/>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extLst>
      <p:ext uri="{BB962C8B-B14F-4D97-AF65-F5344CB8AC3E}">
        <p14:creationId xmlns:p14="http://schemas.microsoft.com/office/powerpoint/2010/main" val="1018357366"/>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matchingName="图片与标题" type="picTx">
  <p:cSld name="图片与标题">
    <p:spTree>
      <p:nvGrpSpPr>
        <p:cNvPr id="1" name="Shape 61"/>
        <p:cNvGrpSpPr/>
        <p:nvPr/>
      </p:nvGrpSpPr>
      <p:grpSpPr>
        <a:xfrm>
          <a:off x="0" y="0"/>
          <a:ext cx="0" cy="0"/>
          <a:chOff x="0" y="0"/>
          <a:chExt cx="0" cy="0"/>
        </a:xfrm>
      </p:grpSpPr>
      <p:sp>
        <p:nvSpPr>
          <p:cNvPr id="62" name="Google Shape;62;p44"/>
          <p:cNvSpPr txBox="1">
            <a:spLocks noGrp="1"/>
          </p:cNvSpPr>
          <p:nvPr>
            <p:ph type="title"/>
          </p:nvPr>
        </p:nvSpPr>
        <p:spPr>
          <a:xfrm>
            <a:off x="629841" y="457200"/>
            <a:ext cx="2949178"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3" name="Google Shape;63;p44"/>
          <p:cNvSpPr>
            <a:spLocks noGrp="1"/>
          </p:cNvSpPr>
          <p:nvPr>
            <p:ph type="pic" idx="2"/>
          </p:nvPr>
        </p:nvSpPr>
        <p:spPr>
          <a:xfrm>
            <a:off x="3887391" y="987426"/>
            <a:ext cx="4629150" cy="4873625"/>
          </a:xfrm>
          <a:prstGeom prst="rect">
            <a:avLst/>
          </a:prstGeom>
          <a:noFill/>
          <a:ln>
            <a:noFill/>
          </a:ln>
        </p:spPr>
      </p:sp>
      <p:sp>
        <p:nvSpPr>
          <p:cNvPr id="64" name="Google Shape;64;p44"/>
          <p:cNvSpPr txBox="1">
            <a:spLocks noGrp="1"/>
          </p:cNvSpPr>
          <p:nvPr>
            <p:ph type="body" idx="1"/>
          </p:nvPr>
        </p:nvSpPr>
        <p:spPr>
          <a:xfrm>
            <a:off x="629841" y="2057400"/>
            <a:ext cx="2949178"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65" name="Google Shape;65;p44"/>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6" name="Google Shape;66;p44"/>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7" name="Google Shape;67;p44"/>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extLst>
      <p:ext uri="{BB962C8B-B14F-4D97-AF65-F5344CB8AC3E}">
        <p14:creationId xmlns:p14="http://schemas.microsoft.com/office/powerpoint/2010/main" val="165059264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matchingName="标题和竖排文字" type="vertTx">
  <p:cSld name="标题和竖排文字">
    <p:spTree>
      <p:nvGrpSpPr>
        <p:cNvPr id="1" name="Shape 68"/>
        <p:cNvGrpSpPr/>
        <p:nvPr/>
      </p:nvGrpSpPr>
      <p:grpSpPr>
        <a:xfrm>
          <a:off x="0" y="0"/>
          <a:ext cx="0" cy="0"/>
          <a:chOff x="0" y="0"/>
          <a:chExt cx="0" cy="0"/>
        </a:xfrm>
      </p:grpSpPr>
      <p:sp>
        <p:nvSpPr>
          <p:cNvPr id="69" name="Google Shape;69;p45"/>
          <p:cNvSpPr txBox="1">
            <a:spLocks noGrp="1"/>
          </p:cNvSpPr>
          <p:nvPr>
            <p:ph type="title"/>
          </p:nvPr>
        </p:nvSpPr>
        <p:spPr>
          <a:xfrm>
            <a:off x="628650" y="365126"/>
            <a:ext cx="78867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0" name="Google Shape;70;p45"/>
          <p:cNvSpPr txBox="1">
            <a:spLocks noGrp="1"/>
          </p:cNvSpPr>
          <p:nvPr>
            <p:ph type="body" idx="1"/>
          </p:nvPr>
        </p:nvSpPr>
        <p:spPr>
          <a:xfrm rot="5400000">
            <a:off x="2396331" y="57944"/>
            <a:ext cx="4351338" cy="78867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71" name="Google Shape;71;p45"/>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2" name="Google Shape;72;p45"/>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3" name="Google Shape;73;p45"/>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extLst>
      <p:ext uri="{BB962C8B-B14F-4D97-AF65-F5344CB8AC3E}">
        <p14:creationId xmlns:p14="http://schemas.microsoft.com/office/powerpoint/2010/main" val="2957943134"/>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matchingName="垂直排列标题与&#10;文本" type="vertTitleAndTx">
  <p:cSld name="垂直排列标题与&#10;文本">
    <p:spTree>
      <p:nvGrpSpPr>
        <p:cNvPr id="1" name="Shape 74"/>
        <p:cNvGrpSpPr/>
        <p:nvPr/>
      </p:nvGrpSpPr>
      <p:grpSpPr>
        <a:xfrm>
          <a:off x="0" y="0"/>
          <a:ext cx="0" cy="0"/>
          <a:chOff x="0" y="0"/>
          <a:chExt cx="0" cy="0"/>
        </a:xfrm>
      </p:grpSpPr>
      <p:sp>
        <p:nvSpPr>
          <p:cNvPr id="75" name="Google Shape;75;p46"/>
          <p:cNvSpPr txBox="1">
            <a:spLocks noGrp="1"/>
          </p:cNvSpPr>
          <p:nvPr>
            <p:ph type="title"/>
          </p:nvPr>
        </p:nvSpPr>
        <p:spPr>
          <a:xfrm rot="5400000">
            <a:off x="4623594" y="2285207"/>
            <a:ext cx="5811838" cy="1971675"/>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6" name="Google Shape;76;p46"/>
          <p:cNvSpPr txBox="1">
            <a:spLocks noGrp="1"/>
          </p:cNvSpPr>
          <p:nvPr>
            <p:ph type="body" idx="1"/>
          </p:nvPr>
        </p:nvSpPr>
        <p:spPr>
          <a:xfrm rot="5400000">
            <a:off x="623094" y="370681"/>
            <a:ext cx="5811838" cy="5800725"/>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77" name="Google Shape;77;p46"/>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8" name="Google Shape;78;p46"/>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9" name="Google Shape;79;p46"/>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extLst>
      <p:ext uri="{BB962C8B-B14F-4D97-AF65-F5344CB8AC3E}">
        <p14:creationId xmlns:p14="http://schemas.microsoft.com/office/powerpoint/2010/main" val="11498134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a:extLst>
              <a:ext uri="{FF2B5EF4-FFF2-40B4-BE49-F238E27FC236}">
                <a16:creationId xmlns:a16="http://schemas.microsoft.com/office/drawing/2014/main" id="{99813387-DD00-42F4-B65F-9827263B6432}"/>
              </a:ext>
            </a:extLst>
          </p:cNvPr>
          <p:cNvSpPr>
            <a:spLocks noGrp="1"/>
          </p:cNvSpPr>
          <p:nvPr>
            <p:ph type="dt" sz="half" idx="10"/>
          </p:nvPr>
        </p:nvSpPr>
        <p:spPr/>
        <p:txBody>
          <a:bodyPr/>
          <a:lstStyle>
            <a:lvl1pPr>
              <a:defRPr/>
            </a:lvl1pPr>
          </a:lstStyle>
          <a:p>
            <a:pPr>
              <a:defRPr/>
            </a:pPr>
            <a:fld id="{39AFAC5B-FFE3-4B23-9764-C27BCF322085}" type="datetime1">
              <a:rPr lang="en-US"/>
              <a:pPr>
                <a:defRPr/>
              </a:pPr>
              <a:t>7/13/2025</a:t>
            </a:fld>
            <a:endParaRPr lang="en-US"/>
          </a:p>
        </p:txBody>
      </p:sp>
      <p:sp>
        <p:nvSpPr>
          <p:cNvPr id="6" name="Footer Placeholder 4">
            <a:extLst>
              <a:ext uri="{FF2B5EF4-FFF2-40B4-BE49-F238E27FC236}">
                <a16:creationId xmlns:a16="http://schemas.microsoft.com/office/drawing/2014/main" id="{96071734-1BAC-471A-B552-256545B72927}"/>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1F7C286D-8B60-476E-B064-1A0567051600}"/>
              </a:ext>
            </a:extLst>
          </p:cNvPr>
          <p:cNvSpPr>
            <a:spLocks noGrp="1"/>
          </p:cNvSpPr>
          <p:nvPr>
            <p:ph type="sldNum" sz="quarter" idx="12"/>
          </p:nvPr>
        </p:nvSpPr>
        <p:spPr/>
        <p:txBody>
          <a:bodyPr/>
          <a:lstStyle>
            <a:lvl1pPr>
              <a:defRPr/>
            </a:lvl1pPr>
          </a:lstStyle>
          <a:p>
            <a:pPr>
              <a:defRPr/>
            </a:pPr>
            <a:fld id="{25969938-843D-429C-83EA-95C64632D989}" type="slidenum">
              <a:rPr lang="en-US" altLang="en-US"/>
              <a:pPr>
                <a:defRPr/>
              </a:pPr>
              <a:t>‹#›</a:t>
            </a:fld>
            <a:endParaRPr lang="en-US" altLang="en-US"/>
          </a:p>
        </p:txBody>
      </p:sp>
    </p:spTree>
    <p:extLst>
      <p:ext uri="{BB962C8B-B14F-4D97-AF65-F5344CB8AC3E}">
        <p14:creationId xmlns:p14="http://schemas.microsoft.com/office/powerpoint/2010/main" val="77919756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a:extLst>
              <a:ext uri="{FF2B5EF4-FFF2-40B4-BE49-F238E27FC236}">
                <a16:creationId xmlns:a16="http://schemas.microsoft.com/office/drawing/2014/main" id="{6916749C-18BF-48FE-8A3C-59ADCFAD9E4A}"/>
              </a:ext>
            </a:extLst>
          </p:cNvPr>
          <p:cNvSpPr>
            <a:spLocks noGrp="1"/>
          </p:cNvSpPr>
          <p:nvPr>
            <p:ph type="dt" sz="half" idx="10"/>
          </p:nvPr>
        </p:nvSpPr>
        <p:spPr/>
        <p:txBody>
          <a:bodyPr/>
          <a:lstStyle>
            <a:lvl1pPr>
              <a:defRPr/>
            </a:lvl1pPr>
          </a:lstStyle>
          <a:p>
            <a:pPr>
              <a:defRPr/>
            </a:pPr>
            <a:fld id="{1AF6CC98-713D-4111-B2FE-3D63E890C5D9}" type="datetime1">
              <a:rPr lang="en-US"/>
              <a:pPr>
                <a:defRPr/>
              </a:pPr>
              <a:t>7/13/2025</a:t>
            </a:fld>
            <a:endParaRPr lang="en-US"/>
          </a:p>
        </p:txBody>
      </p:sp>
      <p:sp>
        <p:nvSpPr>
          <p:cNvPr id="8" name="Footer Placeholder 4">
            <a:extLst>
              <a:ext uri="{FF2B5EF4-FFF2-40B4-BE49-F238E27FC236}">
                <a16:creationId xmlns:a16="http://schemas.microsoft.com/office/drawing/2014/main" id="{EBCF58F3-4B2E-46A4-B066-CA373CD7ABE2}"/>
              </a:ext>
            </a:extLst>
          </p:cNvPr>
          <p:cNvSpPr>
            <a:spLocks noGrp="1"/>
          </p:cNvSpPr>
          <p:nvPr>
            <p:ph type="ftr" sz="quarter" idx="11"/>
          </p:nvPr>
        </p:nvSpPr>
        <p:spPr/>
        <p:txBody>
          <a:bodyPr/>
          <a:lstStyle>
            <a:lvl1pPr>
              <a:defRPr/>
            </a:lvl1pPr>
          </a:lstStyle>
          <a:p>
            <a:pPr>
              <a:defRPr/>
            </a:pPr>
            <a:endParaRPr lang="en-US"/>
          </a:p>
        </p:txBody>
      </p:sp>
      <p:sp>
        <p:nvSpPr>
          <p:cNvPr id="9" name="Slide Number Placeholder 5">
            <a:extLst>
              <a:ext uri="{FF2B5EF4-FFF2-40B4-BE49-F238E27FC236}">
                <a16:creationId xmlns:a16="http://schemas.microsoft.com/office/drawing/2014/main" id="{BD6E3B31-10EA-4E3C-AC6D-A2B42B3730E7}"/>
              </a:ext>
            </a:extLst>
          </p:cNvPr>
          <p:cNvSpPr>
            <a:spLocks noGrp="1"/>
          </p:cNvSpPr>
          <p:nvPr>
            <p:ph type="sldNum" sz="quarter" idx="12"/>
          </p:nvPr>
        </p:nvSpPr>
        <p:spPr/>
        <p:txBody>
          <a:bodyPr/>
          <a:lstStyle>
            <a:lvl1pPr>
              <a:defRPr/>
            </a:lvl1pPr>
          </a:lstStyle>
          <a:p>
            <a:pPr>
              <a:defRPr/>
            </a:pPr>
            <a:fld id="{77CA4D73-F60C-440E-93E3-012DEC5B270C}" type="slidenum">
              <a:rPr lang="en-US" altLang="en-US"/>
              <a:pPr>
                <a:defRPr/>
              </a:pPr>
              <a:t>‹#›</a:t>
            </a:fld>
            <a:endParaRPr lang="en-US" altLang="en-US"/>
          </a:p>
        </p:txBody>
      </p:sp>
    </p:spTree>
    <p:extLst>
      <p:ext uri="{BB962C8B-B14F-4D97-AF65-F5344CB8AC3E}">
        <p14:creationId xmlns:p14="http://schemas.microsoft.com/office/powerpoint/2010/main" val="25952004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a:extLst>
              <a:ext uri="{FF2B5EF4-FFF2-40B4-BE49-F238E27FC236}">
                <a16:creationId xmlns:a16="http://schemas.microsoft.com/office/drawing/2014/main" id="{2AC161EB-7B9A-4DED-B2CC-7A2CDB8689F6}"/>
              </a:ext>
            </a:extLst>
          </p:cNvPr>
          <p:cNvSpPr>
            <a:spLocks noGrp="1"/>
          </p:cNvSpPr>
          <p:nvPr>
            <p:ph type="dt" sz="half" idx="10"/>
          </p:nvPr>
        </p:nvSpPr>
        <p:spPr/>
        <p:txBody>
          <a:bodyPr/>
          <a:lstStyle>
            <a:lvl1pPr>
              <a:defRPr/>
            </a:lvl1pPr>
          </a:lstStyle>
          <a:p>
            <a:pPr>
              <a:defRPr/>
            </a:pPr>
            <a:fld id="{AD613DD9-E229-4AA9-A02A-63C2F5BF25D2}" type="datetime1">
              <a:rPr lang="en-US"/>
              <a:pPr>
                <a:defRPr/>
              </a:pPr>
              <a:t>7/13/2025</a:t>
            </a:fld>
            <a:endParaRPr lang="en-US"/>
          </a:p>
        </p:txBody>
      </p:sp>
      <p:sp>
        <p:nvSpPr>
          <p:cNvPr id="4" name="Footer Placeholder 4">
            <a:extLst>
              <a:ext uri="{FF2B5EF4-FFF2-40B4-BE49-F238E27FC236}">
                <a16:creationId xmlns:a16="http://schemas.microsoft.com/office/drawing/2014/main" id="{F88B699F-DC4E-404A-9195-DDD69450C3B6}"/>
              </a:ext>
            </a:extLst>
          </p:cNvPr>
          <p:cNvSpPr>
            <a:spLocks noGrp="1"/>
          </p:cNvSpPr>
          <p:nvPr>
            <p:ph type="ftr" sz="quarter" idx="11"/>
          </p:nvPr>
        </p:nvSpPr>
        <p:spPr/>
        <p:txBody>
          <a:bodyPr/>
          <a:lstStyle>
            <a:lvl1pPr>
              <a:defRPr/>
            </a:lvl1pPr>
          </a:lstStyle>
          <a:p>
            <a:pPr>
              <a:defRPr/>
            </a:pPr>
            <a:endParaRPr lang="en-US"/>
          </a:p>
        </p:txBody>
      </p:sp>
      <p:sp>
        <p:nvSpPr>
          <p:cNvPr id="5" name="Slide Number Placeholder 5">
            <a:extLst>
              <a:ext uri="{FF2B5EF4-FFF2-40B4-BE49-F238E27FC236}">
                <a16:creationId xmlns:a16="http://schemas.microsoft.com/office/drawing/2014/main" id="{D25A9CC8-E29C-4199-A222-1CD4739703FD}"/>
              </a:ext>
            </a:extLst>
          </p:cNvPr>
          <p:cNvSpPr>
            <a:spLocks noGrp="1"/>
          </p:cNvSpPr>
          <p:nvPr>
            <p:ph type="sldNum" sz="quarter" idx="12"/>
          </p:nvPr>
        </p:nvSpPr>
        <p:spPr/>
        <p:txBody>
          <a:bodyPr/>
          <a:lstStyle>
            <a:lvl1pPr>
              <a:defRPr/>
            </a:lvl1pPr>
          </a:lstStyle>
          <a:p>
            <a:pPr>
              <a:defRPr/>
            </a:pPr>
            <a:fld id="{811C2B2B-3B11-4F3E-AC7E-1C470D068689}" type="slidenum">
              <a:rPr lang="en-US" altLang="en-US"/>
              <a:pPr>
                <a:defRPr/>
              </a:pPr>
              <a:t>‹#›</a:t>
            </a:fld>
            <a:endParaRPr lang="en-US" altLang="en-US"/>
          </a:p>
        </p:txBody>
      </p:sp>
    </p:spTree>
    <p:extLst>
      <p:ext uri="{BB962C8B-B14F-4D97-AF65-F5344CB8AC3E}">
        <p14:creationId xmlns:p14="http://schemas.microsoft.com/office/powerpoint/2010/main" val="30514998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DC4F2A25-AFF8-4894-8262-2EDCB480C246}"/>
              </a:ext>
            </a:extLst>
          </p:cNvPr>
          <p:cNvSpPr>
            <a:spLocks noGrp="1"/>
          </p:cNvSpPr>
          <p:nvPr>
            <p:ph type="dt" sz="half" idx="10"/>
          </p:nvPr>
        </p:nvSpPr>
        <p:spPr/>
        <p:txBody>
          <a:bodyPr/>
          <a:lstStyle>
            <a:lvl1pPr>
              <a:defRPr/>
            </a:lvl1pPr>
          </a:lstStyle>
          <a:p>
            <a:pPr>
              <a:defRPr/>
            </a:pPr>
            <a:fld id="{CE4232AB-25B5-4749-8F7C-DA579E56FEA4}" type="datetime1">
              <a:rPr lang="en-US"/>
              <a:pPr>
                <a:defRPr/>
              </a:pPr>
              <a:t>7/13/2025</a:t>
            </a:fld>
            <a:endParaRPr lang="en-US"/>
          </a:p>
        </p:txBody>
      </p:sp>
      <p:sp>
        <p:nvSpPr>
          <p:cNvPr id="3" name="Footer Placeholder 4">
            <a:extLst>
              <a:ext uri="{FF2B5EF4-FFF2-40B4-BE49-F238E27FC236}">
                <a16:creationId xmlns:a16="http://schemas.microsoft.com/office/drawing/2014/main" id="{39214CB8-1D0B-485F-8216-F8C88322076F}"/>
              </a:ext>
            </a:extLst>
          </p:cNvPr>
          <p:cNvSpPr>
            <a:spLocks noGrp="1"/>
          </p:cNvSpPr>
          <p:nvPr>
            <p:ph type="ftr" sz="quarter" idx="11"/>
          </p:nvPr>
        </p:nvSpPr>
        <p:spPr/>
        <p:txBody>
          <a:bodyPr/>
          <a:lstStyle>
            <a:lvl1pPr>
              <a:defRPr/>
            </a:lvl1pPr>
          </a:lstStyle>
          <a:p>
            <a:pPr>
              <a:defRPr/>
            </a:pPr>
            <a:endParaRPr lang="en-US"/>
          </a:p>
        </p:txBody>
      </p:sp>
      <p:sp>
        <p:nvSpPr>
          <p:cNvPr id="4" name="Slide Number Placeholder 5">
            <a:extLst>
              <a:ext uri="{FF2B5EF4-FFF2-40B4-BE49-F238E27FC236}">
                <a16:creationId xmlns:a16="http://schemas.microsoft.com/office/drawing/2014/main" id="{9DB0EFC4-D4FC-4A4A-ABB7-F8B38B63C092}"/>
              </a:ext>
            </a:extLst>
          </p:cNvPr>
          <p:cNvSpPr>
            <a:spLocks noGrp="1"/>
          </p:cNvSpPr>
          <p:nvPr>
            <p:ph type="sldNum" sz="quarter" idx="12"/>
          </p:nvPr>
        </p:nvSpPr>
        <p:spPr/>
        <p:txBody>
          <a:bodyPr/>
          <a:lstStyle>
            <a:lvl1pPr>
              <a:defRPr/>
            </a:lvl1pPr>
          </a:lstStyle>
          <a:p>
            <a:pPr>
              <a:defRPr/>
            </a:pPr>
            <a:fld id="{8B935964-74FD-49DD-A88E-61BE6975745F}" type="slidenum">
              <a:rPr lang="en-US" altLang="en-US"/>
              <a:pPr>
                <a:defRPr/>
              </a:pPr>
              <a:t>‹#›</a:t>
            </a:fld>
            <a:endParaRPr lang="en-US" altLang="en-US"/>
          </a:p>
        </p:txBody>
      </p:sp>
    </p:spTree>
    <p:extLst>
      <p:ext uri="{BB962C8B-B14F-4D97-AF65-F5344CB8AC3E}">
        <p14:creationId xmlns:p14="http://schemas.microsoft.com/office/powerpoint/2010/main" val="29709152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a:extLst>
              <a:ext uri="{FF2B5EF4-FFF2-40B4-BE49-F238E27FC236}">
                <a16:creationId xmlns:a16="http://schemas.microsoft.com/office/drawing/2014/main" id="{C2C43CD0-CEA4-471E-81BE-DD34DC7E7E53}"/>
              </a:ext>
            </a:extLst>
          </p:cNvPr>
          <p:cNvSpPr>
            <a:spLocks noGrp="1"/>
          </p:cNvSpPr>
          <p:nvPr>
            <p:ph type="dt" sz="half" idx="10"/>
          </p:nvPr>
        </p:nvSpPr>
        <p:spPr/>
        <p:txBody>
          <a:bodyPr/>
          <a:lstStyle>
            <a:lvl1pPr>
              <a:defRPr/>
            </a:lvl1pPr>
          </a:lstStyle>
          <a:p>
            <a:pPr>
              <a:defRPr/>
            </a:pPr>
            <a:fld id="{5D503A79-4993-4327-844E-9966A046CEB7}" type="datetime1">
              <a:rPr lang="en-US"/>
              <a:pPr>
                <a:defRPr/>
              </a:pPr>
              <a:t>7/13/2025</a:t>
            </a:fld>
            <a:endParaRPr lang="en-US"/>
          </a:p>
        </p:txBody>
      </p:sp>
      <p:sp>
        <p:nvSpPr>
          <p:cNvPr id="6" name="Footer Placeholder 4">
            <a:extLst>
              <a:ext uri="{FF2B5EF4-FFF2-40B4-BE49-F238E27FC236}">
                <a16:creationId xmlns:a16="http://schemas.microsoft.com/office/drawing/2014/main" id="{AD2A6082-F6FD-45D3-B7CF-8D2C01B00E1B}"/>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066BA9CE-22DD-44BD-9BCC-925EF3BC77B7}"/>
              </a:ext>
            </a:extLst>
          </p:cNvPr>
          <p:cNvSpPr>
            <a:spLocks noGrp="1"/>
          </p:cNvSpPr>
          <p:nvPr>
            <p:ph type="sldNum" sz="quarter" idx="12"/>
          </p:nvPr>
        </p:nvSpPr>
        <p:spPr/>
        <p:txBody>
          <a:bodyPr/>
          <a:lstStyle>
            <a:lvl1pPr>
              <a:defRPr/>
            </a:lvl1pPr>
          </a:lstStyle>
          <a:p>
            <a:pPr>
              <a:defRPr/>
            </a:pPr>
            <a:fld id="{3B19C334-597B-49EB-BFBE-C854CFA8678C}" type="slidenum">
              <a:rPr lang="en-US" altLang="en-US"/>
              <a:pPr>
                <a:defRPr/>
              </a:pPr>
              <a:t>‹#›</a:t>
            </a:fld>
            <a:endParaRPr lang="en-US" altLang="en-US"/>
          </a:p>
        </p:txBody>
      </p:sp>
    </p:spTree>
    <p:extLst>
      <p:ext uri="{BB962C8B-B14F-4D97-AF65-F5344CB8AC3E}">
        <p14:creationId xmlns:p14="http://schemas.microsoft.com/office/powerpoint/2010/main" val="135139438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a:extLst>
              <a:ext uri="{FF2B5EF4-FFF2-40B4-BE49-F238E27FC236}">
                <a16:creationId xmlns:a16="http://schemas.microsoft.com/office/drawing/2014/main" id="{3F33BC50-C44C-4424-B200-B1D0AE19816C}"/>
              </a:ext>
            </a:extLst>
          </p:cNvPr>
          <p:cNvSpPr>
            <a:spLocks noGrp="1"/>
          </p:cNvSpPr>
          <p:nvPr>
            <p:ph type="dt" sz="half" idx="10"/>
          </p:nvPr>
        </p:nvSpPr>
        <p:spPr/>
        <p:txBody>
          <a:bodyPr/>
          <a:lstStyle>
            <a:lvl1pPr>
              <a:defRPr/>
            </a:lvl1pPr>
          </a:lstStyle>
          <a:p>
            <a:pPr>
              <a:defRPr/>
            </a:pPr>
            <a:fld id="{8E2F45A4-FF06-402D-9BF2-97C4A9066CB9}" type="datetime1">
              <a:rPr lang="en-US"/>
              <a:pPr>
                <a:defRPr/>
              </a:pPr>
              <a:t>7/13/2025</a:t>
            </a:fld>
            <a:endParaRPr lang="en-US"/>
          </a:p>
        </p:txBody>
      </p:sp>
      <p:sp>
        <p:nvSpPr>
          <p:cNvPr id="6" name="Footer Placeholder 4">
            <a:extLst>
              <a:ext uri="{FF2B5EF4-FFF2-40B4-BE49-F238E27FC236}">
                <a16:creationId xmlns:a16="http://schemas.microsoft.com/office/drawing/2014/main" id="{632DB6DC-ECC8-4701-B2FF-CC2D714849EC}"/>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9CD468CE-9765-45FD-BDF2-C84AA8FC9753}"/>
              </a:ext>
            </a:extLst>
          </p:cNvPr>
          <p:cNvSpPr>
            <a:spLocks noGrp="1"/>
          </p:cNvSpPr>
          <p:nvPr>
            <p:ph type="sldNum" sz="quarter" idx="12"/>
          </p:nvPr>
        </p:nvSpPr>
        <p:spPr/>
        <p:txBody>
          <a:bodyPr/>
          <a:lstStyle>
            <a:lvl1pPr>
              <a:defRPr/>
            </a:lvl1pPr>
          </a:lstStyle>
          <a:p>
            <a:pPr>
              <a:defRPr/>
            </a:pPr>
            <a:fld id="{3B23AAA0-3C81-4D50-A004-B208CF0044EB}" type="slidenum">
              <a:rPr lang="en-US" altLang="en-US"/>
              <a:pPr>
                <a:defRPr/>
              </a:pPr>
              <a:t>‹#›</a:t>
            </a:fld>
            <a:endParaRPr lang="en-US" altLang="en-US"/>
          </a:p>
        </p:txBody>
      </p:sp>
    </p:spTree>
    <p:extLst>
      <p:ext uri="{BB962C8B-B14F-4D97-AF65-F5344CB8AC3E}">
        <p14:creationId xmlns:p14="http://schemas.microsoft.com/office/powerpoint/2010/main" val="140989599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7170" name="Title Placeholder 1">
            <a:extLst>
              <a:ext uri="{FF2B5EF4-FFF2-40B4-BE49-F238E27FC236}">
                <a16:creationId xmlns:a16="http://schemas.microsoft.com/office/drawing/2014/main" id="{72DBEFF4-EA75-4B0F-B08D-8EE1C4C74150}"/>
              </a:ext>
            </a:extLst>
          </p:cNvPr>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7171" name="Text Placeholder 2">
            <a:extLst>
              <a:ext uri="{FF2B5EF4-FFF2-40B4-BE49-F238E27FC236}">
                <a16:creationId xmlns:a16="http://schemas.microsoft.com/office/drawing/2014/main" id="{D334935C-DC33-49C7-A87B-6DF672008547}"/>
              </a:ext>
            </a:extLst>
          </p:cNvPr>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a:extLst>
              <a:ext uri="{FF2B5EF4-FFF2-40B4-BE49-F238E27FC236}">
                <a16:creationId xmlns:a16="http://schemas.microsoft.com/office/drawing/2014/main" id="{AAA58CFB-F10E-46B1-9998-1821AF5A0BE0}"/>
              </a:ext>
            </a:extLst>
          </p:cNvPr>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eaLnBrk="1" fontAlgn="auto" hangingPunct="1">
              <a:spcBef>
                <a:spcPts val="0"/>
              </a:spcBef>
              <a:spcAft>
                <a:spcPts val="0"/>
              </a:spcAft>
              <a:defRPr sz="1200">
                <a:solidFill>
                  <a:prstClr val="black">
                    <a:tint val="75000"/>
                  </a:prstClr>
                </a:solidFill>
                <a:latin typeface="+mn-lt"/>
              </a:defRPr>
            </a:lvl1pPr>
          </a:lstStyle>
          <a:p>
            <a:pPr>
              <a:defRPr/>
            </a:pPr>
            <a:fld id="{FD1FEF7B-61E1-456A-A82C-40901A8BB5CE}" type="datetime1">
              <a:rPr lang="en-US"/>
              <a:pPr>
                <a:defRPr/>
              </a:pPr>
              <a:t>7/13/2025</a:t>
            </a:fld>
            <a:endParaRPr lang="en-US"/>
          </a:p>
        </p:txBody>
      </p:sp>
      <p:sp>
        <p:nvSpPr>
          <p:cNvPr id="5" name="Footer Placeholder 4">
            <a:extLst>
              <a:ext uri="{FF2B5EF4-FFF2-40B4-BE49-F238E27FC236}">
                <a16:creationId xmlns:a16="http://schemas.microsoft.com/office/drawing/2014/main" id="{5ADA4005-53F5-437C-B30E-FB8253474B68}"/>
              </a:ext>
            </a:extLst>
          </p:cNvPr>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prstClr val="black">
                    <a:tint val="75000"/>
                  </a:prstClr>
                </a:solidFill>
                <a:latin typeface="+mn-lt"/>
              </a:defRPr>
            </a:lvl1pPr>
          </a:lstStyle>
          <a:p>
            <a:pPr>
              <a:defRPr/>
            </a:pPr>
            <a:endParaRPr lang="en-US"/>
          </a:p>
        </p:txBody>
      </p:sp>
      <p:sp>
        <p:nvSpPr>
          <p:cNvPr id="6" name="Slide Number Placeholder 5">
            <a:extLst>
              <a:ext uri="{FF2B5EF4-FFF2-40B4-BE49-F238E27FC236}">
                <a16:creationId xmlns:a16="http://schemas.microsoft.com/office/drawing/2014/main" id="{C1457264-7802-45E4-833D-91E013BCF316}"/>
              </a:ext>
            </a:extLst>
          </p:cNvPr>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rgbClr val="898989"/>
                </a:solidFill>
                <a:latin typeface="Calibri" panose="020F0502020204030204" pitchFamily="34" charset="0"/>
              </a:defRPr>
            </a:lvl1pPr>
          </a:lstStyle>
          <a:p>
            <a:pPr>
              <a:defRPr/>
            </a:pPr>
            <a:fld id="{82252FA8-32CF-42B2-A90F-16AA4833DC4B}" type="slidenum">
              <a:rPr lang="en-US" altLang="en-US"/>
              <a:pPr>
                <a:defRPr/>
              </a:pPr>
              <a:t>‹#›</a:t>
            </a:fld>
            <a:endParaRPr lang="en-US" altLang="en-US"/>
          </a:p>
        </p:txBody>
      </p:sp>
    </p:spTree>
    <p:extLst>
      <p:ext uri="{BB962C8B-B14F-4D97-AF65-F5344CB8AC3E}">
        <p14:creationId xmlns:p14="http://schemas.microsoft.com/office/powerpoint/2010/main" val="923265358"/>
      </p:ext>
    </p:extLst>
  </p:cSld>
  <p:clrMap bg1="lt1" tx1="dk1" bg2="lt2" tx2="dk2" accent1="accent1" accent2="accent2" accent3="accent3" accent4="accent4" accent5="accent5" accent6="accent6" hlink="hlink" folHlink="folHlink"/>
  <p:sldLayoutIdLst>
    <p:sldLayoutId id="2147483840" r:id="rId1"/>
    <p:sldLayoutId id="2147483841" r:id="rId2"/>
    <p:sldLayoutId id="2147483842" r:id="rId3"/>
    <p:sldLayoutId id="2147483843" r:id="rId4"/>
    <p:sldLayoutId id="2147483844" r:id="rId5"/>
    <p:sldLayoutId id="2147483845" r:id="rId6"/>
    <p:sldLayoutId id="2147483846" r:id="rId7"/>
    <p:sldLayoutId id="2147483847" r:id="rId8"/>
    <p:sldLayoutId id="2147483848" r:id="rId9"/>
    <p:sldLayoutId id="2147483849" r:id="rId10"/>
    <p:sldLayoutId id="2147483850" r:id="rId11"/>
  </p:sldLayoutIdLst>
  <p:hf sldNum="0" hdr="0" dt="0"/>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ea typeface="新細明體" panose="02020500000000000000" pitchFamily="18" charset="-120"/>
        </a:defRPr>
      </a:lvl2pPr>
      <a:lvl3pPr algn="ctr" rtl="0" eaLnBrk="0" fontAlgn="base" hangingPunct="0">
        <a:spcBef>
          <a:spcPct val="0"/>
        </a:spcBef>
        <a:spcAft>
          <a:spcPct val="0"/>
        </a:spcAft>
        <a:defRPr sz="4400">
          <a:solidFill>
            <a:schemeClr val="tx1"/>
          </a:solidFill>
          <a:latin typeface="Calibri" pitchFamily="34" charset="0"/>
          <a:ea typeface="新細明體" panose="02020500000000000000" pitchFamily="18" charset="-120"/>
        </a:defRPr>
      </a:lvl3pPr>
      <a:lvl4pPr algn="ctr" rtl="0" eaLnBrk="0" fontAlgn="base" hangingPunct="0">
        <a:spcBef>
          <a:spcPct val="0"/>
        </a:spcBef>
        <a:spcAft>
          <a:spcPct val="0"/>
        </a:spcAft>
        <a:defRPr sz="4400">
          <a:solidFill>
            <a:schemeClr val="tx1"/>
          </a:solidFill>
          <a:latin typeface="Calibri" pitchFamily="34" charset="0"/>
          <a:ea typeface="新細明體" panose="02020500000000000000" pitchFamily="18" charset="-120"/>
        </a:defRPr>
      </a:lvl4pPr>
      <a:lvl5pPr algn="ctr" rtl="0" eaLnBrk="0" fontAlgn="base" hangingPunct="0">
        <a:spcBef>
          <a:spcPct val="0"/>
        </a:spcBef>
        <a:spcAft>
          <a:spcPct val="0"/>
        </a:spcAft>
        <a:defRPr sz="4400">
          <a:solidFill>
            <a:schemeClr val="tx1"/>
          </a:solidFill>
          <a:latin typeface="Calibri" pitchFamily="34" charset="0"/>
          <a:ea typeface="新細明體" panose="02020500000000000000" pitchFamily="18" charset="-12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46" name="Title Placeholder 1">
            <a:extLst>
              <a:ext uri="{FF2B5EF4-FFF2-40B4-BE49-F238E27FC236}">
                <a16:creationId xmlns:a16="http://schemas.microsoft.com/office/drawing/2014/main" id="{44C5BDD9-2692-4426-DCEF-C6FEA65CB5B6}"/>
              </a:ext>
            </a:extLst>
          </p:cNvPr>
          <p:cNvSpPr>
            <a:spLocks noGrp="1" noChangeArrowheads="1"/>
          </p:cNvSpPr>
          <p:nvPr>
            <p:ph type="title"/>
          </p:nvPr>
        </p:nvSpPr>
        <p:spPr bwMode="auto">
          <a:xfrm>
            <a:off x="628650" y="365125"/>
            <a:ext cx="7886700" cy="13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zh-TW"/>
              <a:t>Click to edit Master title style</a:t>
            </a:r>
            <a:endParaRPr lang="zh-TW" altLang="en-US"/>
          </a:p>
        </p:txBody>
      </p:sp>
      <p:sp>
        <p:nvSpPr>
          <p:cNvPr id="3" name="Text Placeholder 2">
            <a:extLst>
              <a:ext uri="{FF2B5EF4-FFF2-40B4-BE49-F238E27FC236}">
                <a16:creationId xmlns:a16="http://schemas.microsoft.com/office/drawing/2014/main" id="{DA30B29F-5515-10E7-67BC-919173EA64FC}"/>
              </a:ext>
            </a:extLst>
          </p:cNvPr>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ltLang="zh-TW"/>
              <a:t>Click to edit Master text styles</a:t>
            </a:r>
          </a:p>
          <a:p>
            <a:pPr lvl="1"/>
            <a:r>
              <a:rPr lang="en-US" altLang="zh-TW"/>
              <a:t>Second level</a:t>
            </a:r>
          </a:p>
          <a:p>
            <a:pPr lvl="2"/>
            <a:r>
              <a:rPr lang="en-US" altLang="zh-TW"/>
              <a:t>Third level</a:t>
            </a:r>
          </a:p>
          <a:p>
            <a:pPr lvl="3"/>
            <a:r>
              <a:rPr lang="en-US" altLang="zh-TW"/>
              <a:t>Fourth level</a:t>
            </a:r>
          </a:p>
          <a:p>
            <a:pPr lvl="4"/>
            <a:r>
              <a:rPr lang="en-US" altLang="zh-TW"/>
              <a:t>Fifth level</a:t>
            </a:r>
            <a:endParaRPr lang="zh-TW" altLang="en-US"/>
          </a:p>
        </p:txBody>
      </p:sp>
      <p:sp>
        <p:nvSpPr>
          <p:cNvPr id="4" name="Date Placeholder 3">
            <a:extLst>
              <a:ext uri="{FF2B5EF4-FFF2-40B4-BE49-F238E27FC236}">
                <a16:creationId xmlns:a16="http://schemas.microsoft.com/office/drawing/2014/main" id="{C2C416BB-2060-5A83-C0C0-8B7F10520244}"/>
              </a:ext>
            </a:extLst>
          </p:cNvPr>
          <p:cNvSpPr>
            <a:spLocks noGrp="1"/>
          </p:cNvSpPr>
          <p:nvPr>
            <p:ph type="dt" sz="half" idx="2"/>
          </p:nvPr>
        </p:nvSpPr>
        <p:spPr>
          <a:xfrm>
            <a:off x="628650" y="6356350"/>
            <a:ext cx="2057400" cy="365125"/>
          </a:xfrm>
          <a:prstGeom prst="rect">
            <a:avLst/>
          </a:prstGeom>
        </p:spPr>
        <p:txBody>
          <a:bodyPr vert="horz" lIns="91440" tIns="45720" rIns="91440" bIns="45720" rtlCol="0" anchor="ctr"/>
          <a:lstStyle>
            <a:lvl1pPr algn="l">
              <a:defRPr sz="900" smtClean="0">
                <a:solidFill>
                  <a:schemeClr val="tx1">
                    <a:tint val="75000"/>
                  </a:schemeClr>
                </a:solidFill>
              </a:defRPr>
            </a:lvl1pPr>
          </a:lstStyle>
          <a:p>
            <a:pPr>
              <a:defRPr/>
            </a:pPr>
            <a:fld id="{6543DF7B-F213-46BA-9BD8-CA99E3B81FF4}" type="datetimeFigureOut">
              <a:rPr lang="zh-TW" altLang="en-US"/>
              <a:pPr>
                <a:defRPr/>
              </a:pPr>
              <a:t>2025/7/13</a:t>
            </a:fld>
            <a:endParaRPr lang="zh-TW" altLang="en-US"/>
          </a:p>
        </p:txBody>
      </p:sp>
      <p:sp>
        <p:nvSpPr>
          <p:cNvPr id="5" name="Footer Placeholder 4">
            <a:extLst>
              <a:ext uri="{FF2B5EF4-FFF2-40B4-BE49-F238E27FC236}">
                <a16:creationId xmlns:a16="http://schemas.microsoft.com/office/drawing/2014/main" id="{DA6BB20F-E63F-08FA-40C7-660123DF6833}"/>
              </a:ext>
            </a:extLst>
          </p:cNvPr>
          <p:cNvSpPr>
            <a:spLocks noGrp="1"/>
          </p:cNvSpPr>
          <p:nvPr>
            <p:ph type="ftr" sz="quarter" idx="3"/>
          </p:nvPr>
        </p:nvSpPr>
        <p:spPr>
          <a:xfrm>
            <a:off x="3028950" y="6356350"/>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pPr>
              <a:defRPr/>
            </a:pPr>
            <a:endParaRPr lang="zh-TW" altLang="en-US"/>
          </a:p>
        </p:txBody>
      </p:sp>
      <p:sp>
        <p:nvSpPr>
          <p:cNvPr id="6" name="Slide Number Placeholder 5">
            <a:extLst>
              <a:ext uri="{FF2B5EF4-FFF2-40B4-BE49-F238E27FC236}">
                <a16:creationId xmlns:a16="http://schemas.microsoft.com/office/drawing/2014/main" id="{8C09411F-68D7-C335-AE41-0E0F16848BCB}"/>
              </a:ext>
            </a:extLst>
          </p:cNvPr>
          <p:cNvSpPr>
            <a:spLocks noGrp="1"/>
          </p:cNvSpPr>
          <p:nvPr>
            <p:ph type="sldNum" sz="quarter" idx="4"/>
          </p:nvPr>
        </p:nvSpPr>
        <p:spPr>
          <a:xfrm>
            <a:off x="6457950" y="6356350"/>
            <a:ext cx="2057400" cy="365125"/>
          </a:xfrm>
          <a:prstGeom prst="rect">
            <a:avLst/>
          </a:prstGeom>
        </p:spPr>
        <p:txBody>
          <a:bodyPr vert="horz" lIns="91440" tIns="45720" rIns="91440" bIns="45720" rtlCol="0" anchor="ctr"/>
          <a:lstStyle>
            <a:lvl1pPr algn="r">
              <a:defRPr sz="900" smtClean="0">
                <a:solidFill>
                  <a:schemeClr val="tx1">
                    <a:tint val="75000"/>
                  </a:schemeClr>
                </a:solidFill>
              </a:defRPr>
            </a:lvl1pPr>
          </a:lstStyle>
          <a:p>
            <a:pPr>
              <a:defRPr/>
            </a:pPr>
            <a:fld id="{0CBE8D99-537E-463B-A665-5570A67166CF}" type="slidenum">
              <a:rPr lang="zh-TW" altLang="en-US"/>
              <a:pPr>
                <a:defRPr/>
              </a:pPr>
              <a:t>‹#›</a:t>
            </a:fld>
            <a:endParaRPr lang="zh-TW" altLang="en-US"/>
          </a:p>
        </p:txBody>
      </p:sp>
    </p:spTree>
    <p:extLst>
      <p:ext uri="{BB962C8B-B14F-4D97-AF65-F5344CB8AC3E}">
        <p14:creationId xmlns:p14="http://schemas.microsoft.com/office/powerpoint/2010/main" val="2594512715"/>
      </p:ext>
    </p:extLst>
  </p:cSld>
  <p:clrMap bg1="lt1" tx1="dk1" bg2="lt2" tx2="dk2" accent1="accent1" accent2="accent2" accent3="accent3" accent4="accent4" accent5="accent5" accent6="accent6" hlink="hlink" folHlink="folHlink"/>
  <p:sldLayoutIdLst>
    <p:sldLayoutId id="2147483960" r:id="rId1"/>
    <p:sldLayoutId id="2147483961" r:id="rId2"/>
    <p:sldLayoutId id="2147483962" r:id="rId3"/>
    <p:sldLayoutId id="2147483963" r:id="rId4"/>
    <p:sldLayoutId id="2147483964" r:id="rId5"/>
    <p:sldLayoutId id="2147483965" r:id="rId6"/>
    <p:sldLayoutId id="2147483966" r:id="rId7"/>
    <p:sldLayoutId id="2147483967" r:id="rId8"/>
    <p:sldLayoutId id="2147483968" r:id="rId9"/>
    <p:sldLayoutId id="2147483969" r:id="rId10"/>
    <p:sldLayoutId id="2147483970" r:id="rId11"/>
  </p:sldLayoutIdLst>
  <p:txStyles>
    <p:titleStyle>
      <a:lvl1pPr algn="l" defTabSz="685800" rtl="0" fontAlgn="base">
        <a:lnSpc>
          <a:spcPct val="90000"/>
        </a:lnSpc>
        <a:spcBef>
          <a:spcPct val="0"/>
        </a:spcBef>
        <a:spcAft>
          <a:spcPct val="0"/>
        </a:spcAft>
        <a:defRPr sz="3300" kern="1200">
          <a:solidFill>
            <a:schemeClr val="tx1"/>
          </a:solidFill>
          <a:latin typeface="+mj-lt"/>
          <a:ea typeface="+mj-ea"/>
          <a:cs typeface="+mj-cs"/>
        </a:defRPr>
      </a:lvl1pPr>
      <a:lvl2pPr algn="l" defTabSz="685800" rtl="0" fontAlgn="base">
        <a:lnSpc>
          <a:spcPct val="90000"/>
        </a:lnSpc>
        <a:spcBef>
          <a:spcPct val="0"/>
        </a:spcBef>
        <a:spcAft>
          <a:spcPct val="0"/>
        </a:spcAft>
        <a:defRPr sz="3300">
          <a:solidFill>
            <a:schemeClr val="tx1"/>
          </a:solidFill>
          <a:latin typeface="Calibri Light" panose="020F0302020204030204" pitchFamily="34" charset="0"/>
        </a:defRPr>
      </a:lvl2pPr>
      <a:lvl3pPr algn="l" defTabSz="685800" rtl="0" fontAlgn="base">
        <a:lnSpc>
          <a:spcPct val="90000"/>
        </a:lnSpc>
        <a:spcBef>
          <a:spcPct val="0"/>
        </a:spcBef>
        <a:spcAft>
          <a:spcPct val="0"/>
        </a:spcAft>
        <a:defRPr sz="3300">
          <a:solidFill>
            <a:schemeClr val="tx1"/>
          </a:solidFill>
          <a:latin typeface="Calibri Light" panose="020F0302020204030204" pitchFamily="34" charset="0"/>
        </a:defRPr>
      </a:lvl3pPr>
      <a:lvl4pPr algn="l" defTabSz="685800" rtl="0" fontAlgn="base">
        <a:lnSpc>
          <a:spcPct val="90000"/>
        </a:lnSpc>
        <a:spcBef>
          <a:spcPct val="0"/>
        </a:spcBef>
        <a:spcAft>
          <a:spcPct val="0"/>
        </a:spcAft>
        <a:defRPr sz="3300">
          <a:solidFill>
            <a:schemeClr val="tx1"/>
          </a:solidFill>
          <a:latin typeface="Calibri Light" panose="020F0302020204030204" pitchFamily="34" charset="0"/>
        </a:defRPr>
      </a:lvl4pPr>
      <a:lvl5pPr algn="l" defTabSz="685800" rtl="0" fontAlgn="base">
        <a:lnSpc>
          <a:spcPct val="90000"/>
        </a:lnSpc>
        <a:spcBef>
          <a:spcPct val="0"/>
        </a:spcBef>
        <a:spcAft>
          <a:spcPct val="0"/>
        </a:spcAft>
        <a:defRPr sz="3300">
          <a:solidFill>
            <a:schemeClr val="tx1"/>
          </a:solidFill>
          <a:latin typeface="Calibri Light" panose="020F0302020204030204" pitchFamily="34" charset="0"/>
        </a:defRPr>
      </a:lvl5pPr>
      <a:lvl6pPr marL="457200" algn="l" defTabSz="685800" rtl="0" fontAlgn="base">
        <a:lnSpc>
          <a:spcPct val="90000"/>
        </a:lnSpc>
        <a:spcBef>
          <a:spcPct val="0"/>
        </a:spcBef>
        <a:spcAft>
          <a:spcPct val="0"/>
        </a:spcAft>
        <a:defRPr sz="3300">
          <a:solidFill>
            <a:schemeClr val="tx1"/>
          </a:solidFill>
          <a:latin typeface="Calibri Light" panose="020F0302020204030204" pitchFamily="34" charset="0"/>
        </a:defRPr>
      </a:lvl6pPr>
      <a:lvl7pPr marL="914400" algn="l" defTabSz="685800" rtl="0" fontAlgn="base">
        <a:lnSpc>
          <a:spcPct val="90000"/>
        </a:lnSpc>
        <a:spcBef>
          <a:spcPct val="0"/>
        </a:spcBef>
        <a:spcAft>
          <a:spcPct val="0"/>
        </a:spcAft>
        <a:defRPr sz="3300">
          <a:solidFill>
            <a:schemeClr val="tx1"/>
          </a:solidFill>
          <a:latin typeface="Calibri Light" panose="020F0302020204030204" pitchFamily="34" charset="0"/>
        </a:defRPr>
      </a:lvl7pPr>
      <a:lvl8pPr marL="1371600" algn="l" defTabSz="685800" rtl="0" fontAlgn="base">
        <a:lnSpc>
          <a:spcPct val="90000"/>
        </a:lnSpc>
        <a:spcBef>
          <a:spcPct val="0"/>
        </a:spcBef>
        <a:spcAft>
          <a:spcPct val="0"/>
        </a:spcAft>
        <a:defRPr sz="3300">
          <a:solidFill>
            <a:schemeClr val="tx1"/>
          </a:solidFill>
          <a:latin typeface="Calibri Light" panose="020F0302020204030204" pitchFamily="34" charset="0"/>
        </a:defRPr>
      </a:lvl8pPr>
      <a:lvl9pPr marL="1828800" algn="l" defTabSz="685800" rtl="0" fontAlgn="base">
        <a:lnSpc>
          <a:spcPct val="90000"/>
        </a:lnSpc>
        <a:spcBef>
          <a:spcPct val="0"/>
        </a:spcBef>
        <a:spcAft>
          <a:spcPct val="0"/>
        </a:spcAft>
        <a:defRPr sz="3300">
          <a:solidFill>
            <a:schemeClr val="tx1"/>
          </a:solidFill>
          <a:latin typeface="Calibri Light" panose="020F0302020204030204" pitchFamily="34" charset="0"/>
        </a:defRPr>
      </a:lvl9pPr>
    </p:titleStyle>
    <p:bodyStyle>
      <a:lvl1pPr marL="171450" indent="-171450" algn="l" defTabSz="685800" rtl="0" fontAlgn="base">
        <a:lnSpc>
          <a:spcPct val="90000"/>
        </a:lnSpc>
        <a:spcBef>
          <a:spcPts val="750"/>
        </a:spcBef>
        <a:spcAft>
          <a:spcPct val="0"/>
        </a:spcAft>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fontAlgn="base">
        <a:lnSpc>
          <a:spcPct val="90000"/>
        </a:lnSpc>
        <a:spcBef>
          <a:spcPts val="375"/>
        </a:spcBef>
        <a:spcAft>
          <a:spcPct val="0"/>
        </a:spcAft>
        <a:buFont typeface="Arial" panose="020B0604020202020204" pitchFamily="34" charset="0"/>
        <a:buChar char="•"/>
        <a:defRPr kern="1200">
          <a:solidFill>
            <a:schemeClr val="tx1"/>
          </a:solidFill>
          <a:latin typeface="+mn-lt"/>
          <a:ea typeface="+mn-ea"/>
          <a:cs typeface="+mn-cs"/>
        </a:defRPr>
      </a:lvl2pPr>
      <a:lvl3pPr marL="857250" indent="-171450" algn="l" defTabSz="685800" rtl="0" fontAlgn="base">
        <a:lnSpc>
          <a:spcPct val="90000"/>
        </a:lnSpc>
        <a:spcBef>
          <a:spcPts val="375"/>
        </a:spcBef>
        <a:spcAft>
          <a:spcPct val="0"/>
        </a:spcAft>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fontAlgn="base">
        <a:lnSpc>
          <a:spcPct val="90000"/>
        </a:lnSpc>
        <a:spcBef>
          <a:spcPts val="375"/>
        </a:spcBef>
        <a:spcAft>
          <a:spcPct val="0"/>
        </a:spcAft>
        <a:buFont typeface="Arial" panose="020B0604020202020204" pitchFamily="34" charset="0"/>
        <a:buChar char="•"/>
        <a:defRPr sz="1300" kern="1200">
          <a:solidFill>
            <a:schemeClr val="tx1"/>
          </a:solidFill>
          <a:latin typeface="+mn-lt"/>
          <a:ea typeface="+mn-ea"/>
          <a:cs typeface="+mn-cs"/>
        </a:defRPr>
      </a:lvl4pPr>
      <a:lvl5pPr marL="1543050" indent="-171450" algn="l" defTabSz="685800" rtl="0" fontAlgn="base">
        <a:lnSpc>
          <a:spcPct val="90000"/>
        </a:lnSpc>
        <a:spcBef>
          <a:spcPts val="375"/>
        </a:spcBef>
        <a:spcAft>
          <a:spcPct val="0"/>
        </a:spcAft>
        <a:buFont typeface="Arial" panose="020B0604020202020204" pitchFamily="34" charset="0"/>
        <a:buChar char="•"/>
        <a:defRPr sz="130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zh-TW"/>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dk1"/>
        </a:solidFill>
        <a:effectLst/>
      </p:bgPr>
    </p:bg>
    <p:spTree>
      <p:nvGrpSpPr>
        <p:cNvPr id="1" name="Shape 5"/>
        <p:cNvGrpSpPr/>
        <p:nvPr/>
      </p:nvGrpSpPr>
      <p:grpSpPr>
        <a:xfrm>
          <a:off x="0" y="0"/>
          <a:ext cx="0" cy="0"/>
          <a:chOff x="0" y="0"/>
          <a:chExt cx="0" cy="0"/>
        </a:xfrm>
      </p:grpSpPr>
      <p:sp>
        <p:nvSpPr>
          <p:cNvPr id="6" name="Google Shape;6;p35"/>
          <p:cNvSpPr txBox="1">
            <a:spLocks noGrp="1"/>
          </p:cNvSpPr>
          <p:nvPr>
            <p:ph type="title"/>
          </p:nvPr>
        </p:nvSpPr>
        <p:spPr>
          <a:xfrm>
            <a:off x="628650" y="365126"/>
            <a:ext cx="7886700" cy="13255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7" name="Google Shape;7;p35"/>
          <p:cNvSpPr txBox="1">
            <a:spLocks noGrp="1"/>
          </p:cNvSpPr>
          <p:nvPr>
            <p:ph type="body" idx="1"/>
          </p:nvPr>
        </p:nvSpPr>
        <p:spPr>
          <a:xfrm>
            <a:off x="628650" y="1825625"/>
            <a:ext cx="7886700" cy="4351338"/>
          </a:xfrm>
          <a:prstGeom prst="rect">
            <a:avLst/>
          </a:prstGeom>
          <a:noFill/>
          <a:ln>
            <a:noFill/>
          </a:ln>
        </p:spPr>
        <p:txBody>
          <a:bodyPr spcFirstLastPara="1" wrap="square" lIns="91425" tIns="45700" rIns="91425" bIns="45700" anchor="t" anchorCtr="0">
            <a:norm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8" name="Google Shape;8;p35"/>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9" name="Google Shape;9;p35"/>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0" name="Google Shape;10;p35"/>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b="0" i="0" u="none" strike="noStrike" cap="none">
                <a:solidFill>
                  <a:srgbClr val="888888"/>
                </a:solidFill>
                <a:latin typeface="Calibri"/>
                <a:ea typeface="Calibri"/>
                <a:cs typeface="Calibri"/>
                <a:sym typeface="Calibri"/>
              </a:defRPr>
            </a:lvl1pPr>
            <a:lvl2pPr marL="0" marR="0" lvl="1" indent="0" algn="r" rtl="0">
              <a:spcBef>
                <a:spcPts val="0"/>
              </a:spcBef>
              <a:buNone/>
              <a:defRPr sz="1200" b="0" i="0" u="none" strike="noStrike" cap="none">
                <a:solidFill>
                  <a:srgbClr val="888888"/>
                </a:solidFill>
                <a:latin typeface="Calibri"/>
                <a:ea typeface="Calibri"/>
                <a:cs typeface="Calibri"/>
                <a:sym typeface="Calibri"/>
              </a:defRPr>
            </a:lvl2pPr>
            <a:lvl3pPr marL="0" marR="0" lvl="2" indent="0" algn="r" rtl="0">
              <a:spcBef>
                <a:spcPts val="0"/>
              </a:spcBef>
              <a:buNone/>
              <a:defRPr sz="1200" b="0" i="0" u="none" strike="noStrike" cap="none">
                <a:solidFill>
                  <a:srgbClr val="888888"/>
                </a:solidFill>
                <a:latin typeface="Calibri"/>
                <a:ea typeface="Calibri"/>
                <a:cs typeface="Calibri"/>
                <a:sym typeface="Calibri"/>
              </a:defRPr>
            </a:lvl3pPr>
            <a:lvl4pPr marL="0" marR="0" lvl="3" indent="0" algn="r" rtl="0">
              <a:spcBef>
                <a:spcPts val="0"/>
              </a:spcBef>
              <a:buNone/>
              <a:defRPr sz="1200" b="0" i="0" u="none" strike="noStrike" cap="none">
                <a:solidFill>
                  <a:srgbClr val="888888"/>
                </a:solidFill>
                <a:latin typeface="Calibri"/>
                <a:ea typeface="Calibri"/>
                <a:cs typeface="Calibri"/>
                <a:sym typeface="Calibri"/>
              </a:defRPr>
            </a:lvl4pPr>
            <a:lvl5pPr marL="0" marR="0" lvl="4" indent="0" algn="r" rtl="0">
              <a:spcBef>
                <a:spcPts val="0"/>
              </a:spcBef>
              <a:buNone/>
              <a:defRPr sz="1200" b="0" i="0" u="none" strike="noStrike" cap="none">
                <a:solidFill>
                  <a:srgbClr val="888888"/>
                </a:solidFill>
                <a:latin typeface="Calibri"/>
                <a:ea typeface="Calibri"/>
                <a:cs typeface="Calibri"/>
                <a:sym typeface="Calibri"/>
              </a:defRPr>
            </a:lvl5pPr>
            <a:lvl6pPr marL="0" marR="0" lvl="5" indent="0" algn="r" rtl="0">
              <a:spcBef>
                <a:spcPts val="0"/>
              </a:spcBef>
              <a:buNone/>
              <a:defRPr sz="1200" b="0" i="0" u="none" strike="noStrike" cap="none">
                <a:solidFill>
                  <a:srgbClr val="888888"/>
                </a:solidFill>
                <a:latin typeface="Calibri"/>
                <a:ea typeface="Calibri"/>
                <a:cs typeface="Calibri"/>
                <a:sym typeface="Calibri"/>
              </a:defRPr>
            </a:lvl6pPr>
            <a:lvl7pPr marL="0" marR="0" lvl="6" indent="0" algn="r" rtl="0">
              <a:spcBef>
                <a:spcPts val="0"/>
              </a:spcBef>
              <a:buNone/>
              <a:defRPr sz="1200" b="0" i="0" u="none" strike="noStrike" cap="none">
                <a:solidFill>
                  <a:srgbClr val="888888"/>
                </a:solidFill>
                <a:latin typeface="Calibri"/>
                <a:ea typeface="Calibri"/>
                <a:cs typeface="Calibri"/>
                <a:sym typeface="Calibri"/>
              </a:defRPr>
            </a:lvl7pPr>
            <a:lvl8pPr marL="0" marR="0" lvl="7" indent="0" algn="r" rtl="0">
              <a:spcBef>
                <a:spcPts val="0"/>
              </a:spcBef>
              <a:buNone/>
              <a:defRPr sz="1200" b="0" i="0" u="none" strike="noStrike" cap="none">
                <a:solidFill>
                  <a:srgbClr val="888888"/>
                </a:solidFill>
                <a:latin typeface="Calibri"/>
                <a:ea typeface="Calibri"/>
                <a:cs typeface="Calibri"/>
                <a:sym typeface="Calibri"/>
              </a:defRPr>
            </a:lvl8pPr>
            <a:lvl9pPr marL="0" marR="0" lvl="8" indent="0" algn="r" rtl="0">
              <a:spcBef>
                <a:spcPts val="0"/>
              </a:spcBef>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extLst>
      <p:ext uri="{BB962C8B-B14F-4D97-AF65-F5344CB8AC3E}">
        <p14:creationId xmlns:p14="http://schemas.microsoft.com/office/powerpoint/2010/main" val="2301343467"/>
      </p:ext>
    </p:extLst>
  </p:cSld>
  <p:clrMap bg1="lt1" tx1="dk1" bg2="dk2" tx2="lt2" accent1="accent1" accent2="accent2" accent3="accent3" accent4="accent4" accent5="accent5" accent6="accent6" hlink="hlink" folHlink="folHlink"/>
  <p:sldLayoutIdLst>
    <p:sldLayoutId id="2147484198" r:id="rId1"/>
    <p:sldLayoutId id="2147484199" r:id="rId2"/>
    <p:sldLayoutId id="2147484200" r:id="rId3"/>
    <p:sldLayoutId id="2147484201" r:id="rId4"/>
    <p:sldLayoutId id="2147484202" r:id="rId5"/>
    <p:sldLayoutId id="2147484203" r:id="rId6"/>
    <p:sldLayoutId id="2147484204" r:id="rId7"/>
    <p:sldLayoutId id="2147484205" r:id="rId8"/>
    <p:sldLayoutId id="2147484206" r:id="rId9"/>
    <p:sldLayoutId id="2147484207" r:id="rId10"/>
    <p:sldLayoutId id="214748420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7.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3.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3.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3.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3.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3.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3.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3.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3.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3.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3.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3.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3.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3.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02060"/>
        </a:solidFill>
        <a:effectLst/>
      </p:bgPr>
    </p:bg>
    <p:spTree>
      <p:nvGrpSpPr>
        <p:cNvPr id="1" name=""/>
        <p:cNvGrpSpPr/>
        <p:nvPr/>
      </p:nvGrpSpPr>
      <p:grpSpPr>
        <a:xfrm>
          <a:off x="0" y="0"/>
          <a:ext cx="0" cy="0"/>
          <a:chOff x="0" y="0"/>
          <a:chExt cx="0" cy="0"/>
        </a:xfrm>
      </p:grpSpPr>
      <p:sp>
        <p:nvSpPr>
          <p:cNvPr id="1223" name="Google Shape;1223;p45" descr="Here is the link for Sunday's sermon &amp;... - Van Riper Ellis ...">
            <a:extLst>
              <a:ext uri="{FF2B5EF4-FFF2-40B4-BE49-F238E27FC236}">
                <a16:creationId xmlns:a16="http://schemas.microsoft.com/office/drawing/2014/main" id="{21ECDE94-C437-CF99-F449-39D6182731CE}"/>
              </a:ext>
            </a:extLst>
          </p:cNvPr>
          <p:cNvSpPr/>
          <p:nvPr/>
        </p:nvSpPr>
        <p:spPr>
          <a:xfrm>
            <a:off x="1258888" y="749300"/>
            <a:ext cx="228600" cy="228600"/>
          </a:xfrm>
          <a:prstGeom prst="rect">
            <a:avLst/>
          </a:prstGeom>
          <a:noFill/>
          <a:ln>
            <a:noFill/>
          </a:ln>
        </p:spPr>
        <p:txBody>
          <a:bodyPr lIns="68569" tIns="34275" rIns="68569" bIns="34275"/>
          <a:lstStyle>
            <a:lvl1pPr defTabSz="685800">
              <a:defRPr>
                <a:solidFill>
                  <a:schemeClr val="tx1"/>
                </a:solidFill>
                <a:latin typeface="Arial" panose="020B0604020202020204" pitchFamily="34" charset="0"/>
                <a:ea typeface="DFYuanMedium-B5" pitchFamily="49" charset="-128"/>
              </a:defRPr>
            </a:lvl1pPr>
            <a:lvl2pPr marL="742950" indent="-285750" defTabSz="685800">
              <a:defRPr>
                <a:solidFill>
                  <a:schemeClr val="tx1"/>
                </a:solidFill>
                <a:latin typeface="Arial" panose="020B0604020202020204" pitchFamily="34" charset="0"/>
                <a:ea typeface="DFYuanMedium-B5" pitchFamily="49" charset="-128"/>
              </a:defRPr>
            </a:lvl2pPr>
            <a:lvl3pPr marL="1143000" indent="-228600" defTabSz="685800">
              <a:defRPr>
                <a:solidFill>
                  <a:schemeClr val="tx1"/>
                </a:solidFill>
                <a:latin typeface="Arial" panose="020B0604020202020204" pitchFamily="34" charset="0"/>
                <a:ea typeface="DFYuanMedium-B5" pitchFamily="49" charset="-128"/>
              </a:defRPr>
            </a:lvl3pPr>
            <a:lvl4pPr marL="1600200" indent="-228600" defTabSz="685800">
              <a:defRPr>
                <a:solidFill>
                  <a:schemeClr val="tx1"/>
                </a:solidFill>
                <a:latin typeface="Arial" panose="020B0604020202020204" pitchFamily="34" charset="0"/>
                <a:ea typeface="DFYuanMedium-B5" pitchFamily="49" charset="-128"/>
              </a:defRPr>
            </a:lvl4pPr>
            <a:lvl5pPr marL="2057400" indent="-228600" defTabSz="685800">
              <a:defRPr>
                <a:solidFill>
                  <a:schemeClr val="tx1"/>
                </a:solidFill>
                <a:latin typeface="Arial" panose="020B0604020202020204" pitchFamily="34" charset="0"/>
                <a:ea typeface="DFYuanMedium-B5" pitchFamily="49" charset="-128"/>
              </a:defRPr>
            </a:lvl5pPr>
            <a:lvl6pPr marL="2514600" indent="-228600" defTabSz="685800" eaLnBrk="0" fontAlgn="base" hangingPunct="0">
              <a:spcBef>
                <a:spcPct val="0"/>
              </a:spcBef>
              <a:spcAft>
                <a:spcPct val="0"/>
              </a:spcAft>
              <a:defRPr>
                <a:solidFill>
                  <a:schemeClr val="tx1"/>
                </a:solidFill>
                <a:latin typeface="Arial" panose="020B0604020202020204" pitchFamily="34" charset="0"/>
                <a:ea typeface="DFYuanMedium-B5" pitchFamily="49" charset="-128"/>
              </a:defRPr>
            </a:lvl6pPr>
            <a:lvl7pPr marL="2971800" indent="-228600" defTabSz="685800" eaLnBrk="0" fontAlgn="base" hangingPunct="0">
              <a:spcBef>
                <a:spcPct val="0"/>
              </a:spcBef>
              <a:spcAft>
                <a:spcPct val="0"/>
              </a:spcAft>
              <a:defRPr>
                <a:solidFill>
                  <a:schemeClr val="tx1"/>
                </a:solidFill>
                <a:latin typeface="Arial" panose="020B0604020202020204" pitchFamily="34" charset="0"/>
                <a:ea typeface="DFYuanMedium-B5" pitchFamily="49" charset="-128"/>
              </a:defRPr>
            </a:lvl7pPr>
            <a:lvl8pPr marL="3429000" indent="-228600" defTabSz="685800" eaLnBrk="0" fontAlgn="base" hangingPunct="0">
              <a:spcBef>
                <a:spcPct val="0"/>
              </a:spcBef>
              <a:spcAft>
                <a:spcPct val="0"/>
              </a:spcAft>
              <a:defRPr>
                <a:solidFill>
                  <a:schemeClr val="tx1"/>
                </a:solidFill>
                <a:latin typeface="Arial" panose="020B0604020202020204" pitchFamily="34" charset="0"/>
                <a:ea typeface="DFYuanMedium-B5" pitchFamily="49" charset="-128"/>
              </a:defRPr>
            </a:lvl8pPr>
            <a:lvl9pPr marL="3886200" indent="-228600" defTabSz="685800" eaLnBrk="0" fontAlgn="base" hangingPunct="0">
              <a:spcBef>
                <a:spcPct val="0"/>
              </a:spcBef>
              <a:spcAft>
                <a:spcPct val="0"/>
              </a:spcAft>
              <a:defRPr>
                <a:solidFill>
                  <a:schemeClr val="tx1"/>
                </a:solidFill>
                <a:latin typeface="Arial" panose="020B0604020202020204" pitchFamily="34" charset="0"/>
                <a:ea typeface="DFYuanMedium-B5" pitchFamily="49" charset="-128"/>
              </a:defRPr>
            </a:lvl9pPr>
          </a:lstStyle>
          <a:p>
            <a:pPr marL="0" marR="0" lvl="0" indent="0" algn="l" defTabSz="685800" rtl="0" eaLnBrk="1" fontAlgn="base" latinLnBrk="0" hangingPunct="1">
              <a:lnSpc>
                <a:spcPct val="100000"/>
              </a:lnSpc>
              <a:spcBef>
                <a:spcPct val="0"/>
              </a:spcBef>
              <a:spcAft>
                <a:spcPct val="0"/>
              </a:spcAft>
              <a:buClr>
                <a:srgbClr val="FFFFFF"/>
              </a:buClr>
              <a:buSzPts val="1800"/>
              <a:buFontTx/>
              <a:buNone/>
              <a:tabLst/>
              <a:defRPr/>
            </a:pPr>
            <a:endParaRPr kumimoji="0" lang="en-US" altLang="en-US" sz="1300" b="0" i="0" u="none" strike="noStrike" kern="1200" cap="none" spc="0" normalizeH="0" baseline="0" noProof="0">
              <a:ln>
                <a:noFill/>
              </a:ln>
              <a:solidFill>
                <a:srgbClr val="000000"/>
              </a:solidFill>
              <a:effectLst/>
              <a:uLnTx/>
              <a:uFillTx/>
              <a:latin typeface="Garamond" panose="02020404030301010803" pitchFamily="18" charset="0"/>
              <a:ea typeface="DFYuanMedium-B5" pitchFamily="49" charset="-128"/>
              <a:cs typeface="+mn-cs"/>
              <a:sym typeface="Garamond" panose="02020404030301010803" pitchFamily="18" charset="0"/>
            </a:endParaRPr>
          </a:p>
        </p:txBody>
      </p:sp>
      <p:sp>
        <p:nvSpPr>
          <p:cNvPr id="1224" name="Google Shape;1224;p45" descr="Here is the link for Sunday's sermon &amp;... - Van Riper Ellis ...">
            <a:extLst>
              <a:ext uri="{FF2B5EF4-FFF2-40B4-BE49-F238E27FC236}">
                <a16:creationId xmlns:a16="http://schemas.microsoft.com/office/drawing/2014/main" id="{45EA907C-A2E2-9BE4-3A64-B7E185EDDA58}"/>
              </a:ext>
            </a:extLst>
          </p:cNvPr>
          <p:cNvSpPr/>
          <p:nvPr/>
        </p:nvSpPr>
        <p:spPr>
          <a:xfrm>
            <a:off x="1373188" y="863600"/>
            <a:ext cx="228600" cy="228600"/>
          </a:xfrm>
          <a:prstGeom prst="rect">
            <a:avLst/>
          </a:prstGeom>
          <a:noFill/>
          <a:ln>
            <a:noFill/>
          </a:ln>
        </p:spPr>
        <p:txBody>
          <a:bodyPr lIns="68569" tIns="34275" rIns="68569" bIns="34275"/>
          <a:lstStyle>
            <a:lvl1pPr defTabSz="685800">
              <a:defRPr>
                <a:solidFill>
                  <a:schemeClr val="tx1"/>
                </a:solidFill>
                <a:latin typeface="Arial" panose="020B0604020202020204" pitchFamily="34" charset="0"/>
                <a:ea typeface="DFYuanMedium-B5" pitchFamily="49" charset="-128"/>
              </a:defRPr>
            </a:lvl1pPr>
            <a:lvl2pPr marL="742950" indent="-285750" defTabSz="685800">
              <a:defRPr>
                <a:solidFill>
                  <a:schemeClr val="tx1"/>
                </a:solidFill>
                <a:latin typeface="Arial" panose="020B0604020202020204" pitchFamily="34" charset="0"/>
                <a:ea typeface="DFYuanMedium-B5" pitchFamily="49" charset="-128"/>
              </a:defRPr>
            </a:lvl2pPr>
            <a:lvl3pPr marL="1143000" indent="-228600" defTabSz="685800">
              <a:defRPr>
                <a:solidFill>
                  <a:schemeClr val="tx1"/>
                </a:solidFill>
                <a:latin typeface="Arial" panose="020B0604020202020204" pitchFamily="34" charset="0"/>
                <a:ea typeface="DFYuanMedium-B5" pitchFamily="49" charset="-128"/>
              </a:defRPr>
            </a:lvl3pPr>
            <a:lvl4pPr marL="1600200" indent="-228600" defTabSz="685800">
              <a:defRPr>
                <a:solidFill>
                  <a:schemeClr val="tx1"/>
                </a:solidFill>
                <a:latin typeface="Arial" panose="020B0604020202020204" pitchFamily="34" charset="0"/>
                <a:ea typeface="DFYuanMedium-B5" pitchFamily="49" charset="-128"/>
              </a:defRPr>
            </a:lvl4pPr>
            <a:lvl5pPr marL="2057400" indent="-228600" defTabSz="685800">
              <a:defRPr>
                <a:solidFill>
                  <a:schemeClr val="tx1"/>
                </a:solidFill>
                <a:latin typeface="Arial" panose="020B0604020202020204" pitchFamily="34" charset="0"/>
                <a:ea typeface="DFYuanMedium-B5" pitchFamily="49" charset="-128"/>
              </a:defRPr>
            </a:lvl5pPr>
            <a:lvl6pPr marL="2514600" indent="-228600" defTabSz="685800" eaLnBrk="0" fontAlgn="base" hangingPunct="0">
              <a:spcBef>
                <a:spcPct val="0"/>
              </a:spcBef>
              <a:spcAft>
                <a:spcPct val="0"/>
              </a:spcAft>
              <a:defRPr>
                <a:solidFill>
                  <a:schemeClr val="tx1"/>
                </a:solidFill>
                <a:latin typeface="Arial" panose="020B0604020202020204" pitchFamily="34" charset="0"/>
                <a:ea typeface="DFYuanMedium-B5" pitchFamily="49" charset="-128"/>
              </a:defRPr>
            </a:lvl6pPr>
            <a:lvl7pPr marL="2971800" indent="-228600" defTabSz="685800" eaLnBrk="0" fontAlgn="base" hangingPunct="0">
              <a:spcBef>
                <a:spcPct val="0"/>
              </a:spcBef>
              <a:spcAft>
                <a:spcPct val="0"/>
              </a:spcAft>
              <a:defRPr>
                <a:solidFill>
                  <a:schemeClr val="tx1"/>
                </a:solidFill>
                <a:latin typeface="Arial" panose="020B0604020202020204" pitchFamily="34" charset="0"/>
                <a:ea typeface="DFYuanMedium-B5" pitchFamily="49" charset="-128"/>
              </a:defRPr>
            </a:lvl7pPr>
            <a:lvl8pPr marL="3429000" indent="-228600" defTabSz="685800" eaLnBrk="0" fontAlgn="base" hangingPunct="0">
              <a:spcBef>
                <a:spcPct val="0"/>
              </a:spcBef>
              <a:spcAft>
                <a:spcPct val="0"/>
              </a:spcAft>
              <a:defRPr>
                <a:solidFill>
                  <a:schemeClr val="tx1"/>
                </a:solidFill>
                <a:latin typeface="Arial" panose="020B0604020202020204" pitchFamily="34" charset="0"/>
                <a:ea typeface="DFYuanMedium-B5" pitchFamily="49" charset="-128"/>
              </a:defRPr>
            </a:lvl8pPr>
            <a:lvl9pPr marL="3886200" indent="-228600" defTabSz="685800" eaLnBrk="0" fontAlgn="base" hangingPunct="0">
              <a:spcBef>
                <a:spcPct val="0"/>
              </a:spcBef>
              <a:spcAft>
                <a:spcPct val="0"/>
              </a:spcAft>
              <a:defRPr>
                <a:solidFill>
                  <a:schemeClr val="tx1"/>
                </a:solidFill>
                <a:latin typeface="Arial" panose="020B0604020202020204" pitchFamily="34" charset="0"/>
                <a:ea typeface="DFYuanMedium-B5" pitchFamily="49" charset="-128"/>
              </a:defRPr>
            </a:lvl9pPr>
          </a:lstStyle>
          <a:p>
            <a:pPr marL="0" marR="0" lvl="0" indent="0" algn="l" defTabSz="685800" rtl="0" eaLnBrk="1" fontAlgn="base" latinLnBrk="0" hangingPunct="1">
              <a:lnSpc>
                <a:spcPct val="100000"/>
              </a:lnSpc>
              <a:spcBef>
                <a:spcPct val="0"/>
              </a:spcBef>
              <a:spcAft>
                <a:spcPct val="0"/>
              </a:spcAft>
              <a:buClr>
                <a:srgbClr val="FFFFFF"/>
              </a:buClr>
              <a:buSzPts val="1800"/>
              <a:buFontTx/>
              <a:buNone/>
              <a:tabLst/>
              <a:defRPr/>
            </a:pPr>
            <a:endParaRPr kumimoji="0" lang="en-US" altLang="en-US" sz="1300" b="0" i="0" u="none" strike="noStrike" kern="1200" cap="none" spc="0" normalizeH="0" baseline="0" noProof="0">
              <a:ln>
                <a:noFill/>
              </a:ln>
              <a:solidFill>
                <a:srgbClr val="000000"/>
              </a:solidFill>
              <a:effectLst/>
              <a:uLnTx/>
              <a:uFillTx/>
              <a:latin typeface="Garamond" panose="02020404030301010803" pitchFamily="18" charset="0"/>
              <a:ea typeface="DFYuanMedium-B5" pitchFamily="49" charset="-128"/>
              <a:cs typeface="+mn-cs"/>
              <a:sym typeface="Garamond" panose="02020404030301010803" pitchFamily="18" charset="0"/>
            </a:endParaRPr>
          </a:p>
        </p:txBody>
      </p:sp>
      <p:pic>
        <p:nvPicPr>
          <p:cNvPr id="97284" name="Google Shape;1225;p45">
            <a:extLst>
              <a:ext uri="{FF2B5EF4-FFF2-40B4-BE49-F238E27FC236}">
                <a16:creationId xmlns:a16="http://schemas.microsoft.com/office/drawing/2014/main" id="{39C24EF7-1DCD-6A0A-F201-2F96A4EF0D08}"/>
              </a:ext>
            </a:extLst>
          </p:cNvPr>
          <p:cNvPicPr preferRelativeResize="0">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489075" y="3206750"/>
            <a:ext cx="6356350" cy="2108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26" name="Google Shape;1226;p45">
            <a:extLst>
              <a:ext uri="{FF2B5EF4-FFF2-40B4-BE49-F238E27FC236}">
                <a16:creationId xmlns:a16="http://schemas.microsoft.com/office/drawing/2014/main" id="{FCEED2CE-E93F-2B43-1236-B9171C399B4B}"/>
              </a:ext>
            </a:extLst>
          </p:cNvPr>
          <p:cNvSpPr txBox="1"/>
          <p:nvPr/>
        </p:nvSpPr>
        <p:spPr>
          <a:xfrm>
            <a:off x="3371850" y="1771650"/>
            <a:ext cx="2917825" cy="877888"/>
          </a:xfrm>
          <a:prstGeom prst="rect">
            <a:avLst/>
          </a:prstGeom>
          <a:noFill/>
          <a:ln>
            <a:noFill/>
          </a:ln>
        </p:spPr>
        <p:txBody>
          <a:bodyPr lIns="68569" tIns="34275" rIns="68569" bIns="34275">
            <a:spAutoFit/>
          </a:bodyPr>
          <a:lstStyle>
            <a:lvl1pPr defTabSz="685800">
              <a:defRPr>
                <a:solidFill>
                  <a:schemeClr val="tx1"/>
                </a:solidFill>
                <a:latin typeface="Arial" panose="020B0604020202020204" pitchFamily="34" charset="0"/>
                <a:ea typeface="DFYuanMedium-B5" pitchFamily="49" charset="-128"/>
              </a:defRPr>
            </a:lvl1pPr>
            <a:lvl2pPr marL="742950" indent="-285750" defTabSz="685800">
              <a:defRPr>
                <a:solidFill>
                  <a:schemeClr val="tx1"/>
                </a:solidFill>
                <a:latin typeface="Arial" panose="020B0604020202020204" pitchFamily="34" charset="0"/>
                <a:ea typeface="DFYuanMedium-B5" pitchFamily="49" charset="-128"/>
              </a:defRPr>
            </a:lvl2pPr>
            <a:lvl3pPr marL="1143000" indent="-228600" defTabSz="685800">
              <a:defRPr>
                <a:solidFill>
                  <a:schemeClr val="tx1"/>
                </a:solidFill>
                <a:latin typeface="Arial" panose="020B0604020202020204" pitchFamily="34" charset="0"/>
                <a:ea typeface="DFYuanMedium-B5" pitchFamily="49" charset="-128"/>
              </a:defRPr>
            </a:lvl3pPr>
            <a:lvl4pPr marL="1600200" indent="-228600" defTabSz="685800">
              <a:defRPr>
                <a:solidFill>
                  <a:schemeClr val="tx1"/>
                </a:solidFill>
                <a:latin typeface="Arial" panose="020B0604020202020204" pitchFamily="34" charset="0"/>
                <a:ea typeface="DFYuanMedium-B5" pitchFamily="49" charset="-128"/>
              </a:defRPr>
            </a:lvl4pPr>
            <a:lvl5pPr marL="2057400" indent="-228600" defTabSz="685800">
              <a:defRPr>
                <a:solidFill>
                  <a:schemeClr val="tx1"/>
                </a:solidFill>
                <a:latin typeface="Arial" panose="020B0604020202020204" pitchFamily="34" charset="0"/>
                <a:ea typeface="DFYuanMedium-B5" pitchFamily="49" charset="-128"/>
              </a:defRPr>
            </a:lvl5pPr>
            <a:lvl6pPr marL="2514600" indent="-228600" defTabSz="685800" eaLnBrk="0" fontAlgn="base" hangingPunct="0">
              <a:spcBef>
                <a:spcPct val="0"/>
              </a:spcBef>
              <a:spcAft>
                <a:spcPct val="0"/>
              </a:spcAft>
              <a:defRPr>
                <a:solidFill>
                  <a:schemeClr val="tx1"/>
                </a:solidFill>
                <a:latin typeface="Arial" panose="020B0604020202020204" pitchFamily="34" charset="0"/>
                <a:ea typeface="DFYuanMedium-B5" pitchFamily="49" charset="-128"/>
              </a:defRPr>
            </a:lvl6pPr>
            <a:lvl7pPr marL="2971800" indent="-228600" defTabSz="685800" eaLnBrk="0" fontAlgn="base" hangingPunct="0">
              <a:spcBef>
                <a:spcPct val="0"/>
              </a:spcBef>
              <a:spcAft>
                <a:spcPct val="0"/>
              </a:spcAft>
              <a:defRPr>
                <a:solidFill>
                  <a:schemeClr val="tx1"/>
                </a:solidFill>
                <a:latin typeface="Arial" panose="020B0604020202020204" pitchFamily="34" charset="0"/>
                <a:ea typeface="DFYuanMedium-B5" pitchFamily="49" charset="-128"/>
              </a:defRPr>
            </a:lvl7pPr>
            <a:lvl8pPr marL="3429000" indent="-228600" defTabSz="685800" eaLnBrk="0" fontAlgn="base" hangingPunct="0">
              <a:spcBef>
                <a:spcPct val="0"/>
              </a:spcBef>
              <a:spcAft>
                <a:spcPct val="0"/>
              </a:spcAft>
              <a:defRPr>
                <a:solidFill>
                  <a:schemeClr val="tx1"/>
                </a:solidFill>
                <a:latin typeface="Arial" panose="020B0604020202020204" pitchFamily="34" charset="0"/>
                <a:ea typeface="DFYuanMedium-B5" pitchFamily="49" charset="-128"/>
              </a:defRPr>
            </a:lvl8pPr>
            <a:lvl9pPr marL="3886200" indent="-228600" defTabSz="685800" eaLnBrk="0" fontAlgn="base" hangingPunct="0">
              <a:spcBef>
                <a:spcPct val="0"/>
              </a:spcBef>
              <a:spcAft>
                <a:spcPct val="0"/>
              </a:spcAft>
              <a:defRPr>
                <a:solidFill>
                  <a:schemeClr val="tx1"/>
                </a:solidFill>
                <a:latin typeface="Arial" panose="020B0604020202020204" pitchFamily="34" charset="0"/>
                <a:ea typeface="DFYuanMedium-B5" pitchFamily="49" charset="-128"/>
              </a:defRPr>
            </a:lvl9pPr>
          </a:lstStyle>
          <a:p>
            <a:pPr marL="0" marR="0" lvl="0" indent="0" algn="l" defTabSz="685800" rtl="0" eaLnBrk="1" fontAlgn="base" latinLnBrk="0" hangingPunct="1">
              <a:lnSpc>
                <a:spcPct val="100000"/>
              </a:lnSpc>
              <a:spcBef>
                <a:spcPct val="0"/>
              </a:spcBef>
              <a:spcAft>
                <a:spcPct val="0"/>
              </a:spcAft>
              <a:buClr>
                <a:srgbClr val="FFFF00"/>
              </a:buClr>
              <a:buSzPts val="7000"/>
              <a:buFontTx/>
              <a:buNone/>
              <a:tabLst/>
              <a:defRPr/>
            </a:pPr>
            <a:r>
              <a:rPr kumimoji="0" lang="en-US" altLang="en-US" sz="5200" b="1" i="0" u="none" strike="noStrike" kern="1200" cap="none" spc="0" normalizeH="0" baseline="0" noProof="0">
                <a:ln>
                  <a:noFill/>
                </a:ln>
                <a:solidFill>
                  <a:srgbClr val="FFFF00"/>
                </a:solidFill>
                <a:effectLst/>
                <a:uLnTx/>
                <a:uFillTx/>
                <a:latin typeface="Arial" panose="020B0604020202020204" pitchFamily="34" charset="0"/>
                <a:ea typeface="DFYuanMedium-B5" pitchFamily="49" charset="-128"/>
                <a:cs typeface="Arial" panose="020B0604020202020204" pitchFamily="34" charset="0"/>
                <a:sym typeface="Arial" panose="020B0604020202020204" pitchFamily="34" charset="0"/>
              </a:rPr>
              <a:t>主日信息</a:t>
            </a:r>
          </a:p>
        </p:txBody>
      </p:sp>
    </p:spTree>
  </p:cSld>
  <p:clrMapOvr>
    <a:masterClrMapping/>
  </p:clrMapOvr>
  <p:transition spd="slow">
    <p:cut/>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39"/>
        <p:cNvGrpSpPr/>
        <p:nvPr/>
      </p:nvGrpSpPr>
      <p:grpSpPr>
        <a:xfrm>
          <a:off x="0" y="0"/>
          <a:ext cx="0" cy="0"/>
          <a:chOff x="0" y="0"/>
          <a:chExt cx="0" cy="0"/>
        </a:xfrm>
      </p:grpSpPr>
      <p:sp>
        <p:nvSpPr>
          <p:cNvPr id="140" name="Google Shape;140;p12"/>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u="sng">
                <a:solidFill>
                  <a:schemeClr val="lt1"/>
                </a:solidFill>
                <a:latin typeface="Microsoft Yahei"/>
                <a:ea typeface="Microsoft Yahei"/>
                <a:cs typeface="Microsoft Yahei"/>
                <a:sym typeface="Microsoft Yahei"/>
              </a:rPr>
              <a:t>【</a:t>
            </a:r>
            <a:r>
              <a:rPr lang="en-US" sz="3200" b="1" u="sng">
                <a:solidFill>
                  <a:srgbClr val="FFFF00"/>
                </a:solidFill>
                <a:latin typeface="Microsoft Yahei"/>
                <a:ea typeface="Microsoft Yahei"/>
                <a:cs typeface="Microsoft Yahei"/>
                <a:sym typeface="Microsoft Yahei"/>
              </a:rPr>
              <a:t>罗马书</a:t>
            </a:r>
            <a:r>
              <a:rPr lang="en-US" sz="3200" b="1" u="sng">
                <a:solidFill>
                  <a:schemeClr val="lt1"/>
                </a:solidFill>
              </a:rPr>
              <a:t> Romans 3:10-12】</a:t>
            </a:r>
            <a:endParaRPr/>
          </a:p>
          <a:p>
            <a:pPr marL="0" lvl="0" indent="0" algn="l" rtl="0">
              <a:lnSpc>
                <a:spcPct val="112000"/>
              </a:lnSpc>
              <a:spcBef>
                <a:spcPts val="1000"/>
              </a:spcBef>
              <a:spcAft>
                <a:spcPts val="0"/>
              </a:spcAft>
              <a:buClr>
                <a:srgbClr val="FFFF00"/>
              </a:buClr>
              <a:buSzPts val="3200"/>
              <a:buNone/>
            </a:pPr>
            <a:r>
              <a:rPr lang="en-US" sz="3200" b="1">
                <a:solidFill>
                  <a:srgbClr val="FFFF00"/>
                </a:solidFill>
              </a:rPr>
              <a:t>10 就如经上所记：“没有义人，连一个也没有；</a:t>
            </a:r>
            <a:endParaRPr/>
          </a:p>
          <a:p>
            <a:pPr marL="0" lvl="0" indent="0" algn="l" rtl="0">
              <a:lnSpc>
                <a:spcPct val="112000"/>
              </a:lnSpc>
              <a:spcBef>
                <a:spcPts val="1000"/>
              </a:spcBef>
              <a:spcAft>
                <a:spcPts val="0"/>
              </a:spcAft>
              <a:buClr>
                <a:schemeClr val="lt1"/>
              </a:buClr>
              <a:buSzPts val="3200"/>
              <a:buNone/>
            </a:pPr>
            <a:r>
              <a:rPr lang="en-US" sz="3200" b="1">
                <a:solidFill>
                  <a:schemeClr val="lt1"/>
                </a:solidFill>
              </a:rPr>
              <a:t>As it is written: “There is none righteous, no, not one;</a:t>
            </a:r>
            <a:endParaRPr/>
          </a:p>
          <a:p>
            <a:pPr marL="0" lvl="0" indent="0" algn="l" rtl="0">
              <a:lnSpc>
                <a:spcPct val="112000"/>
              </a:lnSpc>
              <a:spcBef>
                <a:spcPts val="1000"/>
              </a:spcBef>
              <a:spcAft>
                <a:spcPts val="0"/>
              </a:spcAft>
              <a:buClr>
                <a:srgbClr val="FFFF00"/>
              </a:buClr>
              <a:buSzPts val="3200"/>
              <a:buNone/>
            </a:pPr>
            <a:r>
              <a:rPr lang="en-US" sz="3200" b="1">
                <a:solidFill>
                  <a:srgbClr val="FFFF00"/>
                </a:solidFill>
              </a:rPr>
              <a:t>11 </a:t>
            </a:r>
            <a:r>
              <a:rPr lang="en-US" sz="3200" b="1">
                <a:solidFill>
                  <a:srgbClr val="FFFF00"/>
                </a:solidFill>
                <a:latin typeface="Microsoft Yahei"/>
                <a:ea typeface="Microsoft Yahei"/>
                <a:cs typeface="Microsoft Yahei"/>
                <a:sym typeface="Microsoft Yahei"/>
              </a:rPr>
              <a:t>没有明白的，没有寻求　神的；</a:t>
            </a:r>
            <a:endParaRPr/>
          </a:p>
          <a:p>
            <a:pPr marL="0" lvl="0" indent="0" algn="l" rtl="0">
              <a:lnSpc>
                <a:spcPct val="112000"/>
              </a:lnSpc>
              <a:spcBef>
                <a:spcPts val="1000"/>
              </a:spcBef>
              <a:spcAft>
                <a:spcPts val="0"/>
              </a:spcAft>
              <a:buClr>
                <a:schemeClr val="lt1"/>
              </a:buClr>
              <a:buSzPts val="3200"/>
              <a:buNone/>
            </a:pPr>
            <a:r>
              <a:rPr lang="en-US" sz="3200" b="1">
                <a:solidFill>
                  <a:schemeClr val="lt1"/>
                </a:solidFill>
              </a:rPr>
              <a:t>There is none who understands; There is none who seeks after God.</a:t>
            </a:r>
            <a:endParaRPr/>
          </a:p>
          <a:p>
            <a:pPr marL="0" lvl="0" indent="0" algn="l" rtl="0">
              <a:lnSpc>
                <a:spcPct val="112000"/>
              </a:lnSpc>
              <a:spcBef>
                <a:spcPts val="1000"/>
              </a:spcBef>
              <a:spcAft>
                <a:spcPts val="0"/>
              </a:spcAft>
              <a:buClr>
                <a:srgbClr val="FFFF00"/>
              </a:buClr>
              <a:buSzPts val="3200"/>
              <a:buNone/>
            </a:pPr>
            <a:r>
              <a:rPr lang="en-US" sz="3200" b="1">
                <a:solidFill>
                  <a:srgbClr val="FFFF00"/>
                </a:solidFill>
              </a:rPr>
              <a:t>12 </a:t>
            </a:r>
            <a:r>
              <a:rPr lang="en-US" sz="3200" b="1">
                <a:solidFill>
                  <a:srgbClr val="FFFF00"/>
                </a:solidFill>
                <a:latin typeface="Microsoft Yahei"/>
                <a:ea typeface="Microsoft Yahei"/>
                <a:cs typeface="Microsoft Yahei"/>
                <a:sym typeface="Microsoft Yahei"/>
              </a:rPr>
              <a:t>都是偏离正路，一同变为无用。没有行善的，连一个也没有。</a:t>
            </a:r>
            <a:endParaRPr/>
          </a:p>
          <a:p>
            <a:pPr marL="0" lvl="0" indent="0" algn="l" rtl="0">
              <a:lnSpc>
                <a:spcPct val="112000"/>
              </a:lnSpc>
              <a:spcBef>
                <a:spcPts val="1000"/>
              </a:spcBef>
              <a:spcAft>
                <a:spcPts val="0"/>
              </a:spcAft>
              <a:buClr>
                <a:schemeClr val="lt1"/>
              </a:buClr>
              <a:buSzPts val="3200"/>
              <a:buNone/>
            </a:pPr>
            <a:r>
              <a:rPr lang="en-US" sz="3200" b="1">
                <a:solidFill>
                  <a:schemeClr val="lt1"/>
                </a:solidFill>
              </a:rPr>
              <a:t>They have all turned aside; They have together become unprofitable; There is none who does good, no, not one.”</a:t>
            </a:r>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44"/>
        <p:cNvGrpSpPr/>
        <p:nvPr/>
      </p:nvGrpSpPr>
      <p:grpSpPr>
        <a:xfrm>
          <a:off x="0" y="0"/>
          <a:ext cx="0" cy="0"/>
          <a:chOff x="0" y="0"/>
          <a:chExt cx="0" cy="0"/>
        </a:xfrm>
      </p:grpSpPr>
      <p:sp>
        <p:nvSpPr>
          <p:cNvPr id="145" name="Google Shape;145;p13"/>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u="sng">
                <a:solidFill>
                  <a:schemeClr val="lt1"/>
                </a:solidFill>
                <a:latin typeface="Microsoft Yahei"/>
                <a:ea typeface="Microsoft Yahei"/>
                <a:cs typeface="Microsoft Yahei"/>
                <a:sym typeface="Microsoft Yahei"/>
              </a:rPr>
              <a:t>【</a:t>
            </a:r>
            <a:r>
              <a:rPr lang="en-US" sz="3200" b="1" u="sng">
                <a:solidFill>
                  <a:srgbClr val="FFFF00"/>
                </a:solidFill>
                <a:latin typeface="Microsoft Yahei"/>
                <a:ea typeface="Microsoft Yahei"/>
                <a:cs typeface="Microsoft Yahei"/>
                <a:sym typeface="Microsoft Yahei"/>
              </a:rPr>
              <a:t>罗马书</a:t>
            </a:r>
            <a:r>
              <a:rPr lang="en-US" sz="3200" b="1" u="sng">
                <a:solidFill>
                  <a:schemeClr val="lt1"/>
                </a:solidFill>
              </a:rPr>
              <a:t> Romans 3:23】</a:t>
            </a:r>
            <a:endParaRPr/>
          </a:p>
          <a:p>
            <a:pPr marL="0" lvl="0" indent="0" algn="l" rtl="0">
              <a:lnSpc>
                <a:spcPct val="112000"/>
              </a:lnSpc>
              <a:spcBef>
                <a:spcPts val="1000"/>
              </a:spcBef>
              <a:spcAft>
                <a:spcPts val="0"/>
              </a:spcAft>
              <a:buClr>
                <a:srgbClr val="FFFF00"/>
              </a:buClr>
              <a:buSzPts val="3200"/>
              <a:buNone/>
            </a:pPr>
            <a:r>
              <a:rPr lang="en-US" sz="3200" b="1">
                <a:solidFill>
                  <a:srgbClr val="FFFF00"/>
                </a:solidFill>
                <a:latin typeface="Microsoft Yahei"/>
                <a:ea typeface="Microsoft Yahei"/>
                <a:cs typeface="Microsoft Yahei"/>
                <a:sym typeface="Microsoft Yahei"/>
              </a:rPr>
              <a:t>因为世人都犯了罪，亏缺了　神的荣耀，</a:t>
            </a:r>
            <a:endParaRPr/>
          </a:p>
          <a:p>
            <a:pPr marL="0" lvl="0" indent="0" algn="l" rtl="0">
              <a:lnSpc>
                <a:spcPct val="112000"/>
              </a:lnSpc>
              <a:spcBef>
                <a:spcPts val="1000"/>
              </a:spcBef>
              <a:spcAft>
                <a:spcPts val="0"/>
              </a:spcAft>
              <a:buClr>
                <a:schemeClr val="lt1"/>
              </a:buClr>
              <a:buSzPts val="3200"/>
              <a:buNone/>
            </a:pPr>
            <a:r>
              <a:rPr lang="en-US" sz="3200" b="1">
                <a:solidFill>
                  <a:schemeClr val="lt1"/>
                </a:solidFill>
              </a:rPr>
              <a:t>for all have sinned and fall short of the glory of God,</a:t>
            </a:r>
            <a:endParaRPr/>
          </a:p>
          <a:p>
            <a:pPr marL="0" lvl="0" indent="0" algn="l" rtl="0">
              <a:lnSpc>
                <a:spcPct val="112000"/>
              </a:lnSpc>
              <a:spcBef>
                <a:spcPts val="1000"/>
              </a:spcBef>
              <a:spcAft>
                <a:spcPts val="0"/>
              </a:spcAft>
              <a:buClr>
                <a:schemeClr val="dk1"/>
              </a:buClr>
              <a:buSzPts val="3200"/>
              <a:buNone/>
            </a:pPr>
            <a:endParaRPr sz="3200" b="1">
              <a:solidFill>
                <a:schemeClr val="lt1"/>
              </a:solidFill>
            </a:endParaRPr>
          </a:p>
          <a:p>
            <a:pPr marL="0" lvl="0" indent="0" algn="l" rtl="0">
              <a:lnSpc>
                <a:spcPct val="112000"/>
              </a:lnSpc>
              <a:spcBef>
                <a:spcPts val="1000"/>
              </a:spcBef>
              <a:spcAft>
                <a:spcPts val="0"/>
              </a:spcAft>
              <a:buClr>
                <a:schemeClr val="lt1"/>
              </a:buClr>
              <a:buSzPts val="3200"/>
              <a:buNone/>
            </a:pPr>
            <a:r>
              <a:rPr lang="en-US" sz="3200" b="1" u="sng">
                <a:solidFill>
                  <a:schemeClr val="lt1"/>
                </a:solidFill>
                <a:latin typeface="Microsoft Yahei"/>
                <a:ea typeface="Microsoft Yahei"/>
                <a:cs typeface="Microsoft Yahei"/>
                <a:sym typeface="Microsoft Yahei"/>
              </a:rPr>
              <a:t>【</a:t>
            </a:r>
            <a:r>
              <a:rPr lang="en-US" sz="3200" b="1" u="sng">
                <a:solidFill>
                  <a:srgbClr val="FFFF00"/>
                </a:solidFill>
              </a:rPr>
              <a:t>出埃及记 </a:t>
            </a:r>
            <a:r>
              <a:rPr lang="en-US" sz="3200" b="1" u="sng">
                <a:solidFill>
                  <a:schemeClr val="lt1"/>
                </a:solidFill>
              </a:rPr>
              <a:t>Exodus 20:4】</a:t>
            </a:r>
            <a:endParaRPr/>
          </a:p>
          <a:p>
            <a:pPr marL="0" lvl="0" indent="0" algn="l" rtl="0">
              <a:lnSpc>
                <a:spcPct val="112000"/>
              </a:lnSpc>
              <a:spcBef>
                <a:spcPts val="1000"/>
              </a:spcBef>
              <a:spcAft>
                <a:spcPts val="0"/>
              </a:spcAft>
              <a:buClr>
                <a:srgbClr val="FFFF00"/>
              </a:buClr>
              <a:buSzPts val="3200"/>
              <a:buNone/>
            </a:pPr>
            <a:r>
              <a:rPr lang="en-US" sz="3200" b="1">
                <a:solidFill>
                  <a:srgbClr val="FFFF00"/>
                </a:solidFill>
              </a:rPr>
              <a:t>“</a:t>
            </a:r>
            <a:r>
              <a:rPr lang="en-US" sz="3200" b="1">
                <a:solidFill>
                  <a:srgbClr val="FFFF00"/>
                </a:solidFill>
                <a:latin typeface="Microsoft Yahei"/>
                <a:ea typeface="Microsoft Yahei"/>
                <a:cs typeface="Microsoft Yahei"/>
                <a:sym typeface="Microsoft Yahei"/>
              </a:rPr>
              <a:t>不可为自己雕刻偶像；也不可作什么形像仿佛上天、下地和地底下、水中的百物。</a:t>
            </a:r>
            <a:endParaRPr/>
          </a:p>
          <a:p>
            <a:pPr marL="0" lvl="0" indent="0" algn="l" rtl="0">
              <a:lnSpc>
                <a:spcPct val="112000"/>
              </a:lnSpc>
              <a:spcBef>
                <a:spcPts val="1000"/>
              </a:spcBef>
              <a:spcAft>
                <a:spcPts val="0"/>
              </a:spcAft>
              <a:buClr>
                <a:schemeClr val="lt1"/>
              </a:buClr>
              <a:buSzPts val="3200"/>
              <a:buNone/>
            </a:pPr>
            <a:r>
              <a:rPr lang="en-US" sz="3200" b="1">
                <a:solidFill>
                  <a:schemeClr val="lt1"/>
                </a:solidFill>
              </a:rPr>
              <a:t>“You shall not make for yourself a carved image—any likeness of anything that is in heaven above, or that is in the earth beneath, or that is in the water under the earth;</a:t>
            </a:r>
            <a:endParaRPr/>
          </a:p>
          <a:p>
            <a:pPr marL="0" lvl="0" indent="0" algn="l" rtl="0">
              <a:lnSpc>
                <a:spcPct val="112000"/>
              </a:lnSpc>
              <a:spcBef>
                <a:spcPts val="1000"/>
              </a:spcBef>
              <a:spcAft>
                <a:spcPts val="0"/>
              </a:spcAft>
              <a:buClr>
                <a:schemeClr val="dk1"/>
              </a:buClr>
              <a:buSzPts val="3200"/>
              <a:buNone/>
            </a:pPr>
            <a:endParaRPr sz="3200" b="1">
              <a:solidFill>
                <a:schemeClr val="lt1"/>
              </a:solidFill>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49"/>
        <p:cNvGrpSpPr/>
        <p:nvPr/>
      </p:nvGrpSpPr>
      <p:grpSpPr>
        <a:xfrm>
          <a:off x="0" y="0"/>
          <a:ext cx="0" cy="0"/>
          <a:chOff x="0" y="0"/>
          <a:chExt cx="0" cy="0"/>
        </a:xfrm>
      </p:grpSpPr>
      <p:sp>
        <p:nvSpPr>
          <p:cNvPr id="150" name="Google Shape;150;p14"/>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u="sng">
                <a:solidFill>
                  <a:schemeClr val="lt1"/>
                </a:solidFill>
                <a:latin typeface="Microsoft Yahei"/>
                <a:ea typeface="Microsoft Yahei"/>
                <a:cs typeface="Microsoft Yahei"/>
                <a:sym typeface="Microsoft Yahei"/>
              </a:rPr>
              <a:t>【</a:t>
            </a:r>
            <a:r>
              <a:rPr lang="en-US" sz="3200" b="1" u="sng">
                <a:solidFill>
                  <a:srgbClr val="FFFF00"/>
                </a:solidFill>
                <a:latin typeface="Microsoft Yahei"/>
                <a:ea typeface="Microsoft Yahei"/>
                <a:cs typeface="Microsoft Yahei"/>
                <a:sym typeface="Microsoft Yahei"/>
              </a:rPr>
              <a:t>诗篇</a:t>
            </a:r>
            <a:r>
              <a:rPr lang="en-US" sz="3200" b="1" u="sng">
                <a:solidFill>
                  <a:schemeClr val="lt1"/>
                </a:solidFill>
              </a:rPr>
              <a:t> Psalms 16:4a】</a:t>
            </a:r>
            <a:endParaRPr/>
          </a:p>
          <a:p>
            <a:pPr marL="0" lvl="0" indent="0" algn="l" rtl="0">
              <a:lnSpc>
                <a:spcPct val="112000"/>
              </a:lnSpc>
              <a:spcBef>
                <a:spcPts val="1000"/>
              </a:spcBef>
              <a:spcAft>
                <a:spcPts val="0"/>
              </a:spcAft>
              <a:buClr>
                <a:srgbClr val="FFFF00"/>
              </a:buClr>
              <a:buSzPts val="3200"/>
              <a:buNone/>
            </a:pPr>
            <a:r>
              <a:rPr lang="en-US" sz="3200" b="1">
                <a:solidFill>
                  <a:srgbClr val="FFFF00"/>
                </a:solidFill>
              </a:rPr>
              <a:t>以别神代替耶和华的（或作“送礼物给别神的”），他们的愁苦必加增……</a:t>
            </a:r>
            <a:endParaRPr/>
          </a:p>
          <a:p>
            <a:pPr marL="0" lvl="0" indent="0" algn="l" rtl="0">
              <a:lnSpc>
                <a:spcPct val="112000"/>
              </a:lnSpc>
              <a:spcBef>
                <a:spcPts val="1000"/>
              </a:spcBef>
              <a:spcAft>
                <a:spcPts val="0"/>
              </a:spcAft>
              <a:buClr>
                <a:schemeClr val="lt1"/>
              </a:buClr>
              <a:buSzPts val="3200"/>
              <a:buNone/>
            </a:pPr>
            <a:r>
              <a:rPr lang="en-US" sz="3200" b="1">
                <a:solidFill>
                  <a:schemeClr val="lt1"/>
                </a:solidFill>
              </a:rPr>
              <a:t>Their sorrows shall be multiplied who hasten after another god….</a:t>
            </a:r>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54"/>
        <p:cNvGrpSpPr/>
        <p:nvPr/>
      </p:nvGrpSpPr>
      <p:grpSpPr>
        <a:xfrm>
          <a:off x="0" y="0"/>
          <a:ext cx="0" cy="0"/>
          <a:chOff x="0" y="0"/>
          <a:chExt cx="0" cy="0"/>
        </a:xfrm>
      </p:grpSpPr>
      <p:sp>
        <p:nvSpPr>
          <p:cNvPr id="155" name="Google Shape;155;p15"/>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u="sng">
                <a:solidFill>
                  <a:schemeClr val="lt1"/>
                </a:solidFill>
                <a:latin typeface="Microsoft Yahei"/>
                <a:ea typeface="Microsoft Yahei"/>
                <a:cs typeface="Microsoft Yahei"/>
                <a:sym typeface="Microsoft Yahei"/>
              </a:rPr>
              <a:t>【</a:t>
            </a:r>
            <a:r>
              <a:rPr lang="en-US" sz="3200" b="1" u="sng">
                <a:solidFill>
                  <a:srgbClr val="FFFF00"/>
                </a:solidFill>
                <a:latin typeface="Microsoft Yahei"/>
                <a:ea typeface="Microsoft Yahei"/>
                <a:cs typeface="Microsoft Yahei"/>
                <a:sym typeface="Microsoft Yahei"/>
              </a:rPr>
              <a:t>约伯记</a:t>
            </a:r>
            <a:r>
              <a:rPr lang="en-US" sz="3200" b="1" u="sng">
                <a:solidFill>
                  <a:schemeClr val="lt1"/>
                </a:solidFill>
              </a:rPr>
              <a:t> Job 1:6-12】</a:t>
            </a:r>
            <a:endParaRPr/>
          </a:p>
          <a:p>
            <a:pPr marL="0" lvl="0" indent="0" algn="l" rtl="0">
              <a:lnSpc>
                <a:spcPct val="112000"/>
              </a:lnSpc>
              <a:spcBef>
                <a:spcPts val="1000"/>
              </a:spcBef>
              <a:spcAft>
                <a:spcPts val="0"/>
              </a:spcAft>
              <a:buClr>
                <a:srgbClr val="FFFF00"/>
              </a:buClr>
              <a:buSzPts val="3200"/>
              <a:buNone/>
            </a:pPr>
            <a:r>
              <a:rPr lang="en-US" sz="3200" b="1">
                <a:solidFill>
                  <a:srgbClr val="FFFF00"/>
                </a:solidFill>
              </a:rPr>
              <a:t>6 </a:t>
            </a:r>
            <a:r>
              <a:rPr lang="en-US" sz="3200" b="1">
                <a:solidFill>
                  <a:srgbClr val="FFFF00"/>
                </a:solidFill>
                <a:latin typeface="Microsoft Yahei"/>
                <a:ea typeface="Microsoft Yahei"/>
                <a:cs typeface="Microsoft Yahei"/>
                <a:sym typeface="Microsoft Yahei"/>
              </a:rPr>
              <a:t>有一天</a:t>
            </a:r>
            <a:r>
              <a:rPr lang="en-US" sz="3200" b="1">
                <a:solidFill>
                  <a:srgbClr val="FFFF00"/>
                </a:solidFill>
              </a:rPr>
              <a:t>，　神的众子来侍立在耶和华面前，撒但也来在其中。 </a:t>
            </a:r>
            <a:endParaRPr/>
          </a:p>
          <a:p>
            <a:pPr marL="0" lvl="0" indent="0" algn="l" rtl="0">
              <a:lnSpc>
                <a:spcPct val="112000"/>
              </a:lnSpc>
              <a:spcBef>
                <a:spcPts val="1000"/>
              </a:spcBef>
              <a:spcAft>
                <a:spcPts val="0"/>
              </a:spcAft>
              <a:buClr>
                <a:schemeClr val="lt1"/>
              </a:buClr>
              <a:buSzPts val="3000"/>
              <a:buNone/>
            </a:pPr>
            <a:r>
              <a:rPr lang="en-US" sz="3000" b="1">
                <a:solidFill>
                  <a:schemeClr val="lt1"/>
                </a:solidFill>
              </a:rPr>
              <a:t>Now there was a day when the sons of God came to present themselves before the LORD, and Satan also came among them.</a:t>
            </a:r>
            <a:endParaRPr/>
          </a:p>
          <a:p>
            <a:pPr marL="0" lvl="0" indent="0" algn="l" rtl="0">
              <a:lnSpc>
                <a:spcPct val="112000"/>
              </a:lnSpc>
              <a:spcBef>
                <a:spcPts val="1000"/>
              </a:spcBef>
              <a:spcAft>
                <a:spcPts val="0"/>
              </a:spcAft>
              <a:buClr>
                <a:srgbClr val="FFFF00"/>
              </a:buClr>
              <a:buSzPts val="3200"/>
              <a:buNone/>
            </a:pPr>
            <a:r>
              <a:rPr lang="en-US" sz="3200" b="1">
                <a:solidFill>
                  <a:srgbClr val="FFFF00"/>
                </a:solidFill>
              </a:rPr>
              <a:t>7 </a:t>
            </a:r>
            <a:r>
              <a:rPr lang="en-US" sz="3200" b="1">
                <a:solidFill>
                  <a:srgbClr val="FFFF00"/>
                </a:solidFill>
                <a:latin typeface="Microsoft Yahei"/>
                <a:ea typeface="Microsoft Yahei"/>
                <a:cs typeface="Microsoft Yahei"/>
                <a:sym typeface="Microsoft Yahei"/>
              </a:rPr>
              <a:t>耶和华问撒但说</a:t>
            </a:r>
            <a:r>
              <a:rPr lang="en-US" sz="3200" b="1">
                <a:solidFill>
                  <a:srgbClr val="FFFF00"/>
                </a:solidFill>
              </a:rPr>
              <a:t>:“</a:t>
            </a:r>
            <a:r>
              <a:rPr lang="en-US" sz="3200" b="1">
                <a:solidFill>
                  <a:srgbClr val="FFFF00"/>
                </a:solidFill>
                <a:latin typeface="Microsoft Yahei"/>
                <a:ea typeface="Microsoft Yahei"/>
                <a:cs typeface="Microsoft Yahei"/>
                <a:sym typeface="Microsoft Yahei"/>
              </a:rPr>
              <a:t>你从哪里来</a:t>
            </a:r>
            <a:r>
              <a:rPr lang="en-US" sz="3200" b="1">
                <a:solidFill>
                  <a:srgbClr val="FFFF00"/>
                </a:solidFill>
              </a:rPr>
              <a:t>?”</a:t>
            </a:r>
            <a:r>
              <a:rPr lang="en-US" sz="3200" b="1">
                <a:solidFill>
                  <a:srgbClr val="FFFF00"/>
                </a:solidFill>
                <a:latin typeface="Microsoft Yahei"/>
                <a:ea typeface="Microsoft Yahei"/>
                <a:cs typeface="Microsoft Yahei"/>
                <a:sym typeface="Microsoft Yahei"/>
              </a:rPr>
              <a:t>撒但回答说</a:t>
            </a:r>
            <a:r>
              <a:rPr lang="en-US" sz="3200" b="1">
                <a:solidFill>
                  <a:srgbClr val="FFFF00"/>
                </a:solidFill>
              </a:rPr>
              <a:t>:“我从地上走来走去，往返而来。”</a:t>
            </a:r>
            <a:endParaRPr/>
          </a:p>
          <a:p>
            <a:pPr marL="0" lvl="0" indent="0" algn="l" rtl="0">
              <a:lnSpc>
                <a:spcPct val="112000"/>
              </a:lnSpc>
              <a:spcBef>
                <a:spcPts val="1000"/>
              </a:spcBef>
              <a:spcAft>
                <a:spcPts val="0"/>
              </a:spcAft>
              <a:buClr>
                <a:schemeClr val="lt1"/>
              </a:buClr>
              <a:buSzPts val="3000"/>
              <a:buNone/>
            </a:pPr>
            <a:r>
              <a:rPr lang="en-US" sz="3000" b="1">
                <a:solidFill>
                  <a:schemeClr val="lt1"/>
                </a:solidFill>
              </a:rPr>
              <a:t>The LORD said to Satan, "From where do you come?" Then Satan answered the LORD and said, "From roaming about on the earth and walking around on it."</a:t>
            </a:r>
            <a:endParaRPr sz="3200" b="1">
              <a:solidFill>
                <a:schemeClr val="lt1"/>
              </a:solidFill>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159"/>
        <p:cNvGrpSpPr/>
        <p:nvPr/>
      </p:nvGrpSpPr>
      <p:grpSpPr>
        <a:xfrm>
          <a:off x="0" y="0"/>
          <a:ext cx="0" cy="0"/>
          <a:chOff x="0" y="0"/>
          <a:chExt cx="0" cy="0"/>
        </a:xfrm>
      </p:grpSpPr>
      <p:sp>
        <p:nvSpPr>
          <p:cNvPr id="160" name="Google Shape;160;p16"/>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u="sng">
                <a:solidFill>
                  <a:schemeClr val="lt1"/>
                </a:solidFill>
                <a:latin typeface="Microsoft Yahei"/>
                <a:ea typeface="Microsoft Yahei"/>
                <a:cs typeface="Microsoft Yahei"/>
                <a:sym typeface="Microsoft Yahei"/>
              </a:rPr>
              <a:t>【</a:t>
            </a:r>
            <a:r>
              <a:rPr lang="en-US" sz="3200" b="1" u="sng">
                <a:solidFill>
                  <a:srgbClr val="FFFF00"/>
                </a:solidFill>
                <a:latin typeface="Microsoft Yahei"/>
                <a:ea typeface="Microsoft Yahei"/>
                <a:cs typeface="Microsoft Yahei"/>
                <a:sym typeface="Microsoft Yahei"/>
              </a:rPr>
              <a:t>约伯记</a:t>
            </a:r>
            <a:r>
              <a:rPr lang="en-US" sz="3200" b="1" u="sng">
                <a:solidFill>
                  <a:schemeClr val="lt1"/>
                </a:solidFill>
              </a:rPr>
              <a:t> Job 1:6-12】</a:t>
            </a:r>
            <a:endParaRPr/>
          </a:p>
          <a:p>
            <a:pPr marL="0" lvl="0" indent="0" algn="l" rtl="0">
              <a:lnSpc>
                <a:spcPct val="112000"/>
              </a:lnSpc>
              <a:spcBef>
                <a:spcPts val="1000"/>
              </a:spcBef>
              <a:spcAft>
                <a:spcPts val="0"/>
              </a:spcAft>
              <a:buClr>
                <a:srgbClr val="FFFF00"/>
              </a:buClr>
              <a:buSzPts val="3200"/>
              <a:buNone/>
            </a:pPr>
            <a:r>
              <a:rPr lang="en-US" sz="3200" b="1">
                <a:solidFill>
                  <a:srgbClr val="FFFF00"/>
                </a:solidFill>
              </a:rPr>
              <a:t>8 </a:t>
            </a:r>
            <a:r>
              <a:rPr lang="en-US" sz="3200" b="1">
                <a:solidFill>
                  <a:srgbClr val="FFFF00"/>
                </a:solidFill>
                <a:latin typeface="Microsoft Yahei"/>
                <a:ea typeface="Microsoft Yahei"/>
                <a:cs typeface="Microsoft Yahei"/>
                <a:sym typeface="Microsoft Yahei"/>
              </a:rPr>
              <a:t>耶和华问撒但说</a:t>
            </a:r>
            <a:r>
              <a:rPr lang="en-US" sz="3200" b="1">
                <a:solidFill>
                  <a:srgbClr val="FFFF00"/>
                </a:solidFill>
              </a:rPr>
              <a:t>:“</a:t>
            </a:r>
            <a:r>
              <a:rPr lang="en-US" sz="3200" b="1">
                <a:solidFill>
                  <a:srgbClr val="FFFF00"/>
                </a:solidFill>
                <a:latin typeface="Microsoft Yahei"/>
                <a:ea typeface="Microsoft Yahei"/>
                <a:cs typeface="Microsoft Yahei"/>
                <a:sym typeface="Microsoft Yahei"/>
              </a:rPr>
              <a:t>你曾用心察看我的仆人约伯没有</a:t>
            </a:r>
            <a:r>
              <a:rPr lang="en-US" sz="3200" b="1">
                <a:solidFill>
                  <a:srgbClr val="FFFF00"/>
                </a:solidFill>
              </a:rPr>
              <a:t>?地上再没有人象他完全正直，敬畏　神，远离恶事。”</a:t>
            </a:r>
            <a:endParaRPr/>
          </a:p>
          <a:p>
            <a:pPr marL="0" lvl="0" indent="0" algn="l" rtl="0">
              <a:lnSpc>
                <a:spcPct val="112000"/>
              </a:lnSpc>
              <a:spcBef>
                <a:spcPts val="1000"/>
              </a:spcBef>
              <a:spcAft>
                <a:spcPts val="0"/>
              </a:spcAft>
              <a:buClr>
                <a:schemeClr val="lt1"/>
              </a:buClr>
              <a:buSzPts val="3200"/>
              <a:buNone/>
            </a:pPr>
            <a:r>
              <a:rPr lang="en-US" sz="3200" b="1">
                <a:solidFill>
                  <a:schemeClr val="lt1"/>
                </a:solidFill>
              </a:rPr>
              <a:t>The LORD said to Satan, "Have you considered My servant Job? For there is no one like him on the earth, a blameless and upright man, fearing God and turning away from evil."</a:t>
            </a:r>
            <a:endParaRPr/>
          </a:p>
          <a:p>
            <a:pPr marL="0" lvl="0" indent="0" algn="l" rtl="0">
              <a:lnSpc>
                <a:spcPct val="112000"/>
              </a:lnSpc>
              <a:spcBef>
                <a:spcPts val="1000"/>
              </a:spcBef>
              <a:spcAft>
                <a:spcPts val="0"/>
              </a:spcAft>
              <a:buClr>
                <a:srgbClr val="FFFF00"/>
              </a:buClr>
              <a:buSzPts val="3200"/>
              <a:buNone/>
            </a:pPr>
            <a:r>
              <a:rPr lang="en-US" sz="3200" b="1">
                <a:solidFill>
                  <a:srgbClr val="FFFF00"/>
                </a:solidFill>
              </a:rPr>
              <a:t>9 </a:t>
            </a:r>
            <a:r>
              <a:rPr lang="en-US" sz="3200" b="1">
                <a:solidFill>
                  <a:srgbClr val="FFFF00"/>
                </a:solidFill>
                <a:latin typeface="Microsoft Yahei"/>
                <a:ea typeface="Microsoft Yahei"/>
                <a:cs typeface="Microsoft Yahei"/>
                <a:sym typeface="Microsoft Yahei"/>
              </a:rPr>
              <a:t>撒但回答耶和华说</a:t>
            </a:r>
            <a:r>
              <a:rPr lang="en-US" sz="3200" b="1">
                <a:solidFill>
                  <a:srgbClr val="FFFF00"/>
                </a:solidFill>
              </a:rPr>
              <a:t>:“</a:t>
            </a:r>
            <a:r>
              <a:rPr lang="en-US" sz="3200" b="1">
                <a:solidFill>
                  <a:srgbClr val="FFFF00"/>
                </a:solidFill>
                <a:latin typeface="Microsoft Yahei"/>
                <a:ea typeface="Microsoft Yahei"/>
                <a:cs typeface="Microsoft Yahei"/>
                <a:sym typeface="Microsoft Yahei"/>
              </a:rPr>
              <a:t>约伯敬畏　神，岂是无故呢</a:t>
            </a:r>
            <a:r>
              <a:rPr lang="en-US" sz="3200" b="1">
                <a:solidFill>
                  <a:srgbClr val="FFFF00"/>
                </a:solidFill>
              </a:rPr>
              <a:t>? </a:t>
            </a:r>
            <a:endParaRPr/>
          </a:p>
          <a:p>
            <a:pPr marL="0" lvl="0" indent="0" algn="l" rtl="0">
              <a:lnSpc>
                <a:spcPct val="112000"/>
              </a:lnSpc>
              <a:spcBef>
                <a:spcPts val="1000"/>
              </a:spcBef>
              <a:spcAft>
                <a:spcPts val="0"/>
              </a:spcAft>
              <a:buClr>
                <a:schemeClr val="lt1"/>
              </a:buClr>
              <a:buSzPts val="3200"/>
              <a:buNone/>
            </a:pPr>
            <a:r>
              <a:rPr lang="en-US" sz="3200" b="1">
                <a:solidFill>
                  <a:schemeClr val="lt1"/>
                </a:solidFill>
              </a:rPr>
              <a:t>Then Satan answered the LORD, "Does Job fear God for nothing?</a:t>
            </a:r>
            <a:endParaRPr sz="3200" b="1">
              <a:solidFill>
                <a:schemeClr val="lt1"/>
              </a:solidFill>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164"/>
        <p:cNvGrpSpPr/>
        <p:nvPr/>
      </p:nvGrpSpPr>
      <p:grpSpPr>
        <a:xfrm>
          <a:off x="0" y="0"/>
          <a:ext cx="0" cy="0"/>
          <a:chOff x="0" y="0"/>
          <a:chExt cx="0" cy="0"/>
        </a:xfrm>
      </p:grpSpPr>
      <p:sp>
        <p:nvSpPr>
          <p:cNvPr id="165" name="Google Shape;165;p17"/>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u="sng">
                <a:solidFill>
                  <a:schemeClr val="lt1"/>
                </a:solidFill>
                <a:latin typeface="Microsoft Yahei"/>
                <a:ea typeface="Microsoft Yahei"/>
                <a:cs typeface="Microsoft Yahei"/>
                <a:sym typeface="Microsoft Yahei"/>
              </a:rPr>
              <a:t>【</a:t>
            </a:r>
            <a:r>
              <a:rPr lang="en-US" sz="3200" b="1" u="sng">
                <a:solidFill>
                  <a:srgbClr val="FFFF00"/>
                </a:solidFill>
                <a:latin typeface="Microsoft Yahei"/>
                <a:ea typeface="Microsoft Yahei"/>
                <a:cs typeface="Microsoft Yahei"/>
                <a:sym typeface="Microsoft Yahei"/>
              </a:rPr>
              <a:t>约伯记</a:t>
            </a:r>
            <a:r>
              <a:rPr lang="en-US" sz="3200" b="1" u="sng">
                <a:solidFill>
                  <a:schemeClr val="lt1"/>
                </a:solidFill>
              </a:rPr>
              <a:t> Job 1:6-12】</a:t>
            </a:r>
            <a:endParaRPr/>
          </a:p>
          <a:p>
            <a:pPr marL="0" lvl="0" indent="0" algn="l" rtl="0">
              <a:lnSpc>
                <a:spcPct val="112000"/>
              </a:lnSpc>
              <a:spcBef>
                <a:spcPts val="1000"/>
              </a:spcBef>
              <a:spcAft>
                <a:spcPts val="0"/>
              </a:spcAft>
              <a:buClr>
                <a:srgbClr val="FFFF00"/>
              </a:buClr>
              <a:buSzPts val="3200"/>
              <a:buNone/>
            </a:pPr>
            <a:r>
              <a:rPr lang="en-US" sz="3200" b="1">
                <a:solidFill>
                  <a:srgbClr val="FFFF00"/>
                </a:solidFill>
              </a:rPr>
              <a:t>10 </a:t>
            </a:r>
            <a:r>
              <a:rPr lang="en-US" sz="3200" b="1">
                <a:solidFill>
                  <a:srgbClr val="FFFF00"/>
                </a:solidFill>
                <a:latin typeface="Microsoft Yahei"/>
                <a:ea typeface="Microsoft Yahei"/>
                <a:cs typeface="Microsoft Yahei"/>
                <a:sym typeface="Microsoft Yahei"/>
              </a:rPr>
              <a:t>你岂不是四面圈上篱笆围护他和他的家，并他一切所有的吗</a:t>
            </a:r>
            <a:r>
              <a:rPr lang="en-US" sz="3200" b="1">
                <a:solidFill>
                  <a:srgbClr val="FFFF00"/>
                </a:solidFill>
              </a:rPr>
              <a:t>?他手所作的，都蒙你赐福；他的家产也在地上增多。 </a:t>
            </a:r>
            <a:endParaRPr/>
          </a:p>
          <a:p>
            <a:pPr marL="0" lvl="0" indent="0" algn="l" rtl="0">
              <a:lnSpc>
                <a:spcPct val="112000"/>
              </a:lnSpc>
              <a:spcBef>
                <a:spcPts val="1000"/>
              </a:spcBef>
              <a:spcAft>
                <a:spcPts val="0"/>
              </a:spcAft>
              <a:buClr>
                <a:schemeClr val="lt1"/>
              </a:buClr>
              <a:buSzPts val="3200"/>
              <a:buNone/>
            </a:pPr>
            <a:r>
              <a:rPr lang="en-US" sz="3200" b="1">
                <a:solidFill>
                  <a:schemeClr val="lt1"/>
                </a:solidFill>
              </a:rPr>
              <a:t>"Have You not made a hedge about him and his house and all that he has, on every side? You have blessed the work of his hands, and his possessions have increased in the land.</a:t>
            </a:r>
            <a:endParaRPr/>
          </a:p>
          <a:p>
            <a:pPr marL="0" lvl="0" indent="0" algn="l" rtl="0">
              <a:lnSpc>
                <a:spcPct val="112000"/>
              </a:lnSpc>
              <a:spcBef>
                <a:spcPts val="1000"/>
              </a:spcBef>
              <a:spcAft>
                <a:spcPts val="0"/>
              </a:spcAft>
              <a:buClr>
                <a:srgbClr val="FFFF00"/>
              </a:buClr>
              <a:buSzPts val="3200"/>
              <a:buNone/>
            </a:pPr>
            <a:r>
              <a:rPr lang="en-US" sz="3200" b="1">
                <a:solidFill>
                  <a:srgbClr val="FFFF00"/>
                </a:solidFill>
              </a:rPr>
              <a:t>11 </a:t>
            </a:r>
            <a:r>
              <a:rPr lang="en-US" sz="3200" b="1">
                <a:solidFill>
                  <a:srgbClr val="FFFF00"/>
                </a:solidFill>
                <a:latin typeface="Microsoft Yahei"/>
                <a:ea typeface="Microsoft Yahei"/>
                <a:cs typeface="Microsoft Yahei"/>
                <a:sym typeface="Microsoft Yahei"/>
              </a:rPr>
              <a:t>你且伸手，毁他一切所有的；他必当面弃掉你。</a:t>
            </a:r>
            <a:r>
              <a:rPr lang="en-US" sz="3200" b="1">
                <a:solidFill>
                  <a:srgbClr val="FFFF00"/>
                </a:solidFill>
              </a:rPr>
              <a:t>”</a:t>
            </a:r>
            <a:r>
              <a:rPr lang="en-US" sz="3200" b="1">
                <a:solidFill>
                  <a:schemeClr val="lt1"/>
                </a:solidFill>
              </a:rPr>
              <a:t>"But put forth Your hand now and touch all that he has; he will surely curse You to Your face."</a:t>
            </a:r>
            <a:endParaRPr sz="3200" b="1">
              <a:solidFill>
                <a:schemeClr val="lt1"/>
              </a:solidFill>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169"/>
        <p:cNvGrpSpPr/>
        <p:nvPr/>
      </p:nvGrpSpPr>
      <p:grpSpPr>
        <a:xfrm>
          <a:off x="0" y="0"/>
          <a:ext cx="0" cy="0"/>
          <a:chOff x="0" y="0"/>
          <a:chExt cx="0" cy="0"/>
        </a:xfrm>
      </p:grpSpPr>
      <p:sp>
        <p:nvSpPr>
          <p:cNvPr id="170" name="Google Shape;170;p18"/>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u="sng">
                <a:solidFill>
                  <a:schemeClr val="lt1"/>
                </a:solidFill>
                <a:latin typeface="Microsoft Yahei"/>
                <a:ea typeface="Microsoft Yahei"/>
                <a:cs typeface="Microsoft Yahei"/>
                <a:sym typeface="Microsoft Yahei"/>
              </a:rPr>
              <a:t>【</a:t>
            </a:r>
            <a:r>
              <a:rPr lang="en-US" sz="3200" b="1" u="sng">
                <a:solidFill>
                  <a:srgbClr val="FFFF00"/>
                </a:solidFill>
                <a:latin typeface="Microsoft Yahei"/>
                <a:ea typeface="Microsoft Yahei"/>
                <a:cs typeface="Microsoft Yahei"/>
                <a:sym typeface="Microsoft Yahei"/>
              </a:rPr>
              <a:t>约伯记</a:t>
            </a:r>
            <a:r>
              <a:rPr lang="en-US" sz="3200" b="1" u="sng">
                <a:solidFill>
                  <a:schemeClr val="lt1"/>
                </a:solidFill>
              </a:rPr>
              <a:t> Job 1:6-12】</a:t>
            </a:r>
            <a:endParaRPr/>
          </a:p>
          <a:p>
            <a:pPr marL="0" lvl="0" indent="0" algn="l" rtl="0">
              <a:lnSpc>
                <a:spcPct val="112000"/>
              </a:lnSpc>
              <a:spcBef>
                <a:spcPts val="1000"/>
              </a:spcBef>
              <a:spcAft>
                <a:spcPts val="0"/>
              </a:spcAft>
              <a:buClr>
                <a:srgbClr val="FFFF00"/>
              </a:buClr>
              <a:buSzPts val="3200"/>
              <a:buNone/>
            </a:pPr>
            <a:r>
              <a:rPr lang="en-US" sz="3200" b="1">
                <a:solidFill>
                  <a:srgbClr val="FFFF00"/>
                </a:solidFill>
              </a:rPr>
              <a:t>12 耶和华对撒但说：“凡他所有的都在你手中，只是不可伸手加害于他。”于是撒但从耶和华面前退去。</a:t>
            </a:r>
            <a:endParaRPr/>
          </a:p>
          <a:p>
            <a:pPr marL="0" lvl="0" indent="0" algn="l" rtl="0">
              <a:lnSpc>
                <a:spcPct val="112000"/>
              </a:lnSpc>
              <a:spcBef>
                <a:spcPts val="1000"/>
              </a:spcBef>
              <a:spcAft>
                <a:spcPts val="0"/>
              </a:spcAft>
              <a:buClr>
                <a:schemeClr val="lt1"/>
              </a:buClr>
              <a:buSzPts val="3200"/>
              <a:buNone/>
            </a:pPr>
            <a:r>
              <a:rPr lang="en-US" sz="3200" b="1">
                <a:solidFill>
                  <a:schemeClr val="lt1"/>
                </a:solidFill>
              </a:rPr>
              <a:t>And the Lord said to Satan, “Behold, all that he has is in your power; only do not lay a hand on his person.”So Satan went out from the presence of the Lord.</a:t>
            </a:r>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174"/>
        <p:cNvGrpSpPr/>
        <p:nvPr/>
      </p:nvGrpSpPr>
      <p:grpSpPr>
        <a:xfrm>
          <a:off x="0" y="0"/>
          <a:ext cx="0" cy="0"/>
          <a:chOff x="0" y="0"/>
          <a:chExt cx="0" cy="0"/>
        </a:xfrm>
      </p:grpSpPr>
      <p:sp>
        <p:nvSpPr>
          <p:cNvPr id="175" name="Google Shape;175;p19"/>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u="sng">
                <a:solidFill>
                  <a:schemeClr val="lt1"/>
                </a:solidFill>
                <a:latin typeface="Microsoft Yahei"/>
                <a:ea typeface="Microsoft Yahei"/>
                <a:cs typeface="Microsoft Yahei"/>
                <a:sym typeface="Microsoft Yahei"/>
              </a:rPr>
              <a:t>【</a:t>
            </a:r>
            <a:r>
              <a:rPr lang="en-US" sz="3200" b="1" u="sng">
                <a:solidFill>
                  <a:srgbClr val="FFFF00"/>
                </a:solidFill>
                <a:latin typeface="Microsoft Yahei"/>
                <a:ea typeface="Microsoft Yahei"/>
                <a:cs typeface="Microsoft Yahei"/>
                <a:sym typeface="Microsoft Yahei"/>
              </a:rPr>
              <a:t>约伯记</a:t>
            </a:r>
            <a:r>
              <a:rPr lang="en-US" sz="3200" b="1" u="sng">
                <a:solidFill>
                  <a:schemeClr val="lt1"/>
                </a:solidFill>
              </a:rPr>
              <a:t> Job 19:25-27】</a:t>
            </a:r>
            <a:endParaRPr/>
          </a:p>
          <a:p>
            <a:pPr marL="0" lvl="0" indent="0" algn="l" rtl="0">
              <a:lnSpc>
                <a:spcPct val="112000"/>
              </a:lnSpc>
              <a:spcBef>
                <a:spcPts val="1000"/>
              </a:spcBef>
              <a:spcAft>
                <a:spcPts val="0"/>
              </a:spcAft>
              <a:buClr>
                <a:srgbClr val="FFFF00"/>
              </a:buClr>
              <a:buSzPts val="3200"/>
              <a:buNone/>
            </a:pPr>
            <a:r>
              <a:rPr lang="en-US" sz="3200" b="1">
                <a:solidFill>
                  <a:srgbClr val="FFFF00"/>
                </a:solidFill>
              </a:rPr>
              <a:t>25 </a:t>
            </a:r>
            <a:r>
              <a:rPr lang="en-US" sz="3200" b="1">
                <a:solidFill>
                  <a:srgbClr val="FFFF00"/>
                </a:solidFill>
                <a:latin typeface="Microsoft Yahei"/>
                <a:ea typeface="Microsoft Yahei"/>
                <a:cs typeface="Microsoft Yahei"/>
                <a:sym typeface="Microsoft Yahei"/>
              </a:rPr>
              <a:t>我</a:t>
            </a:r>
            <a:r>
              <a:rPr lang="en-US" sz="3200" b="1">
                <a:solidFill>
                  <a:srgbClr val="FFFF00"/>
                </a:solidFill>
              </a:rPr>
              <a:t>知道我的救赎主活着，末了必站立在地上。 </a:t>
            </a:r>
            <a:endParaRPr/>
          </a:p>
          <a:p>
            <a:pPr marL="0" lvl="0" indent="0" algn="l" rtl="0">
              <a:lnSpc>
                <a:spcPct val="112000"/>
              </a:lnSpc>
              <a:spcBef>
                <a:spcPts val="1000"/>
              </a:spcBef>
              <a:spcAft>
                <a:spcPts val="0"/>
              </a:spcAft>
              <a:buClr>
                <a:schemeClr val="lt1"/>
              </a:buClr>
              <a:buSzPts val="3200"/>
              <a:buNone/>
            </a:pPr>
            <a:r>
              <a:rPr lang="en-US" sz="3200" b="1">
                <a:solidFill>
                  <a:schemeClr val="lt1"/>
                </a:solidFill>
              </a:rPr>
              <a:t>As for me, I know that my Redeemer lives, And at the last He will take His stand on the earth. </a:t>
            </a:r>
            <a:endParaRPr/>
          </a:p>
          <a:p>
            <a:pPr marL="0" lvl="0" indent="0" algn="l" rtl="0">
              <a:lnSpc>
                <a:spcPct val="112000"/>
              </a:lnSpc>
              <a:spcBef>
                <a:spcPts val="1000"/>
              </a:spcBef>
              <a:spcAft>
                <a:spcPts val="0"/>
              </a:spcAft>
              <a:buClr>
                <a:srgbClr val="FFFF00"/>
              </a:buClr>
              <a:buSzPts val="3200"/>
              <a:buNone/>
            </a:pPr>
            <a:r>
              <a:rPr lang="en-US" sz="3200" b="1">
                <a:solidFill>
                  <a:srgbClr val="FFFF00"/>
                </a:solidFill>
              </a:rPr>
              <a:t>26 </a:t>
            </a:r>
            <a:r>
              <a:rPr lang="en-US" sz="3200" b="1">
                <a:solidFill>
                  <a:srgbClr val="FFFF00"/>
                </a:solidFill>
                <a:latin typeface="Microsoft Yahei"/>
                <a:ea typeface="Microsoft Yahei"/>
                <a:cs typeface="Microsoft Yahei"/>
                <a:sym typeface="Microsoft Yahei"/>
              </a:rPr>
              <a:t>我这皮肉灭绝之后，我必在肉体之外得见　神。</a:t>
            </a:r>
            <a:endParaRPr/>
          </a:p>
          <a:p>
            <a:pPr marL="0" lvl="0" indent="0" algn="l" rtl="0">
              <a:lnSpc>
                <a:spcPct val="112000"/>
              </a:lnSpc>
              <a:spcBef>
                <a:spcPts val="1000"/>
              </a:spcBef>
              <a:spcAft>
                <a:spcPts val="0"/>
              </a:spcAft>
              <a:buClr>
                <a:schemeClr val="lt1"/>
              </a:buClr>
              <a:buSzPts val="3200"/>
              <a:buNone/>
            </a:pPr>
            <a:r>
              <a:rPr lang="en-US" sz="3200" b="1">
                <a:solidFill>
                  <a:schemeClr val="lt1"/>
                </a:solidFill>
              </a:rPr>
              <a:t>Even after my skin is destroyed, Yet from my flesh I shall see God; </a:t>
            </a:r>
            <a:endParaRPr/>
          </a:p>
          <a:p>
            <a:pPr marL="0" lvl="0" indent="0" algn="l" rtl="0">
              <a:lnSpc>
                <a:spcPct val="112000"/>
              </a:lnSpc>
              <a:spcBef>
                <a:spcPts val="1000"/>
              </a:spcBef>
              <a:spcAft>
                <a:spcPts val="0"/>
              </a:spcAft>
              <a:buClr>
                <a:srgbClr val="FFFF00"/>
              </a:buClr>
              <a:buSzPts val="3200"/>
              <a:buNone/>
            </a:pPr>
            <a:r>
              <a:rPr lang="en-US" sz="3200" b="1">
                <a:solidFill>
                  <a:srgbClr val="FFFF00"/>
                </a:solidFill>
              </a:rPr>
              <a:t>27 </a:t>
            </a:r>
            <a:r>
              <a:rPr lang="en-US" sz="3200" b="1">
                <a:solidFill>
                  <a:srgbClr val="FFFF00"/>
                </a:solidFill>
                <a:latin typeface="Microsoft Yahei"/>
                <a:ea typeface="Microsoft Yahei"/>
                <a:cs typeface="Microsoft Yahei"/>
                <a:sym typeface="Microsoft Yahei"/>
              </a:rPr>
              <a:t>我自己要见祂，亲眼要看祂，并不象外人。</a:t>
            </a:r>
            <a:endParaRPr/>
          </a:p>
          <a:p>
            <a:pPr marL="0" lvl="0" indent="0" algn="l" rtl="0">
              <a:lnSpc>
                <a:spcPct val="112000"/>
              </a:lnSpc>
              <a:spcBef>
                <a:spcPts val="1000"/>
              </a:spcBef>
              <a:spcAft>
                <a:spcPts val="0"/>
              </a:spcAft>
              <a:buClr>
                <a:schemeClr val="lt1"/>
              </a:buClr>
              <a:buSzPts val="3200"/>
              <a:buNone/>
            </a:pPr>
            <a:r>
              <a:rPr lang="en-US" sz="3200" b="1">
                <a:solidFill>
                  <a:schemeClr val="lt1"/>
                </a:solidFill>
              </a:rPr>
              <a:t>Whom I myself shall behold, And whom my eyes will see and not another. My heart faints within me! </a:t>
            </a:r>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179"/>
        <p:cNvGrpSpPr/>
        <p:nvPr/>
      </p:nvGrpSpPr>
      <p:grpSpPr>
        <a:xfrm>
          <a:off x="0" y="0"/>
          <a:ext cx="0" cy="0"/>
          <a:chOff x="0" y="0"/>
          <a:chExt cx="0" cy="0"/>
        </a:xfrm>
      </p:grpSpPr>
      <p:sp>
        <p:nvSpPr>
          <p:cNvPr id="180" name="Google Shape;180;p20"/>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u="sng">
                <a:solidFill>
                  <a:schemeClr val="lt1"/>
                </a:solidFill>
                <a:latin typeface="Microsoft Yahei"/>
                <a:ea typeface="Microsoft Yahei"/>
                <a:cs typeface="Microsoft Yahei"/>
                <a:sym typeface="Microsoft Yahei"/>
              </a:rPr>
              <a:t>【</a:t>
            </a:r>
            <a:r>
              <a:rPr lang="en-US" sz="3200" b="1" u="sng">
                <a:solidFill>
                  <a:srgbClr val="FFFF00"/>
                </a:solidFill>
                <a:latin typeface="Microsoft Yahei"/>
                <a:ea typeface="Microsoft Yahei"/>
                <a:cs typeface="Microsoft Yahei"/>
                <a:sym typeface="Microsoft Yahei"/>
              </a:rPr>
              <a:t>罗马书</a:t>
            </a:r>
            <a:r>
              <a:rPr lang="en-US" sz="3200" b="1" u="sng">
                <a:solidFill>
                  <a:schemeClr val="lt1"/>
                </a:solidFill>
              </a:rPr>
              <a:t> Romans 1:21】</a:t>
            </a:r>
            <a:endParaRPr/>
          </a:p>
          <a:p>
            <a:pPr marL="0" lvl="0" indent="0" algn="l" rtl="0">
              <a:lnSpc>
                <a:spcPct val="112000"/>
              </a:lnSpc>
              <a:spcBef>
                <a:spcPts val="1000"/>
              </a:spcBef>
              <a:spcAft>
                <a:spcPts val="0"/>
              </a:spcAft>
              <a:buClr>
                <a:srgbClr val="FFFF00"/>
              </a:buClr>
              <a:buSzPts val="3200"/>
              <a:buNone/>
            </a:pPr>
            <a:r>
              <a:rPr lang="en-US" sz="3200" b="1">
                <a:solidFill>
                  <a:srgbClr val="FFFF00"/>
                </a:solidFill>
                <a:latin typeface="Microsoft Yahei"/>
                <a:ea typeface="Microsoft Yahei"/>
                <a:cs typeface="Microsoft Yahei"/>
                <a:sym typeface="Microsoft Yahei"/>
              </a:rPr>
              <a:t>因为，他们虽然知道　神，却不当作　神荣耀祂，也不感谢祂。他们的思念变为虚妄，无知的心就昏暗了。</a:t>
            </a:r>
            <a:endParaRPr sz="3200" b="1">
              <a:solidFill>
                <a:srgbClr val="FFFF00"/>
              </a:solidFill>
            </a:endParaRPr>
          </a:p>
          <a:p>
            <a:pPr marL="0" lvl="0" indent="0" algn="l" rtl="0">
              <a:lnSpc>
                <a:spcPct val="112000"/>
              </a:lnSpc>
              <a:spcBef>
                <a:spcPts val="1000"/>
              </a:spcBef>
              <a:spcAft>
                <a:spcPts val="0"/>
              </a:spcAft>
              <a:buClr>
                <a:schemeClr val="lt1"/>
              </a:buClr>
              <a:buSzPts val="3200"/>
              <a:buNone/>
            </a:pPr>
            <a:r>
              <a:rPr lang="en-US" sz="3200" b="1">
                <a:solidFill>
                  <a:schemeClr val="lt1"/>
                </a:solidFill>
              </a:rPr>
              <a:t>because, although they knew God, they did not glorify Him as God, nor were thankful, but became futile in their thoughts, and their foolish hearts were darkened.</a:t>
            </a:r>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184"/>
        <p:cNvGrpSpPr/>
        <p:nvPr/>
      </p:nvGrpSpPr>
      <p:grpSpPr>
        <a:xfrm>
          <a:off x="0" y="0"/>
          <a:ext cx="0" cy="0"/>
          <a:chOff x="0" y="0"/>
          <a:chExt cx="0" cy="0"/>
        </a:xfrm>
      </p:grpSpPr>
      <p:sp>
        <p:nvSpPr>
          <p:cNvPr id="185" name="Google Shape;185;p21"/>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u="sng">
                <a:solidFill>
                  <a:schemeClr val="lt1"/>
                </a:solidFill>
                <a:latin typeface="Microsoft Yahei"/>
                <a:ea typeface="Microsoft Yahei"/>
                <a:cs typeface="Microsoft Yahei"/>
                <a:sym typeface="Microsoft Yahei"/>
              </a:rPr>
              <a:t>【</a:t>
            </a:r>
            <a:r>
              <a:rPr lang="en-US" sz="3200" b="1" u="sng">
                <a:solidFill>
                  <a:srgbClr val="FFFF00"/>
                </a:solidFill>
                <a:latin typeface="Microsoft Yahei"/>
                <a:ea typeface="Microsoft Yahei"/>
                <a:cs typeface="Microsoft Yahei"/>
                <a:sym typeface="Microsoft Yahei"/>
              </a:rPr>
              <a:t>路加福音</a:t>
            </a:r>
            <a:r>
              <a:rPr lang="en-US" sz="3200" b="1" u="sng">
                <a:solidFill>
                  <a:schemeClr val="lt1"/>
                </a:solidFill>
              </a:rPr>
              <a:t> Luke 15:21】</a:t>
            </a:r>
            <a:endParaRPr/>
          </a:p>
          <a:p>
            <a:pPr marL="0" lvl="0" indent="0" algn="l" rtl="0">
              <a:lnSpc>
                <a:spcPct val="112000"/>
              </a:lnSpc>
              <a:spcBef>
                <a:spcPts val="1000"/>
              </a:spcBef>
              <a:spcAft>
                <a:spcPts val="0"/>
              </a:spcAft>
              <a:buClr>
                <a:srgbClr val="FFFF00"/>
              </a:buClr>
              <a:buSzPts val="3200"/>
              <a:buNone/>
            </a:pPr>
            <a:r>
              <a:rPr lang="en-US" sz="3200" b="1">
                <a:solidFill>
                  <a:srgbClr val="FFFF00"/>
                </a:solidFill>
              </a:rPr>
              <a:t>儿子说：‘父亲，我得罪了天，又得罪了你，从今以后，我不配称为你的儿子。’</a:t>
            </a:r>
            <a:endParaRPr/>
          </a:p>
          <a:p>
            <a:pPr marL="0" lvl="0" indent="0" algn="l" rtl="0">
              <a:lnSpc>
                <a:spcPct val="100000"/>
              </a:lnSpc>
              <a:spcBef>
                <a:spcPts val="1000"/>
              </a:spcBef>
              <a:spcAft>
                <a:spcPts val="0"/>
              </a:spcAft>
              <a:buClr>
                <a:schemeClr val="lt1"/>
              </a:buClr>
              <a:buSzPts val="3000"/>
              <a:buNone/>
            </a:pPr>
            <a:r>
              <a:rPr lang="en-US" sz="3000" b="1">
                <a:solidFill>
                  <a:schemeClr val="lt1"/>
                </a:solidFill>
              </a:rPr>
              <a:t>And the son said to him, ‘Father, I have sinned against heaven and in your sight, and am no longer worthy to be called your son.’</a:t>
            </a:r>
            <a:endParaRPr/>
          </a:p>
          <a:p>
            <a:pPr marL="0" lvl="0" indent="0" algn="l" rtl="0">
              <a:lnSpc>
                <a:spcPct val="100000"/>
              </a:lnSpc>
              <a:spcBef>
                <a:spcPts val="1000"/>
              </a:spcBef>
              <a:spcAft>
                <a:spcPts val="0"/>
              </a:spcAft>
              <a:buClr>
                <a:schemeClr val="dk1"/>
              </a:buClr>
              <a:buSzPts val="600"/>
              <a:buNone/>
            </a:pPr>
            <a:endParaRPr sz="600" b="1">
              <a:solidFill>
                <a:schemeClr val="lt1"/>
              </a:solidFill>
            </a:endParaRPr>
          </a:p>
          <a:p>
            <a:pPr marL="0" lvl="0" indent="0" algn="l" rtl="0">
              <a:lnSpc>
                <a:spcPct val="112000"/>
              </a:lnSpc>
              <a:spcBef>
                <a:spcPts val="1000"/>
              </a:spcBef>
              <a:spcAft>
                <a:spcPts val="0"/>
              </a:spcAft>
              <a:buClr>
                <a:schemeClr val="lt1"/>
              </a:buClr>
              <a:buSzPts val="3200"/>
              <a:buNone/>
            </a:pPr>
            <a:r>
              <a:rPr lang="en-US" sz="3200" b="1" u="sng">
                <a:solidFill>
                  <a:schemeClr val="lt1"/>
                </a:solidFill>
                <a:latin typeface="Microsoft Yahei"/>
                <a:ea typeface="Microsoft Yahei"/>
                <a:cs typeface="Microsoft Yahei"/>
                <a:sym typeface="Microsoft Yahei"/>
              </a:rPr>
              <a:t>【</a:t>
            </a:r>
            <a:r>
              <a:rPr lang="en-US" sz="3200" b="1" u="sng">
                <a:solidFill>
                  <a:srgbClr val="FFFF00"/>
                </a:solidFill>
              </a:rPr>
              <a:t>路加福音 </a:t>
            </a:r>
            <a:r>
              <a:rPr lang="en-US" sz="3200" b="1" u="sng">
                <a:solidFill>
                  <a:schemeClr val="lt1"/>
                </a:solidFill>
              </a:rPr>
              <a:t>Luke 15:12】</a:t>
            </a:r>
            <a:endParaRPr/>
          </a:p>
          <a:p>
            <a:pPr marL="0" lvl="0" indent="0" algn="l" rtl="0">
              <a:lnSpc>
                <a:spcPct val="112000"/>
              </a:lnSpc>
              <a:spcBef>
                <a:spcPts val="1000"/>
              </a:spcBef>
              <a:spcAft>
                <a:spcPts val="0"/>
              </a:spcAft>
              <a:buClr>
                <a:srgbClr val="FFFF00"/>
              </a:buClr>
              <a:buSzPts val="3200"/>
              <a:buNone/>
            </a:pPr>
            <a:r>
              <a:rPr lang="en-US" sz="3200" b="1">
                <a:solidFill>
                  <a:srgbClr val="FFFF00"/>
                </a:solidFill>
              </a:rPr>
              <a:t>小儿子对父亲说：‘父亲，请你把我应得的家业分给我。’他父亲就把产业分给他们。</a:t>
            </a:r>
            <a:endParaRPr/>
          </a:p>
          <a:p>
            <a:pPr marL="0" lvl="0" indent="0" algn="l" rtl="0">
              <a:lnSpc>
                <a:spcPct val="100000"/>
              </a:lnSpc>
              <a:spcBef>
                <a:spcPts val="1000"/>
              </a:spcBef>
              <a:spcAft>
                <a:spcPts val="0"/>
              </a:spcAft>
              <a:buClr>
                <a:schemeClr val="lt1"/>
              </a:buClr>
              <a:buSzPts val="3000"/>
              <a:buNone/>
            </a:pPr>
            <a:r>
              <a:rPr lang="en-US" sz="3000" b="1">
                <a:solidFill>
                  <a:schemeClr val="lt1"/>
                </a:solidFill>
              </a:rPr>
              <a:t>And the younger of them said to his father, ‘Father, give me the portion of goods that falls to me.’ So he divided to them his livelihood.</a:t>
            </a:r>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2E75B5"/>
        </a:solidFill>
        <a:effectLst/>
      </p:bgPr>
    </p:bg>
    <p:spTree>
      <p:nvGrpSpPr>
        <p:cNvPr id="1" name="Shape 98"/>
        <p:cNvGrpSpPr/>
        <p:nvPr/>
      </p:nvGrpSpPr>
      <p:grpSpPr>
        <a:xfrm>
          <a:off x="0" y="0"/>
          <a:ext cx="0" cy="0"/>
          <a:chOff x="0" y="0"/>
          <a:chExt cx="0" cy="0"/>
        </a:xfrm>
      </p:grpSpPr>
      <p:sp>
        <p:nvSpPr>
          <p:cNvPr id="99" name="Google Shape;99;p4"/>
          <p:cNvSpPr txBox="1">
            <a:spLocks noGrp="1"/>
          </p:cNvSpPr>
          <p:nvPr>
            <p:ph type="ctrTitle"/>
          </p:nvPr>
        </p:nvSpPr>
        <p:spPr>
          <a:xfrm>
            <a:off x="124691" y="-304800"/>
            <a:ext cx="8894617" cy="3574472"/>
          </a:xfrm>
          <a:prstGeom prst="rect">
            <a:avLst/>
          </a:prstGeom>
          <a:noFill/>
          <a:ln>
            <a:noFill/>
          </a:ln>
        </p:spPr>
        <p:txBody>
          <a:bodyPr spcFirstLastPara="1" wrap="square" lIns="91425" tIns="45700" rIns="91425" bIns="45700" anchor="b" anchorCtr="0">
            <a:normAutofit/>
          </a:bodyPr>
          <a:lstStyle/>
          <a:p>
            <a:pPr marL="0" lvl="0" indent="0" algn="ctr" rtl="0">
              <a:lnSpc>
                <a:spcPct val="90000"/>
              </a:lnSpc>
              <a:spcBef>
                <a:spcPts val="0"/>
              </a:spcBef>
              <a:spcAft>
                <a:spcPts val="0"/>
              </a:spcAft>
              <a:buClr>
                <a:srgbClr val="FFFF00"/>
              </a:buClr>
              <a:buSzPts val="4600"/>
              <a:buFont typeface="Microsoft Yahei"/>
              <a:buNone/>
            </a:pPr>
            <a:r>
              <a:rPr lang="en-US" sz="4600" b="1" dirty="0" err="1">
                <a:solidFill>
                  <a:srgbClr val="FFFF00"/>
                </a:solidFill>
                <a:latin typeface="Microsoft Yahei"/>
                <a:ea typeface="Microsoft Yahei"/>
                <a:cs typeface="Microsoft Yahei"/>
                <a:sym typeface="Microsoft Yahei"/>
              </a:rPr>
              <a:t>让神当神</a:t>
            </a:r>
            <a:br>
              <a:rPr lang="en-US" sz="4600" b="1" dirty="0">
                <a:solidFill>
                  <a:srgbClr val="FFFF00"/>
                </a:solidFill>
                <a:latin typeface="Microsoft Yahei"/>
                <a:ea typeface="Microsoft Yahei"/>
                <a:cs typeface="Microsoft Yahei"/>
                <a:sym typeface="Microsoft Yahei"/>
              </a:rPr>
            </a:br>
            <a:r>
              <a:rPr lang="en-US" sz="4600" b="1" dirty="0">
                <a:solidFill>
                  <a:schemeClr val="lt1"/>
                </a:solidFill>
                <a:latin typeface="Microsoft Yahei"/>
                <a:ea typeface="Microsoft Yahei"/>
                <a:cs typeface="Microsoft Yahei"/>
                <a:sym typeface="Microsoft Yahei"/>
              </a:rPr>
              <a:t>Let God Be God</a:t>
            </a:r>
            <a:endParaRPr sz="4600" b="1" dirty="0">
              <a:solidFill>
                <a:schemeClr val="lt1"/>
              </a:solidFill>
            </a:endParaRPr>
          </a:p>
        </p:txBody>
      </p:sp>
      <p:sp>
        <p:nvSpPr>
          <p:cNvPr id="100" name="Google Shape;100;p4"/>
          <p:cNvSpPr txBox="1">
            <a:spLocks noGrp="1"/>
          </p:cNvSpPr>
          <p:nvPr>
            <p:ph type="subTitle" idx="1"/>
          </p:nvPr>
        </p:nvSpPr>
        <p:spPr>
          <a:xfrm>
            <a:off x="1295400" y="4267200"/>
            <a:ext cx="6858000" cy="1655762"/>
          </a:xfrm>
          <a:prstGeom prst="rect">
            <a:avLst/>
          </a:prstGeom>
          <a:noFill/>
          <a:ln>
            <a:noFill/>
          </a:ln>
        </p:spPr>
        <p:txBody>
          <a:bodyPr spcFirstLastPara="1" wrap="square" lIns="91425" tIns="45700" rIns="91425" bIns="45700" anchor="t" anchorCtr="0">
            <a:normAutofit/>
          </a:bodyPr>
          <a:lstStyle/>
          <a:p>
            <a:pPr marL="0" lvl="0" indent="0" algn="ctr" rtl="0">
              <a:lnSpc>
                <a:spcPct val="90000"/>
              </a:lnSpc>
              <a:spcBef>
                <a:spcPts val="0"/>
              </a:spcBef>
              <a:spcAft>
                <a:spcPts val="0"/>
              </a:spcAft>
              <a:buClr>
                <a:schemeClr val="lt1"/>
              </a:buClr>
              <a:buSzPts val="2400"/>
              <a:buNone/>
            </a:pPr>
            <a:r>
              <a:rPr lang="en-US" b="1" dirty="0">
                <a:solidFill>
                  <a:schemeClr val="lt1"/>
                </a:solidFill>
              </a:rPr>
              <a:t>Boise Chinese Christian Church </a:t>
            </a:r>
            <a:endParaRPr dirty="0"/>
          </a:p>
          <a:p>
            <a:pPr marL="0" lvl="0" indent="0" algn="ctr" rtl="0">
              <a:lnSpc>
                <a:spcPct val="90000"/>
              </a:lnSpc>
              <a:spcBef>
                <a:spcPts val="1000"/>
              </a:spcBef>
              <a:spcAft>
                <a:spcPts val="0"/>
              </a:spcAft>
              <a:buClr>
                <a:schemeClr val="lt1"/>
              </a:buClr>
              <a:buSzPts val="2400"/>
              <a:buNone/>
            </a:pPr>
            <a:r>
              <a:rPr lang="en-US" b="1" dirty="0">
                <a:solidFill>
                  <a:schemeClr val="lt1"/>
                </a:solidFill>
              </a:rPr>
              <a:t>7/13/2025</a:t>
            </a:r>
            <a:endParaRPr b="1" dirty="0">
              <a:solidFill>
                <a:schemeClr val="lt1"/>
              </a:solidFill>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189"/>
        <p:cNvGrpSpPr/>
        <p:nvPr/>
      </p:nvGrpSpPr>
      <p:grpSpPr>
        <a:xfrm>
          <a:off x="0" y="0"/>
          <a:ext cx="0" cy="0"/>
          <a:chOff x="0" y="0"/>
          <a:chExt cx="0" cy="0"/>
        </a:xfrm>
      </p:grpSpPr>
      <p:sp>
        <p:nvSpPr>
          <p:cNvPr id="190" name="Google Shape;190;p22"/>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u="sng">
                <a:solidFill>
                  <a:schemeClr val="lt1"/>
                </a:solidFill>
                <a:latin typeface="Microsoft Yahei"/>
                <a:ea typeface="Microsoft Yahei"/>
                <a:cs typeface="Microsoft Yahei"/>
                <a:sym typeface="Microsoft Yahei"/>
              </a:rPr>
              <a:t>【</a:t>
            </a:r>
            <a:r>
              <a:rPr lang="en-US" sz="3200" b="1" u="sng">
                <a:solidFill>
                  <a:srgbClr val="FFFF00"/>
                </a:solidFill>
              </a:rPr>
              <a:t>以弗所书 </a:t>
            </a:r>
            <a:r>
              <a:rPr lang="en-US" sz="3200" b="1" u="sng">
                <a:solidFill>
                  <a:schemeClr val="lt1"/>
                </a:solidFill>
              </a:rPr>
              <a:t>Ephesians 5</a:t>
            </a:r>
            <a:r>
              <a:rPr lang="en-US" sz="3200" b="1" u="sng">
                <a:solidFill>
                  <a:schemeClr val="lt1"/>
                </a:solidFill>
                <a:latin typeface="Microsoft Yahei"/>
                <a:ea typeface="Microsoft Yahei"/>
                <a:cs typeface="Microsoft Yahei"/>
                <a:sym typeface="Microsoft Yahei"/>
              </a:rPr>
              <a:t>：</a:t>
            </a:r>
            <a:r>
              <a:rPr lang="en-US" sz="3200" b="1" u="sng">
                <a:solidFill>
                  <a:schemeClr val="lt1"/>
                </a:solidFill>
              </a:rPr>
              <a:t>20】</a:t>
            </a:r>
            <a:endParaRPr/>
          </a:p>
          <a:p>
            <a:pPr marL="0" lvl="0" indent="0" algn="l" rtl="0">
              <a:lnSpc>
                <a:spcPct val="112000"/>
              </a:lnSpc>
              <a:spcBef>
                <a:spcPts val="1000"/>
              </a:spcBef>
              <a:spcAft>
                <a:spcPts val="0"/>
              </a:spcAft>
              <a:buClr>
                <a:srgbClr val="FFFF00"/>
              </a:buClr>
              <a:buSzPts val="3200"/>
              <a:buNone/>
            </a:pPr>
            <a:r>
              <a:rPr lang="en-US" sz="3200" b="1">
                <a:solidFill>
                  <a:srgbClr val="FFFF00"/>
                </a:solidFill>
                <a:latin typeface="Microsoft Yahei"/>
                <a:ea typeface="Microsoft Yahei"/>
                <a:cs typeface="Microsoft Yahei"/>
                <a:sym typeface="Microsoft Yahei"/>
              </a:rPr>
              <a:t>凡事要奉我们主耶稣基督的名常常感谢父　神。</a:t>
            </a:r>
            <a:endParaRPr sz="3200" b="1">
              <a:solidFill>
                <a:srgbClr val="FFFF00"/>
              </a:solidFill>
            </a:endParaRPr>
          </a:p>
          <a:p>
            <a:pPr marL="0" lvl="0" indent="0" algn="l" rtl="0">
              <a:lnSpc>
                <a:spcPct val="112000"/>
              </a:lnSpc>
              <a:spcBef>
                <a:spcPts val="1000"/>
              </a:spcBef>
              <a:spcAft>
                <a:spcPts val="0"/>
              </a:spcAft>
              <a:buClr>
                <a:schemeClr val="lt1"/>
              </a:buClr>
              <a:buSzPts val="3200"/>
              <a:buNone/>
            </a:pPr>
            <a:r>
              <a:rPr lang="en-US" sz="3200" b="1">
                <a:solidFill>
                  <a:schemeClr val="lt1"/>
                </a:solidFill>
              </a:rPr>
              <a:t>giving thanks always for all things to God the Father in the name of our Lord Jesus Christ,</a:t>
            </a:r>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194"/>
        <p:cNvGrpSpPr/>
        <p:nvPr/>
      </p:nvGrpSpPr>
      <p:grpSpPr>
        <a:xfrm>
          <a:off x="0" y="0"/>
          <a:ext cx="0" cy="0"/>
          <a:chOff x="0" y="0"/>
          <a:chExt cx="0" cy="0"/>
        </a:xfrm>
      </p:grpSpPr>
      <p:sp>
        <p:nvSpPr>
          <p:cNvPr id="195" name="Google Shape;195;p23"/>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u="sng">
                <a:solidFill>
                  <a:schemeClr val="lt1"/>
                </a:solidFill>
                <a:latin typeface="Microsoft Yahei"/>
                <a:ea typeface="Microsoft Yahei"/>
                <a:cs typeface="Microsoft Yahei"/>
                <a:sym typeface="Microsoft Yahei"/>
              </a:rPr>
              <a:t>【</a:t>
            </a:r>
            <a:r>
              <a:rPr lang="en-US" sz="3200" b="1" u="sng">
                <a:solidFill>
                  <a:srgbClr val="FFFF00"/>
                </a:solidFill>
                <a:latin typeface="Microsoft Yahei"/>
                <a:ea typeface="Microsoft Yahei"/>
                <a:cs typeface="Microsoft Yahei"/>
                <a:sym typeface="Microsoft Yahei"/>
              </a:rPr>
              <a:t>出埃及记</a:t>
            </a:r>
            <a:r>
              <a:rPr lang="en-US" sz="3200" b="1" u="sng">
                <a:solidFill>
                  <a:schemeClr val="lt1"/>
                </a:solidFill>
              </a:rPr>
              <a:t> Exodus 15:21】</a:t>
            </a:r>
            <a:endParaRPr/>
          </a:p>
          <a:p>
            <a:pPr marL="0" lvl="0" indent="0" algn="l" rtl="0">
              <a:lnSpc>
                <a:spcPct val="112000"/>
              </a:lnSpc>
              <a:spcBef>
                <a:spcPts val="1000"/>
              </a:spcBef>
              <a:spcAft>
                <a:spcPts val="0"/>
              </a:spcAft>
              <a:buClr>
                <a:srgbClr val="FFFF00"/>
              </a:buClr>
              <a:buSzPts val="3200"/>
              <a:buNone/>
            </a:pPr>
            <a:r>
              <a:rPr lang="en-US" sz="3200" b="1">
                <a:solidFill>
                  <a:srgbClr val="FFFF00"/>
                </a:solidFill>
              </a:rPr>
              <a:t>21 米利暗应声说：“你们要歌颂耶和华，因祂大大战胜，将马和骑马的投在海中。”</a:t>
            </a:r>
            <a:endParaRPr/>
          </a:p>
          <a:p>
            <a:pPr marL="0" lvl="0" indent="0" algn="l" rtl="0">
              <a:lnSpc>
                <a:spcPct val="112000"/>
              </a:lnSpc>
              <a:spcBef>
                <a:spcPts val="1000"/>
              </a:spcBef>
              <a:spcAft>
                <a:spcPts val="0"/>
              </a:spcAft>
              <a:buClr>
                <a:schemeClr val="lt1"/>
              </a:buClr>
              <a:buSzPts val="3200"/>
              <a:buNone/>
            </a:pPr>
            <a:r>
              <a:rPr lang="en-US" sz="3200" b="1">
                <a:solidFill>
                  <a:schemeClr val="lt1"/>
                </a:solidFill>
              </a:rPr>
              <a:t>And Miriam answered them: “Sing to the Lord, For He has triumphed gloriously! The horse and its riderHe has thrown into the sea!”</a:t>
            </a:r>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Shape 199"/>
        <p:cNvGrpSpPr/>
        <p:nvPr/>
      </p:nvGrpSpPr>
      <p:grpSpPr>
        <a:xfrm>
          <a:off x="0" y="0"/>
          <a:ext cx="0" cy="0"/>
          <a:chOff x="0" y="0"/>
          <a:chExt cx="0" cy="0"/>
        </a:xfrm>
      </p:grpSpPr>
      <p:sp>
        <p:nvSpPr>
          <p:cNvPr id="200" name="Google Shape;200;p24"/>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u="sng">
                <a:solidFill>
                  <a:schemeClr val="lt1"/>
                </a:solidFill>
                <a:latin typeface="Microsoft Yahei"/>
                <a:ea typeface="Microsoft Yahei"/>
                <a:cs typeface="Microsoft Yahei"/>
                <a:sym typeface="Microsoft Yahei"/>
              </a:rPr>
              <a:t>【</a:t>
            </a:r>
            <a:r>
              <a:rPr lang="en-US" sz="3200" b="1" u="sng">
                <a:solidFill>
                  <a:srgbClr val="FFFF00"/>
                </a:solidFill>
                <a:latin typeface="Microsoft Yahei"/>
                <a:ea typeface="Microsoft Yahei"/>
                <a:cs typeface="Microsoft Yahei"/>
                <a:sym typeface="Microsoft Yahei"/>
              </a:rPr>
              <a:t>约伯记</a:t>
            </a:r>
            <a:r>
              <a:rPr lang="en-US" sz="3200" b="1" u="sng">
                <a:solidFill>
                  <a:schemeClr val="lt1"/>
                </a:solidFill>
              </a:rPr>
              <a:t> Job 1:13-22】</a:t>
            </a:r>
            <a:endParaRPr/>
          </a:p>
          <a:p>
            <a:pPr marL="0" lvl="0" indent="0" algn="l" rtl="0">
              <a:lnSpc>
                <a:spcPct val="112000"/>
              </a:lnSpc>
              <a:spcBef>
                <a:spcPts val="1000"/>
              </a:spcBef>
              <a:spcAft>
                <a:spcPts val="0"/>
              </a:spcAft>
              <a:buClr>
                <a:srgbClr val="FFFF00"/>
              </a:buClr>
              <a:buSzPts val="3200"/>
              <a:buNone/>
            </a:pPr>
            <a:r>
              <a:rPr lang="en-US" sz="3200" b="1">
                <a:solidFill>
                  <a:srgbClr val="FFFF00"/>
                </a:solidFill>
              </a:rPr>
              <a:t>13 </a:t>
            </a:r>
            <a:r>
              <a:rPr lang="en-US" sz="3200" b="1">
                <a:solidFill>
                  <a:srgbClr val="FFFF00"/>
                </a:solidFill>
                <a:latin typeface="Microsoft Yahei"/>
                <a:ea typeface="Microsoft Yahei"/>
                <a:cs typeface="Microsoft Yahei"/>
                <a:sym typeface="Microsoft Yahei"/>
              </a:rPr>
              <a:t>有一天，约伯的儿女正在他们长兄的家里吃饭喝酒，</a:t>
            </a:r>
            <a:endParaRPr sz="3200" b="1">
              <a:solidFill>
                <a:srgbClr val="FFFF00"/>
              </a:solidFill>
            </a:endParaRPr>
          </a:p>
          <a:p>
            <a:pPr marL="0" lvl="0" indent="0" algn="l" rtl="0">
              <a:lnSpc>
                <a:spcPct val="112000"/>
              </a:lnSpc>
              <a:spcBef>
                <a:spcPts val="1000"/>
              </a:spcBef>
              <a:spcAft>
                <a:spcPts val="0"/>
              </a:spcAft>
              <a:buClr>
                <a:schemeClr val="lt1"/>
              </a:buClr>
              <a:buSzPts val="3200"/>
              <a:buNone/>
            </a:pPr>
            <a:r>
              <a:rPr lang="en-US" sz="3200" b="1">
                <a:solidFill>
                  <a:schemeClr val="lt1"/>
                </a:solidFill>
              </a:rPr>
              <a:t>Now there was a day when his sons and daughters were eating and drinking wine in their oldest brother’s house;</a:t>
            </a:r>
            <a:endParaRPr/>
          </a:p>
          <a:p>
            <a:pPr marL="0" lvl="0" indent="0" algn="l" rtl="0">
              <a:lnSpc>
                <a:spcPct val="112000"/>
              </a:lnSpc>
              <a:spcBef>
                <a:spcPts val="1000"/>
              </a:spcBef>
              <a:spcAft>
                <a:spcPts val="0"/>
              </a:spcAft>
              <a:buClr>
                <a:srgbClr val="FFFF00"/>
              </a:buClr>
              <a:buSzPts val="3200"/>
              <a:buNone/>
            </a:pPr>
            <a:r>
              <a:rPr lang="en-US" sz="3200" b="1">
                <a:solidFill>
                  <a:srgbClr val="FFFF00"/>
                </a:solidFill>
              </a:rPr>
              <a:t>14 有报信的来见约伯说：“牛正耕地，驴在旁边吃草</a:t>
            </a:r>
            <a:r>
              <a:rPr lang="en-US" sz="3200" b="1">
                <a:solidFill>
                  <a:srgbClr val="FFFF00"/>
                </a:solidFill>
                <a:latin typeface="Microsoft Yahei"/>
                <a:ea typeface="Microsoft Yahei"/>
                <a:cs typeface="Microsoft Yahei"/>
                <a:sym typeface="Microsoft Yahei"/>
              </a:rPr>
              <a:t>，</a:t>
            </a:r>
            <a:endParaRPr sz="3200" b="1">
              <a:solidFill>
                <a:srgbClr val="FFFF00"/>
              </a:solidFill>
            </a:endParaRPr>
          </a:p>
          <a:p>
            <a:pPr marL="0" lvl="0" indent="0" algn="l" rtl="0">
              <a:lnSpc>
                <a:spcPct val="112000"/>
              </a:lnSpc>
              <a:spcBef>
                <a:spcPts val="1000"/>
              </a:spcBef>
              <a:spcAft>
                <a:spcPts val="0"/>
              </a:spcAft>
              <a:buClr>
                <a:schemeClr val="lt1"/>
              </a:buClr>
              <a:buSzPts val="3200"/>
              <a:buNone/>
            </a:pPr>
            <a:r>
              <a:rPr lang="en-US" sz="3200" b="1">
                <a:solidFill>
                  <a:schemeClr val="lt1"/>
                </a:solidFill>
              </a:rPr>
              <a:t>and a messenger came to Job and said, “The oxen were plowing and the donkeys feeding beside them,</a:t>
            </a:r>
            <a:endParaRPr sz="3200" b="1">
              <a:solidFill>
                <a:schemeClr val="lt1"/>
              </a:solidFill>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Shape 204"/>
        <p:cNvGrpSpPr/>
        <p:nvPr/>
      </p:nvGrpSpPr>
      <p:grpSpPr>
        <a:xfrm>
          <a:off x="0" y="0"/>
          <a:ext cx="0" cy="0"/>
          <a:chOff x="0" y="0"/>
          <a:chExt cx="0" cy="0"/>
        </a:xfrm>
      </p:grpSpPr>
      <p:sp>
        <p:nvSpPr>
          <p:cNvPr id="205" name="Google Shape;205;p25"/>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u="sng">
                <a:solidFill>
                  <a:schemeClr val="lt1"/>
                </a:solidFill>
                <a:latin typeface="Microsoft Yahei"/>
                <a:ea typeface="Microsoft Yahei"/>
                <a:cs typeface="Microsoft Yahei"/>
                <a:sym typeface="Microsoft Yahei"/>
              </a:rPr>
              <a:t>【</a:t>
            </a:r>
            <a:r>
              <a:rPr lang="en-US" sz="3200" b="1" u="sng">
                <a:solidFill>
                  <a:srgbClr val="FFFF00"/>
                </a:solidFill>
                <a:latin typeface="Microsoft Yahei"/>
                <a:ea typeface="Microsoft Yahei"/>
                <a:cs typeface="Microsoft Yahei"/>
                <a:sym typeface="Microsoft Yahei"/>
              </a:rPr>
              <a:t>约伯记</a:t>
            </a:r>
            <a:r>
              <a:rPr lang="en-US" sz="3200" b="1" u="sng">
                <a:solidFill>
                  <a:schemeClr val="lt1"/>
                </a:solidFill>
              </a:rPr>
              <a:t> Job 1:13-22】</a:t>
            </a:r>
            <a:endParaRPr/>
          </a:p>
          <a:p>
            <a:pPr marL="0" lvl="0" indent="0" algn="l" rtl="0">
              <a:lnSpc>
                <a:spcPct val="112000"/>
              </a:lnSpc>
              <a:spcBef>
                <a:spcPts val="1000"/>
              </a:spcBef>
              <a:spcAft>
                <a:spcPts val="0"/>
              </a:spcAft>
              <a:buClr>
                <a:srgbClr val="FFFF00"/>
              </a:buClr>
              <a:buSzPts val="3200"/>
              <a:buNone/>
            </a:pPr>
            <a:r>
              <a:rPr lang="en-US" sz="3200" b="1">
                <a:solidFill>
                  <a:srgbClr val="FFFF00"/>
                </a:solidFill>
              </a:rPr>
              <a:t>15 示巴人忽然闯来，把牲畜掳去，并用刀杀了仆人；惟有我一人逃脱，来报信给你。” </a:t>
            </a:r>
            <a:endParaRPr sz="3200" b="1">
              <a:solidFill>
                <a:srgbClr val="FFFF00"/>
              </a:solidFill>
            </a:endParaRPr>
          </a:p>
          <a:p>
            <a:pPr marL="0" lvl="0" indent="0" algn="l" rtl="0">
              <a:lnSpc>
                <a:spcPct val="100000"/>
              </a:lnSpc>
              <a:spcBef>
                <a:spcPts val="1000"/>
              </a:spcBef>
              <a:spcAft>
                <a:spcPts val="0"/>
              </a:spcAft>
              <a:buClr>
                <a:schemeClr val="lt1"/>
              </a:buClr>
              <a:buSzPts val="3000"/>
              <a:buNone/>
            </a:pPr>
            <a:r>
              <a:rPr lang="en-US" sz="3000" b="1">
                <a:solidFill>
                  <a:schemeClr val="lt1"/>
                </a:solidFill>
              </a:rPr>
              <a:t>when the Sabeans raided them and took them away—indeed they have killed the servants with the edge of the sword; and I alone have escaped to tell you!”</a:t>
            </a:r>
            <a:endParaRPr/>
          </a:p>
          <a:p>
            <a:pPr marL="0" lvl="0" indent="0" algn="l" rtl="0">
              <a:lnSpc>
                <a:spcPct val="112000"/>
              </a:lnSpc>
              <a:spcBef>
                <a:spcPts val="1000"/>
              </a:spcBef>
              <a:spcAft>
                <a:spcPts val="0"/>
              </a:spcAft>
              <a:buClr>
                <a:srgbClr val="FFFF00"/>
              </a:buClr>
              <a:buSzPts val="3200"/>
              <a:buNone/>
            </a:pPr>
            <a:r>
              <a:rPr lang="en-US" sz="3200" b="1">
                <a:solidFill>
                  <a:srgbClr val="FFFF00"/>
                </a:solidFill>
              </a:rPr>
              <a:t>16 他还说话的时候，又有人来说：“　神从天上降下火来，将群羊和仆人都烧灭了；惟有我一人逃脱，来报信给你。”</a:t>
            </a:r>
            <a:r>
              <a:rPr lang="en-US" sz="3200" b="1">
                <a:solidFill>
                  <a:schemeClr val="lt1"/>
                </a:solidFill>
              </a:rPr>
              <a:t> </a:t>
            </a:r>
            <a:r>
              <a:rPr lang="en-US" sz="3000" b="1">
                <a:solidFill>
                  <a:schemeClr val="lt1"/>
                </a:solidFill>
              </a:rPr>
              <a:t>While he was still speaking, another also came and said, “The fire of God fell from heaven and burned up the sheep and the servants, and consumed them; and I alone have escaped to tell you!”</a:t>
            </a:r>
            <a:endParaRPr sz="3000" b="1">
              <a:solidFill>
                <a:schemeClr val="lt1"/>
              </a:solidFill>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Shape 209"/>
        <p:cNvGrpSpPr/>
        <p:nvPr/>
      </p:nvGrpSpPr>
      <p:grpSpPr>
        <a:xfrm>
          <a:off x="0" y="0"/>
          <a:ext cx="0" cy="0"/>
          <a:chOff x="0" y="0"/>
          <a:chExt cx="0" cy="0"/>
        </a:xfrm>
      </p:grpSpPr>
      <p:sp>
        <p:nvSpPr>
          <p:cNvPr id="210" name="Google Shape;210;p26"/>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Clr>
                <a:schemeClr val="lt1"/>
              </a:buClr>
              <a:buSzPts val="3200"/>
              <a:buNone/>
            </a:pPr>
            <a:r>
              <a:rPr lang="en-US" sz="3200" b="1" u="sng">
                <a:solidFill>
                  <a:schemeClr val="lt1"/>
                </a:solidFill>
                <a:latin typeface="Microsoft Yahei"/>
                <a:ea typeface="Microsoft Yahei"/>
                <a:cs typeface="Microsoft Yahei"/>
                <a:sym typeface="Microsoft Yahei"/>
              </a:rPr>
              <a:t>【</a:t>
            </a:r>
            <a:r>
              <a:rPr lang="en-US" sz="3200" b="1" u="sng">
                <a:solidFill>
                  <a:srgbClr val="FFFF00"/>
                </a:solidFill>
                <a:latin typeface="Microsoft Yahei"/>
                <a:ea typeface="Microsoft Yahei"/>
                <a:cs typeface="Microsoft Yahei"/>
                <a:sym typeface="Microsoft Yahei"/>
              </a:rPr>
              <a:t>约伯记</a:t>
            </a:r>
            <a:r>
              <a:rPr lang="en-US" sz="3200" b="1" u="sng">
                <a:solidFill>
                  <a:schemeClr val="lt1"/>
                </a:solidFill>
              </a:rPr>
              <a:t> Job 1:13-22】</a:t>
            </a:r>
            <a:endParaRPr/>
          </a:p>
          <a:p>
            <a:pPr marL="0" lvl="0" indent="0" algn="l" rtl="0">
              <a:lnSpc>
                <a:spcPct val="112000"/>
              </a:lnSpc>
              <a:spcBef>
                <a:spcPts val="1000"/>
              </a:spcBef>
              <a:spcAft>
                <a:spcPts val="0"/>
              </a:spcAft>
              <a:buClr>
                <a:srgbClr val="FFFF00"/>
              </a:buClr>
              <a:buSzPts val="3200"/>
              <a:buNone/>
            </a:pPr>
            <a:r>
              <a:rPr lang="en-US" sz="3200" b="1">
                <a:solidFill>
                  <a:srgbClr val="FFFF00"/>
                </a:solidFill>
              </a:rPr>
              <a:t>17 他还说话的时候，又有人来说：“迦勒底人分作三队，忽然闯来，把骆驼掳去，并用刀杀了仆人；惟有我一人逃脱，来报信给你。” </a:t>
            </a:r>
            <a:r>
              <a:rPr lang="en-US" sz="3000" b="1">
                <a:solidFill>
                  <a:schemeClr val="lt1"/>
                </a:solidFill>
              </a:rPr>
              <a:t>While he was still speaking, another also came and said, “The Chaldeans formed three bands, raided the camels and took them away, yes, and killed the servants with the edge of the sword; and I alone have escaped to tell you!”</a:t>
            </a:r>
            <a:endParaRPr/>
          </a:p>
          <a:p>
            <a:pPr marL="0" lvl="0" indent="0" algn="l" rtl="0">
              <a:lnSpc>
                <a:spcPct val="100000"/>
              </a:lnSpc>
              <a:spcBef>
                <a:spcPts val="1000"/>
              </a:spcBef>
              <a:spcAft>
                <a:spcPts val="0"/>
              </a:spcAft>
              <a:buClr>
                <a:srgbClr val="FFFF00"/>
              </a:buClr>
              <a:buSzPts val="3200"/>
              <a:buNone/>
            </a:pPr>
            <a:r>
              <a:rPr lang="en-US" sz="3200" b="1">
                <a:solidFill>
                  <a:srgbClr val="FFFF00"/>
                </a:solidFill>
              </a:rPr>
              <a:t>18 他还说话的时候，又有人来说：“你的儿女正在他们长兄的家里吃饭喝酒，</a:t>
            </a:r>
            <a:r>
              <a:rPr lang="en-US" sz="3000" b="1">
                <a:solidFill>
                  <a:schemeClr val="lt1"/>
                </a:solidFill>
              </a:rPr>
              <a:t>While he was still speaking, another also came and said, “Your sons and daughters were eating and drinking wine in their oldest brother’s house,</a:t>
            </a:r>
            <a:endParaRPr sz="3200" b="1">
              <a:solidFill>
                <a:schemeClr val="lt1"/>
              </a:solidFill>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Shape 214"/>
        <p:cNvGrpSpPr/>
        <p:nvPr/>
      </p:nvGrpSpPr>
      <p:grpSpPr>
        <a:xfrm>
          <a:off x="0" y="0"/>
          <a:ext cx="0" cy="0"/>
          <a:chOff x="0" y="0"/>
          <a:chExt cx="0" cy="0"/>
        </a:xfrm>
      </p:grpSpPr>
      <p:sp>
        <p:nvSpPr>
          <p:cNvPr id="215" name="Google Shape;215;p27"/>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u="sng">
                <a:solidFill>
                  <a:schemeClr val="lt1"/>
                </a:solidFill>
                <a:latin typeface="Microsoft Yahei"/>
                <a:ea typeface="Microsoft Yahei"/>
                <a:cs typeface="Microsoft Yahei"/>
                <a:sym typeface="Microsoft Yahei"/>
              </a:rPr>
              <a:t>【</a:t>
            </a:r>
            <a:r>
              <a:rPr lang="en-US" sz="3200" b="1" u="sng">
                <a:solidFill>
                  <a:srgbClr val="FFFF00"/>
                </a:solidFill>
                <a:latin typeface="Microsoft Yahei"/>
                <a:ea typeface="Microsoft Yahei"/>
                <a:cs typeface="Microsoft Yahei"/>
                <a:sym typeface="Microsoft Yahei"/>
              </a:rPr>
              <a:t>约伯记</a:t>
            </a:r>
            <a:r>
              <a:rPr lang="en-US" sz="3200" b="1" u="sng">
                <a:solidFill>
                  <a:schemeClr val="lt1"/>
                </a:solidFill>
              </a:rPr>
              <a:t> Job 1:13-22】</a:t>
            </a:r>
            <a:endParaRPr/>
          </a:p>
          <a:p>
            <a:pPr marL="0" lvl="0" indent="0" algn="l" rtl="0">
              <a:lnSpc>
                <a:spcPct val="112000"/>
              </a:lnSpc>
              <a:spcBef>
                <a:spcPts val="1000"/>
              </a:spcBef>
              <a:spcAft>
                <a:spcPts val="0"/>
              </a:spcAft>
              <a:buClr>
                <a:srgbClr val="FFFF00"/>
              </a:buClr>
              <a:buSzPts val="3200"/>
              <a:buNone/>
            </a:pPr>
            <a:r>
              <a:rPr lang="en-US" sz="3200" b="1">
                <a:solidFill>
                  <a:srgbClr val="FFFF00"/>
                </a:solidFill>
              </a:rPr>
              <a:t>19 不料有狂风从旷野刮来，击打房屋的四角，房屋倒塌在少年人身上，他们就都死了；惟有我一人逃脱，来报信给你。” </a:t>
            </a:r>
            <a:endParaRPr sz="3200" b="1">
              <a:solidFill>
                <a:srgbClr val="FFFF00"/>
              </a:solidFill>
            </a:endParaRPr>
          </a:p>
          <a:p>
            <a:pPr marL="0" lvl="0" indent="0" algn="l" rtl="0">
              <a:lnSpc>
                <a:spcPct val="112000"/>
              </a:lnSpc>
              <a:spcBef>
                <a:spcPts val="1000"/>
              </a:spcBef>
              <a:spcAft>
                <a:spcPts val="0"/>
              </a:spcAft>
              <a:buClr>
                <a:schemeClr val="lt1"/>
              </a:buClr>
              <a:buSzPts val="3200"/>
              <a:buNone/>
            </a:pPr>
            <a:r>
              <a:rPr lang="en-US" sz="3200" b="1">
                <a:solidFill>
                  <a:schemeClr val="lt1"/>
                </a:solidFill>
              </a:rPr>
              <a:t>and suddenly a great wind came from across the wilderness and struck the four corners of the house, and it fell on the young people, and they are dead; and I alone have escaped to tell you!”</a:t>
            </a:r>
            <a:endParaRPr/>
          </a:p>
          <a:p>
            <a:pPr marL="0" lvl="0" indent="0" algn="l" rtl="0">
              <a:lnSpc>
                <a:spcPct val="112000"/>
              </a:lnSpc>
              <a:spcBef>
                <a:spcPts val="1000"/>
              </a:spcBef>
              <a:spcAft>
                <a:spcPts val="0"/>
              </a:spcAft>
              <a:buClr>
                <a:srgbClr val="FFFF00"/>
              </a:buClr>
              <a:buSzPts val="3200"/>
              <a:buNone/>
            </a:pPr>
            <a:r>
              <a:rPr lang="en-US" sz="3200" b="1">
                <a:solidFill>
                  <a:srgbClr val="FFFF00"/>
                </a:solidFill>
              </a:rPr>
              <a:t>20 </a:t>
            </a:r>
            <a:r>
              <a:rPr lang="en-US" sz="3200" b="1">
                <a:solidFill>
                  <a:srgbClr val="FFFF00"/>
                </a:solidFill>
                <a:latin typeface="Microsoft Yahei"/>
                <a:ea typeface="Microsoft Yahei"/>
                <a:cs typeface="Microsoft Yahei"/>
                <a:sym typeface="Microsoft Yahei"/>
              </a:rPr>
              <a:t>约伯便起来，撕裂外袍，剃了头，伏在地上下拜，</a:t>
            </a:r>
            <a:r>
              <a:rPr lang="en-US" sz="3200" b="1">
                <a:solidFill>
                  <a:schemeClr val="lt1"/>
                </a:solidFill>
              </a:rPr>
              <a:t>Then Job arose, tore his robe, and shaved his head; and he fell to the ground and worshiped.</a:t>
            </a:r>
            <a:endParaRPr sz="3200" b="1">
              <a:solidFill>
                <a:schemeClr val="lt1"/>
              </a:solidFill>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Shape 219"/>
        <p:cNvGrpSpPr/>
        <p:nvPr/>
      </p:nvGrpSpPr>
      <p:grpSpPr>
        <a:xfrm>
          <a:off x="0" y="0"/>
          <a:ext cx="0" cy="0"/>
          <a:chOff x="0" y="0"/>
          <a:chExt cx="0" cy="0"/>
        </a:xfrm>
      </p:grpSpPr>
      <p:sp>
        <p:nvSpPr>
          <p:cNvPr id="220" name="Google Shape;220;p28"/>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u="sng">
                <a:solidFill>
                  <a:schemeClr val="lt1"/>
                </a:solidFill>
                <a:latin typeface="Microsoft Yahei"/>
                <a:ea typeface="Microsoft Yahei"/>
                <a:cs typeface="Microsoft Yahei"/>
                <a:sym typeface="Microsoft Yahei"/>
              </a:rPr>
              <a:t>【</a:t>
            </a:r>
            <a:r>
              <a:rPr lang="en-US" sz="3200" b="1" u="sng">
                <a:solidFill>
                  <a:srgbClr val="FFFF00"/>
                </a:solidFill>
                <a:latin typeface="Microsoft Yahei"/>
                <a:ea typeface="Microsoft Yahei"/>
                <a:cs typeface="Microsoft Yahei"/>
                <a:sym typeface="Microsoft Yahei"/>
              </a:rPr>
              <a:t>约伯记</a:t>
            </a:r>
            <a:r>
              <a:rPr lang="en-US" sz="3200" b="1" u="sng">
                <a:solidFill>
                  <a:schemeClr val="lt1"/>
                </a:solidFill>
              </a:rPr>
              <a:t> Job 1:13-22】</a:t>
            </a:r>
            <a:endParaRPr/>
          </a:p>
          <a:p>
            <a:pPr marL="0" lvl="0" indent="0" algn="l" rtl="0">
              <a:lnSpc>
                <a:spcPct val="112000"/>
              </a:lnSpc>
              <a:spcBef>
                <a:spcPts val="1000"/>
              </a:spcBef>
              <a:spcAft>
                <a:spcPts val="0"/>
              </a:spcAft>
              <a:buClr>
                <a:srgbClr val="FFFF00"/>
              </a:buClr>
              <a:buSzPts val="3200"/>
              <a:buNone/>
            </a:pPr>
            <a:r>
              <a:rPr lang="en-US" sz="3200" b="1">
                <a:solidFill>
                  <a:srgbClr val="FFFF00"/>
                </a:solidFill>
              </a:rPr>
              <a:t>21 说：“我赤身出于母胎，也必赤身归回。赏赐的是耶和华，收取的也是耶和华；耶和华的名是应当称颂的。” </a:t>
            </a:r>
            <a:endParaRPr sz="3200" b="1">
              <a:solidFill>
                <a:srgbClr val="FFFF00"/>
              </a:solidFill>
            </a:endParaRPr>
          </a:p>
          <a:p>
            <a:pPr marL="0" lvl="0" indent="0" algn="l" rtl="0">
              <a:lnSpc>
                <a:spcPct val="112000"/>
              </a:lnSpc>
              <a:spcBef>
                <a:spcPts val="1000"/>
              </a:spcBef>
              <a:spcAft>
                <a:spcPts val="0"/>
              </a:spcAft>
              <a:buClr>
                <a:schemeClr val="lt1"/>
              </a:buClr>
              <a:buSzPts val="3200"/>
              <a:buNone/>
            </a:pPr>
            <a:r>
              <a:rPr lang="en-US" sz="3200" b="1">
                <a:solidFill>
                  <a:schemeClr val="lt1"/>
                </a:solidFill>
              </a:rPr>
              <a:t>And he said: “Naked I came from my mother’s womb, And naked shall I return there. The Lord gave, and the Lord has taken away; Blessed be the name of the Lord.”</a:t>
            </a:r>
            <a:endParaRPr/>
          </a:p>
          <a:p>
            <a:pPr marL="0" lvl="0" indent="0" algn="l" rtl="0">
              <a:lnSpc>
                <a:spcPct val="112000"/>
              </a:lnSpc>
              <a:spcBef>
                <a:spcPts val="1000"/>
              </a:spcBef>
              <a:spcAft>
                <a:spcPts val="0"/>
              </a:spcAft>
              <a:buClr>
                <a:srgbClr val="FFFF00"/>
              </a:buClr>
              <a:buSzPts val="3200"/>
              <a:buNone/>
            </a:pPr>
            <a:r>
              <a:rPr lang="en-US" sz="3200" b="1">
                <a:solidFill>
                  <a:srgbClr val="FFFF00"/>
                </a:solidFill>
              </a:rPr>
              <a:t>22 在这一切的事上，约伯并不犯罪，也不以　神为愚妄（或作“也不妄评　神”）。</a:t>
            </a:r>
            <a:endParaRPr/>
          </a:p>
          <a:p>
            <a:pPr marL="0" lvl="0" indent="0" algn="l" rtl="0">
              <a:lnSpc>
                <a:spcPct val="112000"/>
              </a:lnSpc>
              <a:spcBef>
                <a:spcPts val="1000"/>
              </a:spcBef>
              <a:spcAft>
                <a:spcPts val="0"/>
              </a:spcAft>
              <a:buClr>
                <a:schemeClr val="lt1"/>
              </a:buClr>
              <a:buSzPts val="3200"/>
              <a:buNone/>
            </a:pPr>
            <a:r>
              <a:rPr lang="en-US" sz="3200" b="1">
                <a:solidFill>
                  <a:schemeClr val="lt1"/>
                </a:solidFill>
              </a:rPr>
              <a:t>In all this Job did not sin nor charge God with wrong.</a:t>
            </a:r>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Shape 224"/>
        <p:cNvGrpSpPr/>
        <p:nvPr/>
      </p:nvGrpSpPr>
      <p:grpSpPr>
        <a:xfrm>
          <a:off x="0" y="0"/>
          <a:ext cx="0" cy="0"/>
          <a:chOff x="0" y="0"/>
          <a:chExt cx="0" cy="0"/>
        </a:xfrm>
      </p:grpSpPr>
      <p:sp>
        <p:nvSpPr>
          <p:cNvPr id="225" name="Google Shape;225;p29"/>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u="sng">
                <a:solidFill>
                  <a:schemeClr val="lt1"/>
                </a:solidFill>
                <a:latin typeface="Microsoft Yahei"/>
                <a:ea typeface="Microsoft Yahei"/>
                <a:cs typeface="Microsoft Yahei"/>
                <a:sym typeface="Microsoft Yahei"/>
              </a:rPr>
              <a:t>【</a:t>
            </a:r>
            <a:r>
              <a:rPr lang="en-US" sz="3200" b="1" u="sng">
                <a:solidFill>
                  <a:srgbClr val="FFFF00"/>
                </a:solidFill>
                <a:latin typeface="Microsoft Yahei"/>
                <a:ea typeface="Microsoft Yahei"/>
                <a:cs typeface="Microsoft Yahei"/>
                <a:sym typeface="Microsoft Yahei"/>
              </a:rPr>
              <a:t>使徒行者</a:t>
            </a:r>
            <a:r>
              <a:rPr lang="en-US" sz="3200" b="1" u="sng">
                <a:solidFill>
                  <a:schemeClr val="lt1"/>
                </a:solidFill>
              </a:rPr>
              <a:t> Acts 16:25】</a:t>
            </a:r>
            <a:endParaRPr/>
          </a:p>
          <a:p>
            <a:pPr marL="0" lvl="0" indent="0" algn="l" rtl="0">
              <a:lnSpc>
                <a:spcPct val="112000"/>
              </a:lnSpc>
              <a:spcBef>
                <a:spcPts val="1000"/>
              </a:spcBef>
              <a:spcAft>
                <a:spcPts val="0"/>
              </a:spcAft>
              <a:buClr>
                <a:srgbClr val="FFFF00"/>
              </a:buClr>
              <a:buSzPts val="3200"/>
              <a:buNone/>
            </a:pPr>
            <a:r>
              <a:rPr lang="en-US" sz="3200" b="1">
                <a:solidFill>
                  <a:srgbClr val="FFFF00"/>
                </a:solidFill>
              </a:rPr>
              <a:t>25 </a:t>
            </a:r>
            <a:r>
              <a:rPr lang="en-US" sz="3200" b="1">
                <a:solidFill>
                  <a:srgbClr val="FFFF00"/>
                </a:solidFill>
                <a:latin typeface="Microsoft Yahei"/>
                <a:ea typeface="Microsoft Yahei"/>
                <a:cs typeface="Microsoft Yahei"/>
                <a:sym typeface="Microsoft Yahei"/>
              </a:rPr>
              <a:t>约在半夜，保罗和西拉祷告唱诗赞美　神，众囚犯也侧耳而听。</a:t>
            </a:r>
            <a:endParaRPr/>
          </a:p>
          <a:p>
            <a:pPr marL="0" lvl="0" indent="0" algn="l" rtl="0">
              <a:lnSpc>
                <a:spcPct val="112000"/>
              </a:lnSpc>
              <a:spcBef>
                <a:spcPts val="1000"/>
              </a:spcBef>
              <a:spcAft>
                <a:spcPts val="0"/>
              </a:spcAft>
              <a:buClr>
                <a:schemeClr val="lt1"/>
              </a:buClr>
              <a:buSzPts val="3200"/>
              <a:buNone/>
            </a:pPr>
            <a:r>
              <a:rPr lang="en-US" sz="3200" b="1">
                <a:solidFill>
                  <a:schemeClr val="lt1"/>
                </a:solidFill>
              </a:rPr>
              <a:t>But at midnight Paul and Silas were praying and singing hymns to God, and the prisoners were listening to them.</a:t>
            </a:r>
            <a:endParaRPr/>
          </a:p>
          <a:p>
            <a:pPr marL="0" lvl="0" indent="0" algn="l" rtl="0">
              <a:lnSpc>
                <a:spcPct val="112000"/>
              </a:lnSpc>
              <a:spcBef>
                <a:spcPts val="1000"/>
              </a:spcBef>
              <a:spcAft>
                <a:spcPts val="0"/>
              </a:spcAft>
              <a:buClr>
                <a:schemeClr val="dk1"/>
              </a:buClr>
              <a:buSzPts val="3200"/>
              <a:buNone/>
            </a:pPr>
            <a:endParaRPr sz="3200" b="1">
              <a:solidFill>
                <a:schemeClr val="lt1"/>
              </a:solidFill>
            </a:endParaRPr>
          </a:p>
          <a:p>
            <a:pPr marL="0" lvl="0" indent="0" algn="l" rtl="0">
              <a:lnSpc>
                <a:spcPct val="112000"/>
              </a:lnSpc>
              <a:spcBef>
                <a:spcPts val="1000"/>
              </a:spcBef>
              <a:spcAft>
                <a:spcPts val="0"/>
              </a:spcAft>
              <a:buClr>
                <a:schemeClr val="lt1"/>
              </a:buClr>
              <a:buSzPts val="3200"/>
              <a:buNone/>
            </a:pPr>
            <a:r>
              <a:rPr lang="en-US" sz="3200" b="1" u="sng">
                <a:solidFill>
                  <a:schemeClr val="lt1"/>
                </a:solidFill>
                <a:latin typeface="Microsoft Yahei"/>
                <a:ea typeface="Microsoft Yahei"/>
                <a:cs typeface="Microsoft Yahei"/>
                <a:sym typeface="Microsoft Yahei"/>
              </a:rPr>
              <a:t>【</a:t>
            </a:r>
            <a:r>
              <a:rPr lang="en-US" sz="3200" b="1" u="sng">
                <a:solidFill>
                  <a:srgbClr val="FFFF00"/>
                </a:solidFill>
              </a:rPr>
              <a:t>以弗所书 </a:t>
            </a:r>
            <a:r>
              <a:rPr lang="en-US" sz="3200" b="1" u="sng">
                <a:solidFill>
                  <a:schemeClr val="lt1"/>
                </a:solidFill>
              </a:rPr>
              <a:t>Ephesians 5</a:t>
            </a:r>
            <a:r>
              <a:rPr lang="en-US" sz="3200" b="1" u="sng">
                <a:solidFill>
                  <a:schemeClr val="lt1"/>
                </a:solidFill>
                <a:latin typeface="Microsoft Yahei"/>
                <a:ea typeface="Microsoft Yahei"/>
                <a:cs typeface="Microsoft Yahei"/>
                <a:sym typeface="Microsoft Yahei"/>
              </a:rPr>
              <a:t>：</a:t>
            </a:r>
            <a:r>
              <a:rPr lang="en-US" sz="3200" b="1" u="sng">
                <a:solidFill>
                  <a:schemeClr val="lt1"/>
                </a:solidFill>
              </a:rPr>
              <a:t>20</a:t>
            </a:r>
            <a:r>
              <a:rPr lang="en-US" sz="3200" b="1" u="sng">
                <a:solidFill>
                  <a:schemeClr val="lt1"/>
                </a:solidFill>
                <a:latin typeface="Microsoft Yahei"/>
                <a:ea typeface="Microsoft Yahei"/>
                <a:cs typeface="Microsoft Yahei"/>
                <a:sym typeface="Microsoft Yahei"/>
              </a:rPr>
              <a:t>】</a:t>
            </a:r>
            <a:endParaRPr/>
          </a:p>
          <a:p>
            <a:pPr marL="0" lvl="0" indent="0" algn="l" rtl="0">
              <a:lnSpc>
                <a:spcPct val="112000"/>
              </a:lnSpc>
              <a:spcBef>
                <a:spcPts val="1000"/>
              </a:spcBef>
              <a:spcAft>
                <a:spcPts val="0"/>
              </a:spcAft>
              <a:buClr>
                <a:srgbClr val="FFFF00"/>
              </a:buClr>
              <a:buSzPts val="3200"/>
              <a:buNone/>
            </a:pPr>
            <a:r>
              <a:rPr lang="en-US" sz="3200" b="1">
                <a:solidFill>
                  <a:srgbClr val="FFFF00"/>
                </a:solidFill>
                <a:latin typeface="Microsoft Yahei"/>
                <a:ea typeface="Microsoft Yahei"/>
                <a:cs typeface="Microsoft Yahei"/>
                <a:sym typeface="Microsoft Yahei"/>
              </a:rPr>
              <a:t>凡事要奉我们主耶稣基督的名常常感谢父　神。</a:t>
            </a:r>
            <a:endParaRPr/>
          </a:p>
          <a:p>
            <a:pPr marL="0" lvl="0" indent="0" algn="l" rtl="0">
              <a:lnSpc>
                <a:spcPct val="112000"/>
              </a:lnSpc>
              <a:spcBef>
                <a:spcPts val="1000"/>
              </a:spcBef>
              <a:spcAft>
                <a:spcPts val="0"/>
              </a:spcAft>
              <a:buClr>
                <a:schemeClr val="lt1"/>
              </a:buClr>
              <a:buSzPts val="3200"/>
              <a:buNone/>
            </a:pPr>
            <a:r>
              <a:rPr lang="en-US" sz="3200" b="1">
                <a:solidFill>
                  <a:schemeClr val="lt1"/>
                </a:solidFill>
              </a:rPr>
              <a:t>giving thanks always for all things to God the Father in the name of our Lord Jesus Christ,</a:t>
            </a:r>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04"/>
        <p:cNvGrpSpPr/>
        <p:nvPr/>
      </p:nvGrpSpPr>
      <p:grpSpPr>
        <a:xfrm>
          <a:off x="0" y="0"/>
          <a:ext cx="0" cy="0"/>
          <a:chOff x="0" y="0"/>
          <a:chExt cx="0" cy="0"/>
        </a:xfrm>
      </p:grpSpPr>
      <p:sp>
        <p:nvSpPr>
          <p:cNvPr id="105" name="Google Shape;105;p5"/>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u="sng">
                <a:solidFill>
                  <a:schemeClr val="lt1"/>
                </a:solidFill>
                <a:latin typeface="Microsoft Yahei"/>
                <a:ea typeface="Microsoft Yahei"/>
                <a:cs typeface="Microsoft Yahei"/>
                <a:sym typeface="Microsoft Yahei"/>
              </a:rPr>
              <a:t>【</a:t>
            </a:r>
            <a:r>
              <a:rPr lang="en-US" sz="3200" b="1" u="sng">
                <a:solidFill>
                  <a:srgbClr val="FFFF00"/>
                </a:solidFill>
              </a:rPr>
              <a:t>罗马书 </a:t>
            </a:r>
            <a:r>
              <a:rPr lang="en-US" sz="3200" b="1" u="sng">
                <a:solidFill>
                  <a:schemeClr val="lt1"/>
                </a:solidFill>
              </a:rPr>
              <a:t>Romans 1:19-25】</a:t>
            </a:r>
            <a:endParaRPr sz="3200" b="1" u="sng">
              <a:solidFill>
                <a:schemeClr val="lt1"/>
              </a:solidFill>
            </a:endParaRPr>
          </a:p>
          <a:p>
            <a:pPr marL="0" lvl="0" indent="0" algn="l" rtl="0">
              <a:lnSpc>
                <a:spcPct val="112000"/>
              </a:lnSpc>
              <a:spcBef>
                <a:spcPts val="1000"/>
              </a:spcBef>
              <a:spcAft>
                <a:spcPts val="0"/>
              </a:spcAft>
              <a:buClr>
                <a:srgbClr val="FFFF00"/>
              </a:buClr>
              <a:buSzPts val="3200"/>
              <a:buNone/>
            </a:pPr>
            <a:r>
              <a:rPr lang="en-US" sz="3200" b="1">
                <a:solidFill>
                  <a:srgbClr val="FFFF00"/>
                </a:solidFill>
              </a:rPr>
              <a:t>19 </a:t>
            </a:r>
            <a:r>
              <a:rPr lang="en-US" sz="3200" b="1">
                <a:solidFill>
                  <a:srgbClr val="FFFF00"/>
                </a:solidFill>
                <a:latin typeface="Microsoft Yahei"/>
                <a:ea typeface="Microsoft Yahei"/>
                <a:cs typeface="Microsoft Yahei"/>
                <a:sym typeface="Microsoft Yahei"/>
              </a:rPr>
              <a:t>神的事情，人所能知道的，原显明在人心里，因为　神已经给他们显明。</a:t>
            </a:r>
            <a:endParaRPr/>
          </a:p>
          <a:p>
            <a:pPr marL="0" lvl="0" indent="0" algn="l" rtl="0">
              <a:lnSpc>
                <a:spcPct val="100000"/>
              </a:lnSpc>
              <a:spcBef>
                <a:spcPts val="1000"/>
              </a:spcBef>
              <a:spcAft>
                <a:spcPts val="0"/>
              </a:spcAft>
              <a:buClr>
                <a:schemeClr val="lt1"/>
              </a:buClr>
              <a:buSzPts val="3200"/>
              <a:buNone/>
            </a:pPr>
            <a:r>
              <a:rPr lang="en-US" sz="3200" b="1">
                <a:solidFill>
                  <a:schemeClr val="lt1"/>
                </a:solidFill>
              </a:rPr>
              <a:t>because what may be known of God is manifest in them, for God has shown it to them.</a:t>
            </a:r>
            <a:endParaRPr/>
          </a:p>
          <a:p>
            <a:pPr marL="0" lvl="0" indent="0" algn="l" rtl="0">
              <a:lnSpc>
                <a:spcPct val="112000"/>
              </a:lnSpc>
              <a:spcBef>
                <a:spcPts val="1000"/>
              </a:spcBef>
              <a:spcAft>
                <a:spcPts val="0"/>
              </a:spcAft>
              <a:buClr>
                <a:srgbClr val="FFFF00"/>
              </a:buClr>
              <a:buSzPts val="3200"/>
              <a:buNone/>
            </a:pPr>
            <a:r>
              <a:rPr lang="en-US" sz="3200" b="1">
                <a:solidFill>
                  <a:srgbClr val="FFFF00"/>
                </a:solidFill>
              </a:rPr>
              <a:t>20 </a:t>
            </a:r>
            <a:r>
              <a:rPr lang="en-US" sz="3200" b="1">
                <a:solidFill>
                  <a:srgbClr val="FFFF00"/>
                </a:solidFill>
                <a:latin typeface="Microsoft Yahei"/>
                <a:ea typeface="Microsoft Yahei"/>
                <a:cs typeface="Microsoft Yahei"/>
                <a:sym typeface="Microsoft Yahei"/>
              </a:rPr>
              <a:t>自从造天地以来，　神的永能和神性是明明可知的，虽是眼不能见，但藉着所造之物就可以晓得，叫人无可推诿。</a:t>
            </a:r>
            <a:endParaRPr/>
          </a:p>
          <a:p>
            <a:pPr marL="0" lvl="0" indent="0" algn="l" rtl="0">
              <a:lnSpc>
                <a:spcPct val="100000"/>
              </a:lnSpc>
              <a:spcBef>
                <a:spcPts val="1000"/>
              </a:spcBef>
              <a:spcAft>
                <a:spcPts val="0"/>
              </a:spcAft>
              <a:buClr>
                <a:schemeClr val="lt1"/>
              </a:buClr>
              <a:buSzPts val="3200"/>
              <a:buNone/>
            </a:pPr>
            <a:r>
              <a:rPr lang="en-US" sz="3200" b="1">
                <a:solidFill>
                  <a:schemeClr val="lt1"/>
                </a:solidFill>
              </a:rPr>
              <a:t>For since the creation of the world His invisible attributes are clearly seen, being understood by the things that are made, even His eternal power and Godhead, so that they are without excuse,</a:t>
            </a:r>
            <a:endParaRPr sz="3000" b="1">
              <a:solidFill>
                <a:schemeClr val="lt1"/>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09"/>
        <p:cNvGrpSpPr/>
        <p:nvPr/>
      </p:nvGrpSpPr>
      <p:grpSpPr>
        <a:xfrm>
          <a:off x="0" y="0"/>
          <a:ext cx="0" cy="0"/>
          <a:chOff x="0" y="0"/>
          <a:chExt cx="0" cy="0"/>
        </a:xfrm>
      </p:grpSpPr>
      <p:sp>
        <p:nvSpPr>
          <p:cNvPr id="110" name="Google Shape;110;p6"/>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u="sng">
                <a:solidFill>
                  <a:schemeClr val="lt1"/>
                </a:solidFill>
                <a:latin typeface="Microsoft Yahei"/>
                <a:ea typeface="Microsoft Yahei"/>
                <a:cs typeface="Microsoft Yahei"/>
                <a:sym typeface="Microsoft Yahei"/>
              </a:rPr>
              <a:t>【</a:t>
            </a:r>
            <a:r>
              <a:rPr lang="en-US" sz="3200" b="1" u="sng">
                <a:solidFill>
                  <a:srgbClr val="FFFF00"/>
                </a:solidFill>
              </a:rPr>
              <a:t>罗马书 </a:t>
            </a:r>
            <a:r>
              <a:rPr lang="en-US" sz="3200" b="1" u="sng">
                <a:solidFill>
                  <a:schemeClr val="lt1"/>
                </a:solidFill>
              </a:rPr>
              <a:t>Romans 1:19-25】</a:t>
            </a:r>
            <a:endParaRPr sz="3200" b="1" u="sng">
              <a:solidFill>
                <a:schemeClr val="lt1"/>
              </a:solidFill>
            </a:endParaRPr>
          </a:p>
          <a:p>
            <a:pPr marL="0" lvl="0" indent="0" algn="l" rtl="0">
              <a:lnSpc>
                <a:spcPct val="112000"/>
              </a:lnSpc>
              <a:spcBef>
                <a:spcPts val="1000"/>
              </a:spcBef>
              <a:spcAft>
                <a:spcPts val="0"/>
              </a:spcAft>
              <a:buClr>
                <a:srgbClr val="FFFF00"/>
              </a:buClr>
              <a:buSzPts val="3200"/>
              <a:buNone/>
            </a:pPr>
            <a:r>
              <a:rPr lang="en-US" sz="3200" b="1">
                <a:solidFill>
                  <a:srgbClr val="FFFF00"/>
                </a:solidFill>
              </a:rPr>
              <a:t>21 </a:t>
            </a:r>
            <a:r>
              <a:rPr lang="en-US" sz="3200" b="1">
                <a:solidFill>
                  <a:srgbClr val="FFFF00"/>
                </a:solidFill>
                <a:latin typeface="Microsoft Yahei"/>
                <a:ea typeface="Microsoft Yahei"/>
                <a:cs typeface="Microsoft Yahei"/>
                <a:sym typeface="Microsoft Yahei"/>
              </a:rPr>
              <a:t>因为，他们虽然知道　神，却不当作　神荣耀祂，也不感谢祂。他们的思念变为虚妄，无知的心就昏暗了。</a:t>
            </a:r>
            <a:endParaRPr/>
          </a:p>
          <a:p>
            <a:pPr marL="0" lvl="0" indent="0" algn="l" rtl="0">
              <a:lnSpc>
                <a:spcPct val="112000"/>
              </a:lnSpc>
              <a:spcBef>
                <a:spcPts val="1000"/>
              </a:spcBef>
              <a:spcAft>
                <a:spcPts val="0"/>
              </a:spcAft>
              <a:buClr>
                <a:schemeClr val="lt1"/>
              </a:buClr>
              <a:buSzPts val="3200"/>
              <a:buNone/>
            </a:pPr>
            <a:r>
              <a:rPr lang="en-US" sz="3200" b="1">
                <a:solidFill>
                  <a:schemeClr val="lt1"/>
                </a:solidFill>
              </a:rPr>
              <a:t>because, although they knew God, they did not glorify Him as God, nor were thankful, but became futile in their thoughts, and their foolish hearts were darkened.</a:t>
            </a:r>
            <a:endParaRPr/>
          </a:p>
          <a:p>
            <a:pPr marL="0" lvl="0" indent="0" algn="l" rtl="0">
              <a:lnSpc>
                <a:spcPct val="112000"/>
              </a:lnSpc>
              <a:spcBef>
                <a:spcPts val="1000"/>
              </a:spcBef>
              <a:spcAft>
                <a:spcPts val="0"/>
              </a:spcAft>
              <a:buClr>
                <a:srgbClr val="FFFF00"/>
              </a:buClr>
              <a:buSzPts val="3200"/>
              <a:buNone/>
            </a:pPr>
            <a:r>
              <a:rPr lang="en-US" sz="3200" b="1">
                <a:solidFill>
                  <a:srgbClr val="FFFF00"/>
                </a:solidFill>
              </a:rPr>
              <a:t>22 </a:t>
            </a:r>
            <a:r>
              <a:rPr lang="en-US" sz="3200" b="1">
                <a:solidFill>
                  <a:srgbClr val="FFFF00"/>
                </a:solidFill>
                <a:latin typeface="Microsoft Yahei"/>
                <a:ea typeface="Microsoft Yahei"/>
                <a:cs typeface="Microsoft Yahei"/>
                <a:sym typeface="Microsoft Yahei"/>
              </a:rPr>
              <a:t>自称为聪明，反成了愚拙；</a:t>
            </a:r>
            <a:endParaRPr/>
          </a:p>
          <a:p>
            <a:pPr marL="0" lvl="0" indent="0" algn="l" rtl="0">
              <a:lnSpc>
                <a:spcPct val="112000"/>
              </a:lnSpc>
              <a:spcBef>
                <a:spcPts val="1000"/>
              </a:spcBef>
              <a:spcAft>
                <a:spcPts val="0"/>
              </a:spcAft>
              <a:buClr>
                <a:schemeClr val="lt1"/>
              </a:buClr>
              <a:buSzPts val="3200"/>
              <a:buNone/>
            </a:pPr>
            <a:r>
              <a:rPr lang="en-US" sz="3200" b="1">
                <a:solidFill>
                  <a:schemeClr val="lt1"/>
                </a:solidFill>
              </a:rPr>
              <a:t>Professing to be wise, they became fools,</a:t>
            </a:r>
            <a:endParaRPr/>
          </a:p>
          <a:p>
            <a:pPr marL="0" lvl="0" indent="0" algn="l" rtl="0">
              <a:lnSpc>
                <a:spcPct val="100000"/>
              </a:lnSpc>
              <a:spcBef>
                <a:spcPts val="1000"/>
              </a:spcBef>
              <a:spcAft>
                <a:spcPts val="0"/>
              </a:spcAft>
              <a:buClr>
                <a:schemeClr val="dk1"/>
              </a:buClr>
              <a:buSzPts val="3000"/>
              <a:buNone/>
            </a:pPr>
            <a:endParaRPr sz="3000" b="1">
              <a:solidFill>
                <a:schemeClr val="lt1"/>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14"/>
        <p:cNvGrpSpPr/>
        <p:nvPr/>
      </p:nvGrpSpPr>
      <p:grpSpPr>
        <a:xfrm>
          <a:off x="0" y="0"/>
          <a:ext cx="0" cy="0"/>
          <a:chOff x="0" y="0"/>
          <a:chExt cx="0" cy="0"/>
        </a:xfrm>
      </p:grpSpPr>
      <p:sp>
        <p:nvSpPr>
          <p:cNvPr id="115" name="Google Shape;115;p7"/>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u="sng">
                <a:solidFill>
                  <a:schemeClr val="lt1"/>
                </a:solidFill>
                <a:latin typeface="Microsoft Yahei"/>
                <a:ea typeface="Microsoft Yahei"/>
                <a:cs typeface="Microsoft Yahei"/>
                <a:sym typeface="Microsoft Yahei"/>
              </a:rPr>
              <a:t>【</a:t>
            </a:r>
            <a:r>
              <a:rPr lang="en-US" sz="3200" b="1" u="sng">
                <a:solidFill>
                  <a:srgbClr val="FFFF00"/>
                </a:solidFill>
              </a:rPr>
              <a:t>罗马书 </a:t>
            </a:r>
            <a:r>
              <a:rPr lang="en-US" sz="3200" b="1" u="sng">
                <a:solidFill>
                  <a:schemeClr val="lt1"/>
                </a:solidFill>
              </a:rPr>
              <a:t>Romans 1:19-25】</a:t>
            </a:r>
            <a:endParaRPr sz="3200" b="1" u="sng">
              <a:solidFill>
                <a:schemeClr val="lt1"/>
              </a:solidFill>
            </a:endParaRPr>
          </a:p>
          <a:p>
            <a:pPr marL="0" lvl="0" indent="0" algn="l" rtl="0">
              <a:lnSpc>
                <a:spcPct val="112000"/>
              </a:lnSpc>
              <a:spcBef>
                <a:spcPts val="1000"/>
              </a:spcBef>
              <a:spcAft>
                <a:spcPts val="0"/>
              </a:spcAft>
              <a:buClr>
                <a:srgbClr val="FFFF00"/>
              </a:buClr>
              <a:buSzPts val="3200"/>
              <a:buNone/>
            </a:pPr>
            <a:r>
              <a:rPr lang="en-US" sz="3200" b="1">
                <a:solidFill>
                  <a:srgbClr val="FFFF00"/>
                </a:solidFill>
              </a:rPr>
              <a:t>23 </a:t>
            </a:r>
            <a:r>
              <a:rPr lang="en-US" sz="3200" b="1">
                <a:solidFill>
                  <a:srgbClr val="FFFF00"/>
                </a:solidFill>
                <a:latin typeface="Microsoft Yahei"/>
                <a:ea typeface="Microsoft Yahei"/>
                <a:cs typeface="Microsoft Yahei"/>
                <a:sym typeface="Microsoft Yahei"/>
              </a:rPr>
              <a:t>将不能朽坏之　神的荣耀变为偶像，仿佛必朽坏的人和飞禽、走兽、昆虫的样式。</a:t>
            </a:r>
            <a:endParaRPr sz="3200" b="1">
              <a:solidFill>
                <a:srgbClr val="FFFF00"/>
              </a:solidFill>
            </a:endParaRPr>
          </a:p>
          <a:p>
            <a:pPr marL="0" lvl="0" indent="0" algn="l" rtl="0">
              <a:lnSpc>
                <a:spcPct val="112000"/>
              </a:lnSpc>
              <a:spcBef>
                <a:spcPts val="1000"/>
              </a:spcBef>
              <a:spcAft>
                <a:spcPts val="0"/>
              </a:spcAft>
              <a:buClr>
                <a:schemeClr val="lt1"/>
              </a:buClr>
              <a:buSzPts val="3200"/>
              <a:buNone/>
            </a:pPr>
            <a:r>
              <a:rPr lang="en-US" sz="3200" b="1">
                <a:solidFill>
                  <a:schemeClr val="lt1"/>
                </a:solidFill>
              </a:rPr>
              <a:t>and changed the glory of the incorruptible God into an image made like corruptible man—and birds and four-footed animals and creeping things.</a:t>
            </a:r>
            <a:endParaRPr/>
          </a:p>
          <a:p>
            <a:pPr marL="0" lvl="0" indent="0" algn="l" rtl="0">
              <a:lnSpc>
                <a:spcPct val="112000"/>
              </a:lnSpc>
              <a:spcBef>
                <a:spcPts val="1000"/>
              </a:spcBef>
              <a:spcAft>
                <a:spcPts val="0"/>
              </a:spcAft>
              <a:buClr>
                <a:srgbClr val="FFFF00"/>
              </a:buClr>
              <a:buSzPts val="3200"/>
              <a:buNone/>
            </a:pPr>
            <a:r>
              <a:rPr lang="en-US" sz="3200" b="1">
                <a:solidFill>
                  <a:srgbClr val="FFFF00"/>
                </a:solidFill>
              </a:rPr>
              <a:t>24 </a:t>
            </a:r>
            <a:r>
              <a:rPr lang="en-US" sz="3200" b="1">
                <a:solidFill>
                  <a:srgbClr val="FFFF00"/>
                </a:solidFill>
                <a:latin typeface="Microsoft Yahei"/>
                <a:ea typeface="Microsoft Yahei"/>
                <a:cs typeface="Microsoft Yahei"/>
                <a:sym typeface="Microsoft Yahei"/>
              </a:rPr>
              <a:t>所以，　神任凭他们逞着心里的情欲行污秽的事，以致彼此玷辱自己的身体。</a:t>
            </a:r>
            <a:endParaRPr sz="3200" b="1">
              <a:solidFill>
                <a:srgbClr val="FFFF00"/>
              </a:solidFill>
            </a:endParaRPr>
          </a:p>
          <a:p>
            <a:pPr marL="0" lvl="0" indent="0" algn="l" rtl="0">
              <a:lnSpc>
                <a:spcPct val="112000"/>
              </a:lnSpc>
              <a:spcBef>
                <a:spcPts val="1000"/>
              </a:spcBef>
              <a:spcAft>
                <a:spcPts val="0"/>
              </a:spcAft>
              <a:buClr>
                <a:schemeClr val="lt1"/>
              </a:buClr>
              <a:buSzPts val="3200"/>
              <a:buNone/>
            </a:pPr>
            <a:r>
              <a:rPr lang="en-US" sz="3200" b="1">
                <a:solidFill>
                  <a:schemeClr val="lt1"/>
                </a:solidFill>
              </a:rPr>
              <a:t>Therefore God also gave them up to uncleanness, in the lusts of their hearts, to dishonor their bodies among themselves,</a:t>
            </a:r>
            <a:endParaRPr/>
          </a:p>
          <a:p>
            <a:pPr marL="0" lvl="0" indent="0" algn="l" rtl="0">
              <a:lnSpc>
                <a:spcPct val="100000"/>
              </a:lnSpc>
              <a:spcBef>
                <a:spcPts val="1000"/>
              </a:spcBef>
              <a:spcAft>
                <a:spcPts val="0"/>
              </a:spcAft>
              <a:buClr>
                <a:schemeClr val="dk1"/>
              </a:buClr>
              <a:buSzPts val="3000"/>
              <a:buNone/>
            </a:pPr>
            <a:endParaRPr sz="3000" b="1">
              <a:solidFill>
                <a:schemeClr val="lt1"/>
              </a:solidFil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19"/>
        <p:cNvGrpSpPr/>
        <p:nvPr/>
      </p:nvGrpSpPr>
      <p:grpSpPr>
        <a:xfrm>
          <a:off x="0" y="0"/>
          <a:ext cx="0" cy="0"/>
          <a:chOff x="0" y="0"/>
          <a:chExt cx="0" cy="0"/>
        </a:xfrm>
      </p:grpSpPr>
      <p:sp>
        <p:nvSpPr>
          <p:cNvPr id="120" name="Google Shape;120;p8"/>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u="sng">
                <a:solidFill>
                  <a:schemeClr val="lt1"/>
                </a:solidFill>
                <a:latin typeface="Microsoft Yahei"/>
                <a:ea typeface="Microsoft Yahei"/>
                <a:cs typeface="Microsoft Yahei"/>
                <a:sym typeface="Microsoft Yahei"/>
              </a:rPr>
              <a:t>【</a:t>
            </a:r>
            <a:r>
              <a:rPr lang="en-US" sz="3200" b="1" u="sng">
                <a:solidFill>
                  <a:srgbClr val="FFFF00"/>
                </a:solidFill>
              </a:rPr>
              <a:t>罗马书 </a:t>
            </a:r>
            <a:r>
              <a:rPr lang="en-US" sz="3200" b="1" u="sng">
                <a:solidFill>
                  <a:schemeClr val="lt1"/>
                </a:solidFill>
              </a:rPr>
              <a:t>Romans 1:19-25】</a:t>
            </a:r>
            <a:endParaRPr sz="3200" b="1" u="sng">
              <a:solidFill>
                <a:schemeClr val="lt1"/>
              </a:solidFill>
            </a:endParaRPr>
          </a:p>
          <a:p>
            <a:pPr marL="0" lvl="0" indent="0" algn="l" rtl="0">
              <a:lnSpc>
                <a:spcPct val="112000"/>
              </a:lnSpc>
              <a:spcBef>
                <a:spcPts val="1000"/>
              </a:spcBef>
              <a:spcAft>
                <a:spcPts val="0"/>
              </a:spcAft>
              <a:buClr>
                <a:srgbClr val="FFFF00"/>
              </a:buClr>
              <a:buSzPts val="3200"/>
              <a:buNone/>
            </a:pPr>
            <a:r>
              <a:rPr lang="en-US" sz="3200" b="1">
                <a:solidFill>
                  <a:srgbClr val="FFFF00"/>
                </a:solidFill>
              </a:rPr>
              <a:t>25 </a:t>
            </a:r>
            <a:r>
              <a:rPr lang="en-US" sz="3200" b="1">
                <a:solidFill>
                  <a:srgbClr val="FFFF00"/>
                </a:solidFill>
                <a:latin typeface="Microsoft Yahei"/>
                <a:ea typeface="Microsoft Yahei"/>
                <a:cs typeface="Microsoft Yahei"/>
                <a:sym typeface="Microsoft Yahei"/>
              </a:rPr>
              <a:t>他们将　神的真实变为虚谎，去敬拜侍奉受造之物，不敬奉那造物的主。主乃是可称颂的，直到永远。阿们！</a:t>
            </a:r>
            <a:endParaRPr/>
          </a:p>
          <a:p>
            <a:pPr marL="0" lvl="0" indent="0" algn="l" rtl="0">
              <a:lnSpc>
                <a:spcPct val="112000"/>
              </a:lnSpc>
              <a:spcBef>
                <a:spcPts val="1000"/>
              </a:spcBef>
              <a:spcAft>
                <a:spcPts val="0"/>
              </a:spcAft>
              <a:buClr>
                <a:schemeClr val="lt1"/>
              </a:buClr>
              <a:buSzPts val="3200"/>
              <a:buNone/>
            </a:pPr>
            <a:r>
              <a:rPr lang="en-US" sz="3200" b="1">
                <a:solidFill>
                  <a:schemeClr val="lt1"/>
                </a:solidFill>
              </a:rPr>
              <a:t>who exchanged the truth of God for the lie, and worshiped and served the creature rather than the Creator, who is blessed forever. Amen.</a:t>
            </a:r>
            <a:endParaRPr/>
          </a:p>
          <a:p>
            <a:pPr marL="0" lvl="0" indent="0" algn="l" rtl="0">
              <a:lnSpc>
                <a:spcPct val="100000"/>
              </a:lnSpc>
              <a:spcBef>
                <a:spcPts val="1000"/>
              </a:spcBef>
              <a:spcAft>
                <a:spcPts val="0"/>
              </a:spcAft>
              <a:buClr>
                <a:schemeClr val="dk1"/>
              </a:buClr>
              <a:buSzPts val="3000"/>
              <a:buNone/>
            </a:pPr>
            <a:endParaRPr sz="3000" b="1">
              <a:solidFill>
                <a:schemeClr val="lt1"/>
              </a:solidFill>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24"/>
        <p:cNvGrpSpPr/>
        <p:nvPr/>
      </p:nvGrpSpPr>
      <p:grpSpPr>
        <a:xfrm>
          <a:off x="0" y="0"/>
          <a:ext cx="0" cy="0"/>
          <a:chOff x="0" y="0"/>
          <a:chExt cx="0" cy="0"/>
        </a:xfrm>
      </p:grpSpPr>
      <p:sp>
        <p:nvSpPr>
          <p:cNvPr id="125" name="Google Shape;125;p9"/>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u="sng">
                <a:solidFill>
                  <a:schemeClr val="lt1"/>
                </a:solidFill>
                <a:latin typeface="Microsoft Yahei"/>
                <a:ea typeface="Microsoft Yahei"/>
                <a:cs typeface="Microsoft Yahei"/>
                <a:sym typeface="Microsoft Yahei"/>
              </a:rPr>
              <a:t>【</a:t>
            </a:r>
            <a:r>
              <a:rPr lang="en-US" sz="3200" b="1" u="sng">
                <a:solidFill>
                  <a:srgbClr val="FFFF00"/>
                </a:solidFill>
                <a:latin typeface="Microsoft Yahei"/>
                <a:ea typeface="Microsoft Yahei"/>
                <a:cs typeface="Microsoft Yahei"/>
                <a:sym typeface="Microsoft Yahei"/>
              </a:rPr>
              <a:t>罗马书</a:t>
            </a:r>
            <a:r>
              <a:rPr lang="en-US" sz="3200" b="1" u="sng">
                <a:solidFill>
                  <a:schemeClr val="lt1"/>
                </a:solidFill>
              </a:rPr>
              <a:t> Romans 1:21】</a:t>
            </a:r>
            <a:endParaRPr/>
          </a:p>
          <a:p>
            <a:pPr marL="0" lvl="0" indent="0" algn="l" rtl="0">
              <a:lnSpc>
                <a:spcPct val="112000"/>
              </a:lnSpc>
              <a:spcBef>
                <a:spcPts val="1000"/>
              </a:spcBef>
              <a:spcAft>
                <a:spcPts val="0"/>
              </a:spcAft>
              <a:buClr>
                <a:srgbClr val="FFFF00"/>
              </a:buClr>
              <a:buSzPts val="3200"/>
              <a:buNone/>
            </a:pPr>
            <a:r>
              <a:rPr lang="en-US" sz="3200" b="1">
                <a:solidFill>
                  <a:srgbClr val="FFFF00"/>
                </a:solidFill>
                <a:latin typeface="Microsoft Yahei"/>
                <a:ea typeface="Microsoft Yahei"/>
                <a:cs typeface="Microsoft Yahei"/>
                <a:sym typeface="Microsoft Yahei"/>
              </a:rPr>
              <a:t>因为，他们虽然知道　神，却不当作　神荣耀祂，也不感谢祂。他们的思念变为虚妄，无知的心就昏暗了。</a:t>
            </a:r>
            <a:endParaRPr sz="3200" b="1">
              <a:solidFill>
                <a:srgbClr val="FFFF00"/>
              </a:solidFill>
            </a:endParaRPr>
          </a:p>
          <a:p>
            <a:pPr marL="0" lvl="0" indent="0" algn="l" rtl="0">
              <a:lnSpc>
                <a:spcPct val="112000"/>
              </a:lnSpc>
              <a:spcBef>
                <a:spcPts val="1000"/>
              </a:spcBef>
              <a:spcAft>
                <a:spcPts val="0"/>
              </a:spcAft>
              <a:buClr>
                <a:schemeClr val="lt1"/>
              </a:buClr>
              <a:buSzPts val="3200"/>
              <a:buNone/>
            </a:pPr>
            <a:r>
              <a:rPr lang="en-US" sz="3200" b="1">
                <a:solidFill>
                  <a:schemeClr val="lt1"/>
                </a:solidFill>
              </a:rPr>
              <a:t>because, although they knew God, they did not glorify Him as God, nor were thankful, but became futile in their thoughts, and their foolish hearts were darkened.</a:t>
            </a:r>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29"/>
        <p:cNvGrpSpPr/>
        <p:nvPr/>
      </p:nvGrpSpPr>
      <p:grpSpPr>
        <a:xfrm>
          <a:off x="0" y="0"/>
          <a:ext cx="0" cy="0"/>
          <a:chOff x="0" y="0"/>
          <a:chExt cx="0" cy="0"/>
        </a:xfrm>
      </p:grpSpPr>
      <p:sp>
        <p:nvSpPr>
          <p:cNvPr id="130" name="Google Shape;130;p10"/>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u="sng">
                <a:solidFill>
                  <a:schemeClr val="lt1"/>
                </a:solidFill>
                <a:latin typeface="Microsoft Yahei"/>
                <a:ea typeface="Microsoft Yahei"/>
                <a:cs typeface="Microsoft Yahei"/>
                <a:sym typeface="Microsoft Yahei"/>
              </a:rPr>
              <a:t>【</a:t>
            </a:r>
            <a:r>
              <a:rPr lang="en-US" sz="3200" b="1" u="sng">
                <a:solidFill>
                  <a:srgbClr val="FFFF00"/>
                </a:solidFill>
                <a:latin typeface="Microsoft Yahei"/>
                <a:ea typeface="Microsoft Yahei"/>
                <a:cs typeface="Microsoft Yahei"/>
                <a:sym typeface="Microsoft Yahei"/>
              </a:rPr>
              <a:t>出埃及记</a:t>
            </a:r>
            <a:r>
              <a:rPr lang="en-US" sz="3200" b="1" u="sng">
                <a:solidFill>
                  <a:schemeClr val="lt1"/>
                </a:solidFill>
              </a:rPr>
              <a:t> Exodus 20:3-6】</a:t>
            </a:r>
            <a:endParaRPr/>
          </a:p>
          <a:p>
            <a:pPr marL="0" lvl="0" indent="0" algn="l" rtl="0">
              <a:lnSpc>
                <a:spcPct val="112000"/>
              </a:lnSpc>
              <a:spcBef>
                <a:spcPts val="1000"/>
              </a:spcBef>
              <a:spcAft>
                <a:spcPts val="0"/>
              </a:spcAft>
              <a:buClr>
                <a:srgbClr val="FFFF00"/>
              </a:buClr>
              <a:buSzPts val="3200"/>
              <a:buNone/>
            </a:pPr>
            <a:r>
              <a:rPr lang="en-US" sz="3200" b="1">
                <a:solidFill>
                  <a:srgbClr val="FFFF00"/>
                </a:solidFill>
              </a:rPr>
              <a:t>3 “</a:t>
            </a:r>
            <a:r>
              <a:rPr lang="en-US" sz="3200" b="1">
                <a:solidFill>
                  <a:srgbClr val="FFFF00"/>
                </a:solidFill>
                <a:latin typeface="Microsoft Yahei"/>
                <a:ea typeface="Microsoft Yahei"/>
                <a:cs typeface="Microsoft Yahei"/>
                <a:sym typeface="Microsoft Yahei"/>
              </a:rPr>
              <a:t>除了我以外，你不可有别的神。</a:t>
            </a:r>
            <a:endParaRPr sz="3200" b="1">
              <a:solidFill>
                <a:srgbClr val="FFFF00"/>
              </a:solidFill>
            </a:endParaRPr>
          </a:p>
          <a:p>
            <a:pPr marL="0" lvl="0" indent="0" algn="l" rtl="0">
              <a:lnSpc>
                <a:spcPct val="112000"/>
              </a:lnSpc>
              <a:spcBef>
                <a:spcPts val="1000"/>
              </a:spcBef>
              <a:spcAft>
                <a:spcPts val="0"/>
              </a:spcAft>
              <a:buClr>
                <a:schemeClr val="lt1"/>
              </a:buClr>
              <a:buSzPts val="3200"/>
              <a:buNone/>
            </a:pPr>
            <a:r>
              <a:rPr lang="en-US" sz="3200" b="1">
                <a:solidFill>
                  <a:schemeClr val="lt1"/>
                </a:solidFill>
              </a:rPr>
              <a:t>“You shall have no other gods before Me.</a:t>
            </a:r>
            <a:endParaRPr/>
          </a:p>
          <a:p>
            <a:pPr marL="0" lvl="0" indent="0" algn="l" rtl="0">
              <a:lnSpc>
                <a:spcPct val="112000"/>
              </a:lnSpc>
              <a:spcBef>
                <a:spcPts val="1000"/>
              </a:spcBef>
              <a:spcAft>
                <a:spcPts val="0"/>
              </a:spcAft>
              <a:buClr>
                <a:srgbClr val="FFFF00"/>
              </a:buClr>
              <a:buSzPts val="3200"/>
              <a:buNone/>
            </a:pPr>
            <a:r>
              <a:rPr lang="en-US" sz="3200" b="1">
                <a:solidFill>
                  <a:srgbClr val="FFFF00"/>
                </a:solidFill>
              </a:rPr>
              <a:t>4 “</a:t>
            </a:r>
            <a:r>
              <a:rPr lang="en-US" sz="3200" b="1">
                <a:solidFill>
                  <a:srgbClr val="FFFF00"/>
                </a:solidFill>
                <a:latin typeface="Microsoft Yahei"/>
                <a:ea typeface="Microsoft Yahei"/>
                <a:cs typeface="Microsoft Yahei"/>
                <a:sym typeface="Microsoft Yahei"/>
              </a:rPr>
              <a:t>不可为自己雕刻偶像；也不可作什么形像仿佛上天、下地和地底下、水中的百物。</a:t>
            </a:r>
            <a:endParaRPr sz="3200" b="1">
              <a:solidFill>
                <a:srgbClr val="FFFF00"/>
              </a:solidFill>
            </a:endParaRPr>
          </a:p>
          <a:p>
            <a:pPr marL="0" lvl="0" indent="0" algn="l" rtl="0">
              <a:lnSpc>
                <a:spcPct val="112000"/>
              </a:lnSpc>
              <a:spcBef>
                <a:spcPts val="1000"/>
              </a:spcBef>
              <a:spcAft>
                <a:spcPts val="0"/>
              </a:spcAft>
              <a:buClr>
                <a:schemeClr val="lt1"/>
              </a:buClr>
              <a:buSzPts val="3200"/>
              <a:buNone/>
            </a:pPr>
            <a:r>
              <a:rPr lang="en-US" sz="3200" b="1">
                <a:solidFill>
                  <a:schemeClr val="lt1"/>
                </a:solidFill>
              </a:rPr>
              <a:t>“You shall not make for yourself a carved image—any likeness of anything that is in heaven above, or that is in the earth beneath, or that is in the water under the earth;</a:t>
            </a:r>
            <a:endParaRPr sz="3200" b="1">
              <a:solidFill>
                <a:schemeClr val="lt1"/>
              </a:solidFill>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34"/>
        <p:cNvGrpSpPr/>
        <p:nvPr/>
      </p:nvGrpSpPr>
      <p:grpSpPr>
        <a:xfrm>
          <a:off x="0" y="0"/>
          <a:ext cx="0" cy="0"/>
          <a:chOff x="0" y="0"/>
          <a:chExt cx="0" cy="0"/>
        </a:xfrm>
      </p:grpSpPr>
      <p:sp>
        <p:nvSpPr>
          <p:cNvPr id="135" name="Google Shape;135;p11"/>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u="sng">
                <a:solidFill>
                  <a:schemeClr val="lt1"/>
                </a:solidFill>
                <a:latin typeface="Microsoft Yahei"/>
                <a:ea typeface="Microsoft Yahei"/>
                <a:cs typeface="Microsoft Yahei"/>
                <a:sym typeface="Microsoft Yahei"/>
              </a:rPr>
              <a:t>【</a:t>
            </a:r>
            <a:r>
              <a:rPr lang="en-US" sz="3200" b="1" u="sng">
                <a:solidFill>
                  <a:srgbClr val="FFFF00"/>
                </a:solidFill>
                <a:latin typeface="Microsoft Yahei"/>
                <a:ea typeface="Microsoft Yahei"/>
                <a:cs typeface="Microsoft Yahei"/>
                <a:sym typeface="Microsoft Yahei"/>
              </a:rPr>
              <a:t>出埃及记</a:t>
            </a:r>
            <a:r>
              <a:rPr lang="en-US" sz="3200" b="1" u="sng">
                <a:solidFill>
                  <a:schemeClr val="lt1"/>
                </a:solidFill>
              </a:rPr>
              <a:t> Exodus 20:3-6】</a:t>
            </a:r>
            <a:endParaRPr/>
          </a:p>
          <a:p>
            <a:pPr marL="0" lvl="0" indent="0" algn="l" rtl="0">
              <a:lnSpc>
                <a:spcPct val="112000"/>
              </a:lnSpc>
              <a:spcBef>
                <a:spcPts val="1000"/>
              </a:spcBef>
              <a:spcAft>
                <a:spcPts val="0"/>
              </a:spcAft>
              <a:buClr>
                <a:srgbClr val="FFFF00"/>
              </a:buClr>
              <a:buSzPts val="3200"/>
              <a:buNone/>
            </a:pPr>
            <a:r>
              <a:rPr lang="en-US" sz="3200" b="1">
                <a:solidFill>
                  <a:srgbClr val="FFFF00"/>
                </a:solidFill>
              </a:rPr>
              <a:t>5 </a:t>
            </a:r>
            <a:r>
              <a:rPr lang="en-US" sz="3200" b="1">
                <a:solidFill>
                  <a:srgbClr val="FFFF00"/>
                </a:solidFill>
                <a:latin typeface="Microsoft Yahei"/>
                <a:ea typeface="Microsoft Yahei"/>
                <a:cs typeface="Microsoft Yahei"/>
                <a:sym typeface="Microsoft Yahei"/>
              </a:rPr>
              <a:t>不可跪拜那些像；也不可侍奉它，因为我耶和华你的　神，是忌邪的　神。恨我的，我必追讨他的罪，自父及子，直到三四代；</a:t>
            </a:r>
            <a:r>
              <a:rPr lang="en-US" sz="3200" b="1">
                <a:solidFill>
                  <a:schemeClr val="lt1"/>
                </a:solidFill>
              </a:rPr>
              <a:t>you shall not bow down to them nor serve them. For I, the Lord your God, am a jealous God, visiting the iniquity of the fathers upon the children to the third and fourth generations of those who hate Me,</a:t>
            </a:r>
            <a:endParaRPr/>
          </a:p>
          <a:p>
            <a:pPr marL="0" lvl="0" indent="0" algn="l" rtl="0">
              <a:lnSpc>
                <a:spcPct val="112000"/>
              </a:lnSpc>
              <a:spcBef>
                <a:spcPts val="1000"/>
              </a:spcBef>
              <a:spcAft>
                <a:spcPts val="0"/>
              </a:spcAft>
              <a:buClr>
                <a:srgbClr val="FFFF00"/>
              </a:buClr>
              <a:buSzPts val="3200"/>
              <a:buNone/>
            </a:pPr>
            <a:r>
              <a:rPr lang="en-US" sz="3200" b="1">
                <a:solidFill>
                  <a:srgbClr val="FFFF00"/>
                </a:solidFill>
              </a:rPr>
              <a:t>6 </a:t>
            </a:r>
            <a:r>
              <a:rPr lang="en-US" sz="3200" b="1">
                <a:solidFill>
                  <a:srgbClr val="FFFF00"/>
                </a:solidFill>
                <a:latin typeface="Microsoft Yahei"/>
                <a:ea typeface="Microsoft Yahei"/>
                <a:cs typeface="Microsoft Yahei"/>
                <a:sym typeface="Microsoft Yahei"/>
              </a:rPr>
              <a:t>爱我、守我诫命的，我必向他们发慈爱，直到千代。</a:t>
            </a:r>
            <a:r>
              <a:rPr lang="en-US" sz="3200" b="1">
                <a:solidFill>
                  <a:schemeClr val="lt1"/>
                </a:solidFill>
              </a:rPr>
              <a:t>but showing mercy to thousands, to those who love Me and keep My commandments.</a:t>
            </a:r>
            <a:endParaRPr/>
          </a:p>
        </p:txBody>
      </p:sp>
    </p:spTree>
  </p:cSld>
  <p:clrMapOvr>
    <a:masterClrMapping/>
  </p:clrMapOvr>
</p:sld>
</file>

<file path=ppt/theme/theme1.xml><?xml version="1.0" encoding="utf-8"?>
<a:theme xmlns:a="http://schemas.openxmlformats.org/drawingml/2006/main" name="3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6_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主题">
  <a:themeElements>
    <a:clrScheme name="Office 主题">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Stream</Template>
  <TotalTime>4763</TotalTime>
  <Words>1777</Words>
  <Application>Microsoft Office PowerPoint</Application>
  <PresentationFormat>On-screen Show (4:3)</PresentationFormat>
  <Paragraphs>118</Paragraphs>
  <Slides>27</Slides>
  <Notes>27</Notes>
  <HiddenSlides>0</HiddenSlides>
  <MMClips>0</MMClips>
  <ScaleCrop>false</ScaleCrop>
  <HeadingPairs>
    <vt:vector size="6" baseType="variant">
      <vt:variant>
        <vt:lpstr>Fonts Used</vt:lpstr>
      </vt:variant>
      <vt:variant>
        <vt:i4>5</vt:i4>
      </vt:variant>
      <vt:variant>
        <vt:lpstr>Theme</vt:lpstr>
      </vt:variant>
      <vt:variant>
        <vt:i4>3</vt:i4>
      </vt:variant>
      <vt:variant>
        <vt:lpstr>Slide Titles</vt:lpstr>
      </vt:variant>
      <vt:variant>
        <vt:i4>27</vt:i4>
      </vt:variant>
    </vt:vector>
  </HeadingPairs>
  <TitlesOfParts>
    <vt:vector size="35" baseType="lpstr">
      <vt:lpstr>Microsoft YaHei</vt:lpstr>
      <vt:lpstr>Arial</vt:lpstr>
      <vt:lpstr>Calibri</vt:lpstr>
      <vt:lpstr>Calibri Light</vt:lpstr>
      <vt:lpstr>Garamond</vt:lpstr>
      <vt:lpstr>3_Office Theme</vt:lpstr>
      <vt:lpstr>6_Office Theme</vt:lpstr>
      <vt:lpstr>Office 主题</vt:lpstr>
      <vt:lpstr>PowerPoint Presentation</vt:lpstr>
      <vt:lpstr>让神当神 Let God Be God</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Hewlett-Packard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主我願單屬你</dc:title>
  <dc:creator>Fwu-Shan Shieh</dc:creator>
  <cp:lastModifiedBy>BCCC_User</cp:lastModifiedBy>
  <cp:revision>347</cp:revision>
  <dcterms:created xsi:type="dcterms:W3CDTF">2005-10-06T16:33:29Z</dcterms:created>
  <dcterms:modified xsi:type="dcterms:W3CDTF">2025-07-13T18:19:20Z</dcterms:modified>
</cp:coreProperties>
</file>