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751" r:id="rId1"/>
    <p:sldMasterId id="2147485464" r:id="rId2"/>
  </p:sldMasterIdLst>
  <p:notesMasterIdLst>
    <p:notesMasterId r:id="rId18"/>
  </p:notesMasterIdLst>
  <p:sldIdLst>
    <p:sldId id="2455" r:id="rId3"/>
    <p:sldId id="2214" r:id="rId4"/>
    <p:sldId id="3707" r:id="rId5"/>
    <p:sldId id="4226" r:id="rId6"/>
    <p:sldId id="4227" r:id="rId7"/>
    <p:sldId id="4228" r:id="rId8"/>
    <p:sldId id="4176" r:id="rId9"/>
    <p:sldId id="4177" r:id="rId10"/>
    <p:sldId id="4216" r:id="rId11"/>
    <p:sldId id="4198" r:id="rId12"/>
    <p:sldId id="4250" r:id="rId13"/>
    <p:sldId id="4251" r:id="rId14"/>
    <p:sldId id="4178" r:id="rId15"/>
    <p:sldId id="4199" r:id="rId16"/>
    <p:sldId id="4231"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94574" autoAdjust="0"/>
  </p:normalViewPr>
  <p:slideViewPr>
    <p:cSldViewPr>
      <p:cViewPr varScale="1">
        <p:scale>
          <a:sx n="64" d="100"/>
          <a:sy n="64" d="100"/>
        </p:scale>
        <p:origin x="666" y="108"/>
      </p:cViewPr>
      <p:guideLst>
        <p:guide orient="horz" pos="2160"/>
        <p:guide pos="2880"/>
      </p:guideLst>
    </p:cSldViewPr>
  </p:slideViewPr>
  <p:outlineViewPr>
    <p:cViewPr>
      <p:scale>
        <a:sx n="33" d="100"/>
        <a:sy n="33" d="100"/>
      </p:scale>
      <p:origin x="0" y="1324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010F76-779B-6C7B-FECB-9DBDBF6CC20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EE02EC08-4762-4E8A-8F9A-442888C1575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DC81C59E-ACFA-4353-9972-55BC7AF5D4D7}" type="datetimeFigureOut">
              <a:rPr lang="en-US"/>
              <a:pPr>
                <a:defRPr/>
              </a:pPr>
              <a:t>8/31/2025</a:t>
            </a:fld>
            <a:endParaRPr lang="en-US"/>
          </a:p>
        </p:txBody>
      </p:sp>
      <p:sp>
        <p:nvSpPr>
          <p:cNvPr id="4" name="Slide Image Placeholder 3">
            <a:extLst>
              <a:ext uri="{FF2B5EF4-FFF2-40B4-BE49-F238E27FC236}">
                <a16:creationId xmlns:a16="http://schemas.microsoft.com/office/drawing/2014/main" id="{5232FE22-85DF-34CE-E100-0D83C1DFDE5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145A8B6-021F-7EB7-B453-BB15F854802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C3867E8-C1A2-494E-2B5B-C5C5CE1C3CD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0611D636-30F3-3342-30FF-D4846FDE9DF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0EC7E051-B858-470A-8EBD-63D3D1D758A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4AEE0181-6DA7-0A87-7BF9-72191AD4A0E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8C504EB4-CA2E-9336-21CD-7384D271609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3FAC0467-34DC-42C5-A180-8C4D894D3B4E}"/>
              </a:ext>
            </a:extLst>
          </p:cNvPr>
          <p:cNvSpPr>
            <a:spLocks noGrp="1" noChangeArrowheads="1"/>
          </p:cNvSpPr>
          <p:nvPr>
            <p:ph type="sldNum" sz="quarter" idx="12"/>
          </p:nvPr>
        </p:nvSpPr>
        <p:spPr>
          <a:ln/>
        </p:spPr>
        <p:txBody>
          <a:bodyPr/>
          <a:lstStyle>
            <a:lvl1pPr>
              <a:defRPr/>
            </a:lvl1pPr>
          </a:lstStyle>
          <a:p>
            <a:pPr>
              <a:defRPr/>
            </a:pPr>
            <a:fld id="{CCF96EB5-4E0A-4005-91F2-3A87513BC312}" type="slidenum">
              <a:rPr lang="zh-CN" altLang="en-US"/>
              <a:pPr>
                <a:defRPr/>
              </a:pPr>
              <a:t>‹#›</a:t>
            </a:fld>
            <a:endParaRPr lang="en-US" altLang="zh-CN"/>
          </a:p>
        </p:txBody>
      </p:sp>
    </p:spTree>
    <p:extLst>
      <p:ext uri="{BB962C8B-B14F-4D97-AF65-F5344CB8AC3E}">
        <p14:creationId xmlns:p14="http://schemas.microsoft.com/office/powerpoint/2010/main" val="978266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C1A3A32-9FBC-D816-C281-506E4B8B23A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1326F65B-ADEE-D056-631D-49766285502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29AC50DB-FF10-E467-6F83-096E4D563888}"/>
              </a:ext>
            </a:extLst>
          </p:cNvPr>
          <p:cNvSpPr>
            <a:spLocks noGrp="1" noChangeArrowheads="1"/>
          </p:cNvSpPr>
          <p:nvPr>
            <p:ph type="sldNum" sz="quarter" idx="12"/>
          </p:nvPr>
        </p:nvSpPr>
        <p:spPr>
          <a:ln/>
        </p:spPr>
        <p:txBody>
          <a:bodyPr/>
          <a:lstStyle>
            <a:lvl1pPr>
              <a:defRPr/>
            </a:lvl1pPr>
          </a:lstStyle>
          <a:p>
            <a:pPr>
              <a:defRPr/>
            </a:pPr>
            <a:fld id="{45C21E48-CA29-4352-B273-B94B2AFC0A1F}" type="slidenum">
              <a:rPr lang="zh-CN" altLang="en-US"/>
              <a:pPr>
                <a:defRPr/>
              </a:pPr>
              <a:t>‹#›</a:t>
            </a:fld>
            <a:endParaRPr lang="en-US" altLang="zh-CN"/>
          </a:p>
        </p:txBody>
      </p:sp>
    </p:spTree>
    <p:extLst>
      <p:ext uri="{BB962C8B-B14F-4D97-AF65-F5344CB8AC3E}">
        <p14:creationId xmlns:p14="http://schemas.microsoft.com/office/powerpoint/2010/main" val="1716993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B8785B9-43EF-260E-9790-7C6530E3DFF1}"/>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600F3C3A-F828-0566-209D-980ABA25EDD4}"/>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66179E98-CB3F-8FF5-4FC9-C5CCC71119F2}"/>
              </a:ext>
            </a:extLst>
          </p:cNvPr>
          <p:cNvSpPr>
            <a:spLocks noGrp="1" noChangeArrowheads="1"/>
          </p:cNvSpPr>
          <p:nvPr>
            <p:ph type="sldNum" sz="quarter" idx="12"/>
          </p:nvPr>
        </p:nvSpPr>
        <p:spPr>
          <a:ln/>
        </p:spPr>
        <p:txBody>
          <a:bodyPr/>
          <a:lstStyle>
            <a:lvl1pPr>
              <a:defRPr/>
            </a:lvl1pPr>
          </a:lstStyle>
          <a:p>
            <a:pPr>
              <a:defRPr/>
            </a:pPr>
            <a:fld id="{6581FE21-F77B-45B0-8CBB-8BDF4665BD52}" type="slidenum">
              <a:rPr lang="zh-CN" altLang="en-US"/>
              <a:pPr>
                <a:defRPr/>
              </a:pPr>
              <a:t>‹#›</a:t>
            </a:fld>
            <a:endParaRPr lang="en-US" altLang="zh-CN"/>
          </a:p>
        </p:txBody>
      </p:sp>
    </p:spTree>
    <p:extLst>
      <p:ext uri="{BB962C8B-B14F-4D97-AF65-F5344CB8AC3E}">
        <p14:creationId xmlns:p14="http://schemas.microsoft.com/office/powerpoint/2010/main" val="2562761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ECAD8ACA-C2BA-EA0B-A49F-FCB8FF584046}"/>
              </a:ext>
            </a:extLst>
          </p:cNvPr>
          <p:cNvSpPr>
            <a:spLocks noGrp="1"/>
          </p:cNvSpPr>
          <p:nvPr>
            <p:ph type="dt" sz="half" idx="10"/>
          </p:nvPr>
        </p:nvSpPr>
        <p:spPr/>
        <p:txBody>
          <a:bodyPr/>
          <a:lstStyle>
            <a:lvl1pPr>
              <a:defRPr/>
            </a:lvl1pPr>
          </a:lstStyle>
          <a:p>
            <a:pPr>
              <a:defRPr/>
            </a:pPr>
            <a:fld id="{EDA01691-6748-47BC-8315-88E639E2262F}"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8C60791B-A488-72B8-DF4A-594163EC81D8}"/>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E2CDD7F-9CD4-654D-8BA1-4541AB03DA7B}"/>
              </a:ext>
            </a:extLst>
          </p:cNvPr>
          <p:cNvSpPr>
            <a:spLocks noGrp="1"/>
          </p:cNvSpPr>
          <p:nvPr>
            <p:ph type="sldNum" sz="quarter" idx="12"/>
          </p:nvPr>
        </p:nvSpPr>
        <p:spPr/>
        <p:txBody>
          <a:bodyPr/>
          <a:lstStyle>
            <a:lvl1pPr>
              <a:defRPr/>
            </a:lvl1pPr>
          </a:lstStyle>
          <a:p>
            <a:pPr>
              <a:defRPr/>
            </a:pPr>
            <a:fld id="{2855D49F-5D4D-407D-A45D-44B36A67D0A9}" type="slidenum">
              <a:rPr lang="zh-CN" altLang="en-US"/>
              <a:pPr>
                <a:defRPr/>
              </a:pPr>
              <a:t>‹#›</a:t>
            </a:fld>
            <a:endParaRPr lang="zh-CN" altLang="en-US"/>
          </a:p>
        </p:txBody>
      </p:sp>
    </p:spTree>
    <p:extLst>
      <p:ext uri="{BB962C8B-B14F-4D97-AF65-F5344CB8AC3E}">
        <p14:creationId xmlns:p14="http://schemas.microsoft.com/office/powerpoint/2010/main" val="2531665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7DEEB0B6-0092-9543-58F9-AEDCBC6314E7}"/>
              </a:ext>
            </a:extLst>
          </p:cNvPr>
          <p:cNvSpPr>
            <a:spLocks noGrp="1"/>
          </p:cNvSpPr>
          <p:nvPr>
            <p:ph type="dt" sz="half" idx="10"/>
          </p:nvPr>
        </p:nvSpPr>
        <p:spPr/>
        <p:txBody>
          <a:bodyPr/>
          <a:lstStyle>
            <a:lvl1pPr>
              <a:defRPr/>
            </a:lvl1pPr>
          </a:lstStyle>
          <a:p>
            <a:pPr>
              <a:defRPr/>
            </a:pPr>
            <a:fld id="{0DE708B5-0F17-4310-A9D2-DA727745D172}"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4FBCB580-9494-2E81-1842-FCD44DE64A0E}"/>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64432913-A38A-3F85-2EBA-2760357B7849}"/>
              </a:ext>
            </a:extLst>
          </p:cNvPr>
          <p:cNvSpPr>
            <a:spLocks noGrp="1"/>
          </p:cNvSpPr>
          <p:nvPr>
            <p:ph type="sldNum" sz="quarter" idx="12"/>
          </p:nvPr>
        </p:nvSpPr>
        <p:spPr/>
        <p:txBody>
          <a:bodyPr/>
          <a:lstStyle>
            <a:lvl1pPr>
              <a:defRPr/>
            </a:lvl1pPr>
          </a:lstStyle>
          <a:p>
            <a:pPr>
              <a:defRPr/>
            </a:pPr>
            <a:fld id="{D06E1C1D-6AFB-4650-8DE5-8A7F56AB1E65}" type="slidenum">
              <a:rPr lang="zh-CN" altLang="en-US"/>
              <a:pPr>
                <a:defRPr/>
              </a:pPr>
              <a:t>‹#›</a:t>
            </a:fld>
            <a:endParaRPr lang="zh-CN" altLang="en-US"/>
          </a:p>
        </p:txBody>
      </p:sp>
    </p:spTree>
    <p:extLst>
      <p:ext uri="{BB962C8B-B14F-4D97-AF65-F5344CB8AC3E}">
        <p14:creationId xmlns:p14="http://schemas.microsoft.com/office/powerpoint/2010/main" val="1806341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C0D5CC90-5A00-7C10-A99F-789C9257919F}"/>
              </a:ext>
            </a:extLst>
          </p:cNvPr>
          <p:cNvSpPr>
            <a:spLocks noGrp="1"/>
          </p:cNvSpPr>
          <p:nvPr>
            <p:ph type="dt" sz="half" idx="10"/>
          </p:nvPr>
        </p:nvSpPr>
        <p:spPr/>
        <p:txBody>
          <a:bodyPr/>
          <a:lstStyle>
            <a:lvl1pPr>
              <a:defRPr/>
            </a:lvl1pPr>
          </a:lstStyle>
          <a:p>
            <a:pPr>
              <a:defRPr/>
            </a:pPr>
            <a:fld id="{16286F5E-EF35-43E2-BAF5-1C6C643836CA}"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E099091D-66B4-39C0-88ED-B9838E9F267E}"/>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9B01BE94-E400-627C-467B-BD756D71CEB7}"/>
              </a:ext>
            </a:extLst>
          </p:cNvPr>
          <p:cNvSpPr>
            <a:spLocks noGrp="1"/>
          </p:cNvSpPr>
          <p:nvPr>
            <p:ph type="sldNum" sz="quarter" idx="12"/>
          </p:nvPr>
        </p:nvSpPr>
        <p:spPr/>
        <p:txBody>
          <a:bodyPr/>
          <a:lstStyle>
            <a:lvl1pPr>
              <a:defRPr/>
            </a:lvl1pPr>
          </a:lstStyle>
          <a:p>
            <a:pPr>
              <a:defRPr/>
            </a:pPr>
            <a:fld id="{F772F30E-09FC-46E7-8517-154AB613ECB1}" type="slidenum">
              <a:rPr lang="zh-CN" altLang="en-US"/>
              <a:pPr>
                <a:defRPr/>
              </a:pPr>
              <a:t>‹#›</a:t>
            </a:fld>
            <a:endParaRPr lang="zh-CN" altLang="en-US"/>
          </a:p>
        </p:txBody>
      </p:sp>
    </p:spTree>
    <p:extLst>
      <p:ext uri="{BB962C8B-B14F-4D97-AF65-F5344CB8AC3E}">
        <p14:creationId xmlns:p14="http://schemas.microsoft.com/office/powerpoint/2010/main" val="25714925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A36BD2CA-8679-09FF-1174-A135AE6D3613}"/>
              </a:ext>
            </a:extLst>
          </p:cNvPr>
          <p:cNvSpPr>
            <a:spLocks noGrp="1"/>
          </p:cNvSpPr>
          <p:nvPr>
            <p:ph type="dt" sz="half" idx="10"/>
          </p:nvPr>
        </p:nvSpPr>
        <p:spPr/>
        <p:txBody>
          <a:bodyPr/>
          <a:lstStyle>
            <a:lvl1pPr>
              <a:defRPr/>
            </a:lvl1pPr>
          </a:lstStyle>
          <a:p>
            <a:pPr>
              <a:defRPr/>
            </a:pPr>
            <a:fld id="{F6534923-5D26-4FD4-A77E-E4AF7477B6FF}" type="datetimeFigureOut">
              <a:rPr lang="zh-CN" altLang="en-US"/>
              <a:pPr>
                <a:defRPr/>
              </a:pPr>
              <a:t>2025/8/31</a:t>
            </a:fld>
            <a:endParaRPr lang="zh-CN" altLang="en-US"/>
          </a:p>
        </p:txBody>
      </p:sp>
      <p:sp>
        <p:nvSpPr>
          <p:cNvPr id="6" name="Footer Placeholder 4">
            <a:extLst>
              <a:ext uri="{FF2B5EF4-FFF2-40B4-BE49-F238E27FC236}">
                <a16:creationId xmlns:a16="http://schemas.microsoft.com/office/drawing/2014/main" id="{C559DBDD-A552-49E7-5924-39740B8848C2}"/>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581A3C3F-BBA1-4C64-AE48-976A45B82B97}"/>
              </a:ext>
            </a:extLst>
          </p:cNvPr>
          <p:cNvSpPr>
            <a:spLocks noGrp="1"/>
          </p:cNvSpPr>
          <p:nvPr>
            <p:ph type="sldNum" sz="quarter" idx="12"/>
          </p:nvPr>
        </p:nvSpPr>
        <p:spPr/>
        <p:txBody>
          <a:bodyPr/>
          <a:lstStyle>
            <a:lvl1pPr>
              <a:defRPr/>
            </a:lvl1pPr>
          </a:lstStyle>
          <a:p>
            <a:pPr>
              <a:defRPr/>
            </a:pPr>
            <a:fld id="{9EE29380-E639-4FE4-92B0-40F2B72F2731}" type="slidenum">
              <a:rPr lang="zh-CN" altLang="en-US"/>
              <a:pPr>
                <a:defRPr/>
              </a:pPr>
              <a:t>‹#›</a:t>
            </a:fld>
            <a:endParaRPr lang="zh-CN" altLang="en-US"/>
          </a:p>
        </p:txBody>
      </p:sp>
    </p:spTree>
    <p:extLst>
      <p:ext uri="{BB962C8B-B14F-4D97-AF65-F5344CB8AC3E}">
        <p14:creationId xmlns:p14="http://schemas.microsoft.com/office/powerpoint/2010/main" val="3321929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42D2DA2B-FA48-0B81-C7CA-CC2D3EAA2124}"/>
              </a:ext>
            </a:extLst>
          </p:cNvPr>
          <p:cNvSpPr>
            <a:spLocks noGrp="1"/>
          </p:cNvSpPr>
          <p:nvPr>
            <p:ph type="dt" sz="half" idx="10"/>
          </p:nvPr>
        </p:nvSpPr>
        <p:spPr/>
        <p:txBody>
          <a:bodyPr/>
          <a:lstStyle>
            <a:lvl1pPr>
              <a:defRPr/>
            </a:lvl1pPr>
          </a:lstStyle>
          <a:p>
            <a:pPr>
              <a:defRPr/>
            </a:pPr>
            <a:fld id="{314CE9F5-7218-4C73-935D-3D0DAB8B7A7A}" type="datetimeFigureOut">
              <a:rPr lang="zh-CN" altLang="en-US"/>
              <a:pPr>
                <a:defRPr/>
              </a:pPr>
              <a:t>2025/8/31</a:t>
            </a:fld>
            <a:endParaRPr lang="zh-CN" altLang="en-US"/>
          </a:p>
        </p:txBody>
      </p:sp>
      <p:sp>
        <p:nvSpPr>
          <p:cNvPr id="8" name="Footer Placeholder 4">
            <a:extLst>
              <a:ext uri="{FF2B5EF4-FFF2-40B4-BE49-F238E27FC236}">
                <a16:creationId xmlns:a16="http://schemas.microsoft.com/office/drawing/2014/main" id="{61BF536D-85F3-8E13-CCCB-499FA5DE0899}"/>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E2CE20FB-1DD8-EF20-285A-F572CBC326B8}"/>
              </a:ext>
            </a:extLst>
          </p:cNvPr>
          <p:cNvSpPr>
            <a:spLocks noGrp="1"/>
          </p:cNvSpPr>
          <p:nvPr>
            <p:ph type="sldNum" sz="quarter" idx="12"/>
          </p:nvPr>
        </p:nvSpPr>
        <p:spPr/>
        <p:txBody>
          <a:bodyPr/>
          <a:lstStyle>
            <a:lvl1pPr>
              <a:defRPr/>
            </a:lvl1pPr>
          </a:lstStyle>
          <a:p>
            <a:pPr>
              <a:defRPr/>
            </a:pPr>
            <a:fld id="{66C40270-8711-4688-BEA1-33F66A09A9AC}" type="slidenum">
              <a:rPr lang="zh-CN" altLang="en-US"/>
              <a:pPr>
                <a:defRPr/>
              </a:pPr>
              <a:t>‹#›</a:t>
            </a:fld>
            <a:endParaRPr lang="zh-CN" altLang="en-US"/>
          </a:p>
        </p:txBody>
      </p:sp>
    </p:spTree>
    <p:extLst>
      <p:ext uri="{BB962C8B-B14F-4D97-AF65-F5344CB8AC3E}">
        <p14:creationId xmlns:p14="http://schemas.microsoft.com/office/powerpoint/2010/main" val="2156912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964BE346-3EAE-B9F6-5FB4-660787CC0BBA}"/>
              </a:ext>
            </a:extLst>
          </p:cNvPr>
          <p:cNvSpPr>
            <a:spLocks noGrp="1"/>
          </p:cNvSpPr>
          <p:nvPr>
            <p:ph type="dt" sz="half" idx="10"/>
          </p:nvPr>
        </p:nvSpPr>
        <p:spPr/>
        <p:txBody>
          <a:bodyPr/>
          <a:lstStyle>
            <a:lvl1pPr>
              <a:defRPr/>
            </a:lvl1pPr>
          </a:lstStyle>
          <a:p>
            <a:pPr>
              <a:defRPr/>
            </a:pPr>
            <a:fld id="{489DC7C0-3C8A-4DA2-9BA7-D42297A492F2}" type="datetimeFigureOut">
              <a:rPr lang="zh-CN" altLang="en-US"/>
              <a:pPr>
                <a:defRPr/>
              </a:pPr>
              <a:t>2025/8/31</a:t>
            </a:fld>
            <a:endParaRPr lang="zh-CN" altLang="en-US"/>
          </a:p>
        </p:txBody>
      </p:sp>
      <p:sp>
        <p:nvSpPr>
          <p:cNvPr id="4" name="Footer Placeholder 4">
            <a:extLst>
              <a:ext uri="{FF2B5EF4-FFF2-40B4-BE49-F238E27FC236}">
                <a16:creationId xmlns:a16="http://schemas.microsoft.com/office/drawing/2014/main" id="{DDBAEFCD-826E-C47F-DFC4-AF5F4E926586}"/>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54B437E5-7938-60F7-CFAF-858665408133}"/>
              </a:ext>
            </a:extLst>
          </p:cNvPr>
          <p:cNvSpPr>
            <a:spLocks noGrp="1"/>
          </p:cNvSpPr>
          <p:nvPr>
            <p:ph type="sldNum" sz="quarter" idx="12"/>
          </p:nvPr>
        </p:nvSpPr>
        <p:spPr/>
        <p:txBody>
          <a:bodyPr/>
          <a:lstStyle>
            <a:lvl1pPr>
              <a:defRPr/>
            </a:lvl1pPr>
          </a:lstStyle>
          <a:p>
            <a:pPr>
              <a:defRPr/>
            </a:pPr>
            <a:fld id="{F71EF79F-1BEE-4B14-B116-B4CBAF5AED89}" type="slidenum">
              <a:rPr lang="zh-CN" altLang="en-US"/>
              <a:pPr>
                <a:defRPr/>
              </a:pPr>
              <a:t>‹#›</a:t>
            </a:fld>
            <a:endParaRPr lang="zh-CN" altLang="en-US"/>
          </a:p>
        </p:txBody>
      </p:sp>
    </p:spTree>
    <p:extLst>
      <p:ext uri="{BB962C8B-B14F-4D97-AF65-F5344CB8AC3E}">
        <p14:creationId xmlns:p14="http://schemas.microsoft.com/office/powerpoint/2010/main" val="37873584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DF0075D-AF08-631B-7212-893DC1889922}"/>
              </a:ext>
            </a:extLst>
          </p:cNvPr>
          <p:cNvSpPr>
            <a:spLocks noGrp="1"/>
          </p:cNvSpPr>
          <p:nvPr>
            <p:ph type="dt" sz="half" idx="10"/>
          </p:nvPr>
        </p:nvSpPr>
        <p:spPr/>
        <p:txBody>
          <a:bodyPr/>
          <a:lstStyle>
            <a:lvl1pPr>
              <a:defRPr/>
            </a:lvl1pPr>
          </a:lstStyle>
          <a:p>
            <a:pPr>
              <a:defRPr/>
            </a:pPr>
            <a:fld id="{EC42BD9E-F0E3-466F-82DD-6A64EE49DFCC}" type="datetimeFigureOut">
              <a:rPr lang="zh-CN" altLang="en-US"/>
              <a:pPr>
                <a:defRPr/>
              </a:pPr>
              <a:t>2025/8/31</a:t>
            </a:fld>
            <a:endParaRPr lang="zh-CN" altLang="en-US"/>
          </a:p>
        </p:txBody>
      </p:sp>
      <p:sp>
        <p:nvSpPr>
          <p:cNvPr id="3" name="Footer Placeholder 4">
            <a:extLst>
              <a:ext uri="{FF2B5EF4-FFF2-40B4-BE49-F238E27FC236}">
                <a16:creationId xmlns:a16="http://schemas.microsoft.com/office/drawing/2014/main" id="{2392149D-C577-F634-74AE-2C1F40450C55}"/>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2F662D20-9786-8A7B-A6C7-22E73FD83FD0}"/>
              </a:ext>
            </a:extLst>
          </p:cNvPr>
          <p:cNvSpPr>
            <a:spLocks noGrp="1"/>
          </p:cNvSpPr>
          <p:nvPr>
            <p:ph type="sldNum" sz="quarter" idx="12"/>
          </p:nvPr>
        </p:nvSpPr>
        <p:spPr/>
        <p:txBody>
          <a:bodyPr/>
          <a:lstStyle>
            <a:lvl1pPr>
              <a:defRPr/>
            </a:lvl1pPr>
          </a:lstStyle>
          <a:p>
            <a:pPr>
              <a:defRPr/>
            </a:pPr>
            <a:fld id="{EBE353AB-5D73-425F-B6AF-389007852952}" type="slidenum">
              <a:rPr lang="zh-CN" altLang="en-US"/>
              <a:pPr>
                <a:defRPr/>
              </a:pPr>
              <a:t>‹#›</a:t>
            </a:fld>
            <a:endParaRPr lang="zh-CN" altLang="en-US"/>
          </a:p>
        </p:txBody>
      </p:sp>
    </p:spTree>
    <p:extLst>
      <p:ext uri="{BB962C8B-B14F-4D97-AF65-F5344CB8AC3E}">
        <p14:creationId xmlns:p14="http://schemas.microsoft.com/office/powerpoint/2010/main" val="4157507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1C4637B6-6D00-308C-29EB-85C5B31F04C3}"/>
              </a:ext>
            </a:extLst>
          </p:cNvPr>
          <p:cNvSpPr>
            <a:spLocks noGrp="1"/>
          </p:cNvSpPr>
          <p:nvPr>
            <p:ph type="dt" sz="half" idx="10"/>
          </p:nvPr>
        </p:nvSpPr>
        <p:spPr/>
        <p:txBody>
          <a:bodyPr/>
          <a:lstStyle>
            <a:lvl1pPr>
              <a:defRPr/>
            </a:lvl1pPr>
          </a:lstStyle>
          <a:p>
            <a:pPr>
              <a:defRPr/>
            </a:pPr>
            <a:fld id="{09D676EE-3569-4CDE-83F9-44B300C7A509}" type="datetimeFigureOut">
              <a:rPr lang="zh-CN" altLang="en-US"/>
              <a:pPr>
                <a:defRPr/>
              </a:pPr>
              <a:t>2025/8/31</a:t>
            </a:fld>
            <a:endParaRPr lang="zh-CN" altLang="en-US"/>
          </a:p>
        </p:txBody>
      </p:sp>
      <p:sp>
        <p:nvSpPr>
          <p:cNvPr id="6" name="Footer Placeholder 4">
            <a:extLst>
              <a:ext uri="{FF2B5EF4-FFF2-40B4-BE49-F238E27FC236}">
                <a16:creationId xmlns:a16="http://schemas.microsoft.com/office/drawing/2014/main" id="{7E2CAD5E-AFB8-5548-BA8B-745937C27E34}"/>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CA7362F0-53DD-B450-7CE8-279E95CA5F4E}"/>
              </a:ext>
            </a:extLst>
          </p:cNvPr>
          <p:cNvSpPr>
            <a:spLocks noGrp="1"/>
          </p:cNvSpPr>
          <p:nvPr>
            <p:ph type="sldNum" sz="quarter" idx="12"/>
          </p:nvPr>
        </p:nvSpPr>
        <p:spPr/>
        <p:txBody>
          <a:bodyPr/>
          <a:lstStyle>
            <a:lvl1pPr>
              <a:defRPr/>
            </a:lvl1pPr>
          </a:lstStyle>
          <a:p>
            <a:pPr>
              <a:defRPr/>
            </a:pPr>
            <a:fld id="{D728EEDF-6AE4-4A01-9FA8-B5677ADCAD70}" type="slidenum">
              <a:rPr lang="zh-CN" altLang="en-US"/>
              <a:pPr>
                <a:defRPr/>
              </a:pPr>
              <a:t>‹#›</a:t>
            </a:fld>
            <a:endParaRPr lang="zh-CN" altLang="en-US"/>
          </a:p>
        </p:txBody>
      </p:sp>
    </p:spTree>
    <p:extLst>
      <p:ext uri="{BB962C8B-B14F-4D97-AF65-F5344CB8AC3E}">
        <p14:creationId xmlns:p14="http://schemas.microsoft.com/office/powerpoint/2010/main" val="497683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194AD80-7520-83A7-8E49-F3B9666DFDBA}"/>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65BFF8C8-8DC0-00B0-8953-02B97DEDA7A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0CA01937-375B-88EB-9EDE-A0359A8440DE}"/>
              </a:ext>
            </a:extLst>
          </p:cNvPr>
          <p:cNvSpPr>
            <a:spLocks noGrp="1" noChangeArrowheads="1"/>
          </p:cNvSpPr>
          <p:nvPr>
            <p:ph type="sldNum" sz="quarter" idx="12"/>
          </p:nvPr>
        </p:nvSpPr>
        <p:spPr>
          <a:ln/>
        </p:spPr>
        <p:txBody>
          <a:bodyPr/>
          <a:lstStyle>
            <a:lvl1pPr>
              <a:defRPr/>
            </a:lvl1pPr>
          </a:lstStyle>
          <a:p>
            <a:pPr>
              <a:defRPr/>
            </a:pPr>
            <a:fld id="{FF0EC974-C088-47DA-84B0-1C7ED1BB9142}" type="slidenum">
              <a:rPr lang="zh-CN" altLang="en-US"/>
              <a:pPr>
                <a:defRPr/>
              </a:pPr>
              <a:t>‹#›</a:t>
            </a:fld>
            <a:endParaRPr lang="en-US" altLang="zh-CN"/>
          </a:p>
        </p:txBody>
      </p:sp>
    </p:spTree>
    <p:extLst>
      <p:ext uri="{BB962C8B-B14F-4D97-AF65-F5344CB8AC3E}">
        <p14:creationId xmlns:p14="http://schemas.microsoft.com/office/powerpoint/2010/main" val="28222592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FCBD783D-9D75-E3DC-4A3B-7B888BD9031B}"/>
              </a:ext>
            </a:extLst>
          </p:cNvPr>
          <p:cNvSpPr>
            <a:spLocks noGrp="1"/>
          </p:cNvSpPr>
          <p:nvPr>
            <p:ph type="dt" sz="half" idx="10"/>
          </p:nvPr>
        </p:nvSpPr>
        <p:spPr/>
        <p:txBody>
          <a:bodyPr/>
          <a:lstStyle>
            <a:lvl1pPr>
              <a:defRPr/>
            </a:lvl1pPr>
          </a:lstStyle>
          <a:p>
            <a:pPr>
              <a:defRPr/>
            </a:pPr>
            <a:fld id="{9EC60B93-45C3-4042-9659-132B61C4C178}" type="datetimeFigureOut">
              <a:rPr lang="zh-CN" altLang="en-US"/>
              <a:pPr>
                <a:defRPr/>
              </a:pPr>
              <a:t>2025/8/31</a:t>
            </a:fld>
            <a:endParaRPr lang="zh-CN" altLang="en-US"/>
          </a:p>
        </p:txBody>
      </p:sp>
      <p:sp>
        <p:nvSpPr>
          <p:cNvPr id="6" name="Footer Placeholder 4">
            <a:extLst>
              <a:ext uri="{FF2B5EF4-FFF2-40B4-BE49-F238E27FC236}">
                <a16:creationId xmlns:a16="http://schemas.microsoft.com/office/drawing/2014/main" id="{9F5D27D1-8FFF-D237-CF1E-DDC9BB8B5A09}"/>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451B99FA-1216-229E-9FE6-A4447834EF24}"/>
              </a:ext>
            </a:extLst>
          </p:cNvPr>
          <p:cNvSpPr>
            <a:spLocks noGrp="1"/>
          </p:cNvSpPr>
          <p:nvPr>
            <p:ph type="sldNum" sz="quarter" idx="12"/>
          </p:nvPr>
        </p:nvSpPr>
        <p:spPr/>
        <p:txBody>
          <a:bodyPr/>
          <a:lstStyle>
            <a:lvl1pPr>
              <a:defRPr/>
            </a:lvl1pPr>
          </a:lstStyle>
          <a:p>
            <a:pPr>
              <a:defRPr/>
            </a:pPr>
            <a:fld id="{EC36D8C5-C8D7-48EC-BC70-775A7BEAA193}" type="slidenum">
              <a:rPr lang="zh-CN" altLang="en-US"/>
              <a:pPr>
                <a:defRPr/>
              </a:pPr>
              <a:t>‹#›</a:t>
            </a:fld>
            <a:endParaRPr lang="zh-CN" altLang="en-US"/>
          </a:p>
        </p:txBody>
      </p:sp>
    </p:spTree>
    <p:extLst>
      <p:ext uri="{BB962C8B-B14F-4D97-AF65-F5344CB8AC3E}">
        <p14:creationId xmlns:p14="http://schemas.microsoft.com/office/powerpoint/2010/main" val="1554579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B5E31D4E-0AD3-20D0-D013-2456C7E6AB57}"/>
              </a:ext>
            </a:extLst>
          </p:cNvPr>
          <p:cNvSpPr>
            <a:spLocks noGrp="1"/>
          </p:cNvSpPr>
          <p:nvPr>
            <p:ph type="dt" sz="half" idx="10"/>
          </p:nvPr>
        </p:nvSpPr>
        <p:spPr/>
        <p:txBody>
          <a:bodyPr/>
          <a:lstStyle>
            <a:lvl1pPr>
              <a:defRPr/>
            </a:lvl1pPr>
          </a:lstStyle>
          <a:p>
            <a:pPr>
              <a:defRPr/>
            </a:pPr>
            <a:fld id="{4BB81AD5-4631-40A7-BB5A-F32C87BDCFAD}"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501ABE52-48E7-7C24-47F5-5C8B1D7C9AFD}"/>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AD22C475-6DA3-1968-245E-3D1222DBDAD3}"/>
              </a:ext>
            </a:extLst>
          </p:cNvPr>
          <p:cNvSpPr>
            <a:spLocks noGrp="1"/>
          </p:cNvSpPr>
          <p:nvPr>
            <p:ph type="sldNum" sz="quarter" idx="12"/>
          </p:nvPr>
        </p:nvSpPr>
        <p:spPr/>
        <p:txBody>
          <a:bodyPr/>
          <a:lstStyle>
            <a:lvl1pPr>
              <a:defRPr/>
            </a:lvl1pPr>
          </a:lstStyle>
          <a:p>
            <a:pPr>
              <a:defRPr/>
            </a:pPr>
            <a:fld id="{B70B9717-264F-44E1-B332-E92BAA971C68}" type="slidenum">
              <a:rPr lang="zh-CN" altLang="en-US"/>
              <a:pPr>
                <a:defRPr/>
              </a:pPr>
              <a:t>‹#›</a:t>
            </a:fld>
            <a:endParaRPr lang="zh-CN" altLang="en-US"/>
          </a:p>
        </p:txBody>
      </p:sp>
    </p:spTree>
    <p:extLst>
      <p:ext uri="{BB962C8B-B14F-4D97-AF65-F5344CB8AC3E}">
        <p14:creationId xmlns:p14="http://schemas.microsoft.com/office/powerpoint/2010/main" val="31620087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66C5A751-44D3-FAD7-0B0B-3A2B3593D852}"/>
              </a:ext>
            </a:extLst>
          </p:cNvPr>
          <p:cNvSpPr>
            <a:spLocks noGrp="1"/>
          </p:cNvSpPr>
          <p:nvPr>
            <p:ph type="dt" sz="half" idx="10"/>
          </p:nvPr>
        </p:nvSpPr>
        <p:spPr/>
        <p:txBody>
          <a:bodyPr/>
          <a:lstStyle>
            <a:lvl1pPr>
              <a:defRPr/>
            </a:lvl1pPr>
          </a:lstStyle>
          <a:p>
            <a:pPr>
              <a:defRPr/>
            </a:pPr>
            <a:fld id="{884DAB10-A548-49FD-A2D8-4FCBC6D495ED}"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0E309038-D6DE-3FE5-9FAA-4CA4001776F7}"/>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11B83984-2A2B-EE1A-5698-426D27EDE880}"/>
              </a:ext>
            </a:extLst>
          </p:cNvPr>
          <p:cNvSpPr>
            <a:spLocks noGrp="1"/>
          </p:cNvSpPr>
          <p:nvPr>
            <p:ph type="sldNum" sz="quarter" idx="12"/>
          </p:nvPr>
        </p:nvSpPr>
        <p:spPr/>
        <p:txBody>
          <a:bodyPr/>
          <a:lstStyle>
            <a:lvl1pPr>
              <a:defRPr/>
            </a:lvl1pPr>
          </a:lstStyle>
          <a:p>
            <a:pPr>
              <a:defRPr/>
            </a:pPr>
            <a:fld id="{F162410D-0E58-40D8-93FA-EF4208E01DC8}" type="slidenum">
              <a:rPr lang="zh-CN" altLang="en-US"/>
              <a:pPr>
                <a:defRPr/>
              </a:pPr>
              <a:t>‹#›</a:t>
            </a:fld>
            <a:endParaRPr lang="zh-CN" altLang="en-US"/>
          </a:p>
        </p:txBody>
      </p:sp>
    </p:spTree>
    <p:extLst>
      <p:ext uri="{BB962C8B-B14F-4D97-AF65-F5344CB8AC3E}">
        <p14:creationId xmlns:p14="http://schemas.microsoft.com/office/powerpoint/2010/main" val="1539033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547FF58-5270-577F-D515-A70E6F4F200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3D89770E-76E2-B355-285D-CEB105948A2D}"/>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11C8247D-BE37-9AE2-0989-F15D5F72E9B5}"/>
              </a:ext>
            </a:extLst>
          </p:cNvPr>
          <p:cNvSpPr>
            <a:spLocks noGrp="1" noChangeArrowheads="1"/>
          </p:cNvSpPr>
          <p:nvPr>
            <p:ph type="sldNum" sz="quarter" idx="12"/>
          </p:nvPr>
        </p:nvSpPr>
        <p:spPr>
          <a:ln/>
        </p:spPr>
        <p:txBody>
          <a:bodyPr/>
          <a:lstStyle>
            <a:lvl1pPr>
              <a:defRPr/>
            </a:lvl1pPr>
          </a:lstStyle>
          <a:p>
            <a:pPr>
              <a:defRPr/>
            </a:pPr>
            <a:fld id="{4B72897C-2828-482B-9FD3-D666DB3D6710}" type="slidenum">
              <a:rPr lang="zh-CN" altLang="en-US"/>
              <a:pPr>
                <a:defRPr/>
              </a:pPr>
              <a:t>‹#›</a:t>
            </a:fld>
            <a:endParaRPr lang="en-US" altLang="zh-CN"/>
          </a:p>
        </p:txBody>
      </p:sp>
    </p:spTree>
    <p:extLst>
      <p:ext uri="{BB962C8B-B14F-4D97-AF65-F5344CB8AC3E}">
        <p14:creationId xmlns:p14="http://schemas.microsoft.com/office/powerpoint/2010/main" val="32001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7BDD991-534A-C900-9773-BA90C1B9B2E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23ABCD22-E31E-BDC2-03F9-5805B90EB11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0EEAE6E0-003E-943A-32AF-F89271ED1419}"/>
              </a:ext>
            </a:extLst>
          </p:cNvPr>
          <p:cNvSpPr>
            <a:spLocks noGrp="1" noChangeArrowheads="1"/>
          </p:cNvSpPr>
          <p:nvPr>
            <p:ph type="sldNum" sz="quarter" idx="12"/>
          </p:nvPr>
        </p:nvSpPr>
        <p:spPr>
          <a:ln/>
        </p:spPr>
        <p:txBody>
          <a:bodyPr/>
          <a:lstStyle>
            <a:lvl1pPr>
              <a:defRPr/>
            </a:lvl1pPr>
          </a:lstStyle>
          <a:p>
            <a:pPr>
              <a:defRPr/>
            </a:pPr>
            <a:fld id="{C99DADAD-488F-4247-AF1A-0D03B4750162}" type="slidenum">
              <a:rPr lang="zh-CN" altLang="en-US"/>
              <a:pPr>
                <a:defRPr/>
              </a:pPr>
              <a:t>‹#›</a:t>
            </a:fld>
            <a:endParaRPr lang="en-US" altLang="zh-CN"/>
          </a:p>
        </p:txBody>
      </p:sp>
    </p:spTree>
    <p:extLst>
      <p:ext uri="{BB962C8B-B14F-4D97-AF65-F5344CB8AC3E}">
        <p14:creationId xmlns:p14="http://schemas.microsoft.com/office/powerpoint/2010/main" val="3800590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551E640-A3FB-0B95-6A5C-5B8DED19C725}"/>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id="{9237DB13-535C-35BF-B78E-38FC490CCCE5}"/>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id="{20011465-C1F8-8103-44FC-9A7C38D2457B}"/>
              </a:ext>
            </a:extLst>
          </p:cNvPr>
          <p:cNvSpPr>
            <a:spLocks noGrp="1" noChangeArrowheads="1"/>
          </p:cNvSpPr>
          <p:nvPr>
            <p:ph type="sldNum" sz="quarter" idx="12"/>
          </p:nvPr>
        </p:nvSpPr>
        <p:spPr>
          <a:ln/>
        </p:spPr>
        <p:txBody>
          <a:bodyPr/>
          <a:lstStyle>
            <a:lvl1pPr>
              <a:defRPr/>
            </a:lvl1pPr>
          </a:lstStyle>
          <a:p>
            <a:pPr>
              <a:defRPr/>
            </a:pPr>
            <a:fld id="{C5C2E6B8-8FB0-47E4-85F0-F8CB728A2D6C}" type="slidenum">
              <a:rPr lang="zh-CN" altLang="en-US"/>
              <a:pPr>
                <a:defRPr/>
              </a:pPr>
              <a:t>‹#›</a:t>
            </a:fld>
            <a:endParaRPr lang="en-US" altLang="zh-CN"/>
          </a:p>
        </p:txBody>
      </p:sp>
    </p:spTree>
    <p:extLst>
      <p:ext uri="{BB962C8B-B14F-4D97-AF65-F5344CB8AC3E}">
        <p14:creationId xmlns:p14="http://schemas.microsoft.com/office/powerpoint/2010/main" val="1779430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4FB7841-E6DC-4E96-2015-C6A912A08857}"/>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id="{F2CD198D-C84A-A8FC-B207-E075A480B1E7}"/>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id="{8F58C426-BDA6-0B6D-52F7-EFCAF7978BFD}"/>
              </a:ext>
            </a:extLst>
          </p:cNvPr>
          <p:cNvSpPr>
            <a:spLocks noGrp="1" noChangeArrowheads="1"/>
          </p:cNvSpPr>
          <p:nvPr>
            <p:ph type="sldNum" sz="quarter" idx="12"/>
          </p:nvPr>
        </p:nvSpPr>
        <p:spPr>
          <a:ln/>
        </p:spPr>
        <p:txBody>
          <a:bodyPr/>
          <a:lstStyle>
            <a:lvl1pPr>
              <a:defRPr/>
            </a:lvl1pPr>
          </a:lstStyle>
          <a:p>
            <a:pPr>
              <a:defRPr/>
            </a:pPr>
            <a:fld id="{0CE9851F-0809-4FA1-B574-1BFBCE36F10F}" type="slidenum">
              <a:rPr lang="zh-CN" altLang="en-US"/>
              <a:pPr>
                <a:defRPr/>
              </a:pPr>
              <a:t>‹#›</a:t>
            </a:fld>
            <a:endParaRPr lang="en-US" altLang="zh-CN"/>
          </a:p>
        </p:txBody>
      </p:sp>
    </p:spTree>
    <p:extLst>
      <p:ext uri="{BB962C8B-B14F-4D97-AF65-F5344CB8AC3E}">
        <p14:creationId xmlns:p14="http://schemas.microsoft.com/office/powerpoint/2010/main" val="3233576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A00F26C-8CD5-233E-6A67-C383FA9A619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id="{9F6A671D-C181-F84B-A405-7D7E72649A4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id="{2E98D05B-F637-2F17-E25E-ADA160CDDBBA}"/>
              </a:ext>
            </a:extLst>
          </p:cNvPr>
          <p:cNvSpPr>
            <a:spLocks noGrp="1" noChangeArrowheads="1"/>
          </p:cNvSpPr>
          <p:nvPr>
            <p:ph type="sldNum" sz="quarter" idx="12"/>
          </p:nvPr>
        </p:nvSpPr>
        <p:spPr>
          <a:ln/>
        </p:spPr>
        <p:txBody>
          <a:bodyPr/>
          <a:lstStyle>
            <a:lvl1pPr>
              <a:defRPr/>
            </a:lvl1pPr>
          </a:lstStyle>
          <a:p>
            <a:pPr>
              <a:defRPr/>
            </a:pPr>
            <a:fld id="{1EFABAFC-69C2-471F-A167-5DD5057C0DE8}" type="slidenum">
              <a:rPr lang="zh-CN" altLang="en-US"/>
              <a:pPr>
                <a:defRPr/>
              </a:pPr>
              <a:t>‹#›</a:t>
            </a:fld>
            <a:endParaRPr lang="en-US" altLang="zh-CN"/>
          </a:p>
        </p:txBody>
      </p:sp>
    </p:spTree>
    <p:extLst>
      <p:ext uri="{BB962C8B-B14F-4D97-AF65-F5344CB8AC3E}">
        <p14:creationId xmlns:p14="http://schemas.microsoft.com/office/powerpoint/2010/main" val="1845905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D4DD8351-8C38-38B7-59C1-90F230A1DF6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F2836AA1-D289-CA90-EB62-50165A522691}"/>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9612D563-F2A4-98FA-A236-448E2E980E0F}"/>
              </a:ext>
            </a:extLst>
          </p:cNvPr>
          <p:cNvSpPr>
            <a:spLocks noGrp="1" noChangeArrowheads="1"/>
          </p:cNvSpPr>
          <p:nvPr>
            <p:ph type="sldNum" sz="quarter" idx="12"/>
          </p:nvPr>
        </p:nvSpPr>
        <p:spPr>
          <a:ln/>
        </p:spPr>
        <p:txBody>
          <a:bodyPr/>
          <a:lstStyle>
            <a:lvl1pPr>
              <a:defRPr/>
            </a:lvl1pPr>
          </a:lstStyle>
          <a:p>
            <a:pPr>
              <a:defRPr/>
            </a:pPr>
            <a:fld id="{0534430A-EA9B-44C9-A150-9CC0822469B2}" type="slidenum">
              <a:rPr lang="zh-CN" altLang="en-US"/>
              <a:pPr>
                <a:defRPr/>
              </a:pPr>
              <a:t>‹#›</a:t>
            </a:fld>
            <a:endParaRPr lang="en-US" altLang="zh-CN"/>
          </a:p>
        </p:txBody>
      </p:sp>
    </p:spTree>
    <p:extLst>
      <p:ext uri="{BB962C8B-B14F-4D97-AF65-F5344CB8AC3E}">
        <p14:creationId xmlns:p14="http://schemas.microsoft.com/office/powerpoint/2010/main" val="2679857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3CFF913-E4AF-E620-DB7D-B3CFD28D5054}"/>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83EBAAFB-5061-B0F5-1B26-A14FD682E469}"/>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CA8D7104-AB73-C9C1-FFBC-3439D6978C43}"/>
              </a:ext>
            </a:extLst>
          </p:cNvPr>
          <p:cNvSpPr>
            <a:spLocks noGrp="1" noChangeArrowheads="1"/>
          </p:cNvSpPr>
          <p:nvPr>
            <p:ph type="sldNum" sz="quarter" idx="12"/>
          </p:nvPr>
        </p:nvSpPr>
        <p:spPr>
          <a:ln/>
        </p:spPr>
        <p:txBody>
          <a:bodyPr/>
          <a:lstStyle>
            <a:lvl1pPr>
              <a:defRPr/>
            </a:lvl1pPr>
          </a:lstStyle>
          <a:p>
            <a:pPr>
              <a:defRPr/>
            </a:pPr>
            <a:fld id="{8A7A1243-808A-412A-95DA-4E97334ABEC8}" type="slidenum">
              <a:rPr lang="zh-CN" altLang="en-US"/>
              <a:pPr>
                <a:defRPr/>
              </a:pPr>
              <a:t>‹#›</a:t>
            </a:fld>
            <a:endParaRPr lang="en-US" altLang="zh-CN"/>
          </a:p>
        </p:txBody>
      </p:sp>
    </p:spTree>
    <p:extLst>
      <p:ext uri="{BB962C8B-B14F-4D97-AF65-F5344CB8AC3E}">
        <p14:creationId xmlns:p14="http://schemas.microsoft.com/office/powerpoint/2010/main" val="4129973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87D66D9-9550-ACF0-7F40-43DF82DB1909}"/>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8195" name="Rectangle 3">
            <a:extLst>
              <a:ext uri="{FF2B5EF4-FFF2-40B4-BE49-F238E27FC236}">
                <a16:creationId xmlns:a16="http://schemas.microsoft.com/office/drawing/2014/main" id="{09277977-2A5C-CB3D-1AF0-9E580B74C7B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id="{1E03F3AB-C0C4-0D7C-4E44-78A0B4DD895F}"/>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cs typeface="Arial" panose="020B0604020202020204" pitchFamily="34" charset="0"/>
              </a:defRPr>
            </a:lvl1pPr>
          </a:lstStyle>
          <a:p>
            <a:pPr>
              <a:defRPr/>
            </a:pPr>
            <a:endParaRPr lang="en-US" altLang="zh-CN"/>
          </a:p>
        </p:txBody>
      </p:sp>
      <p:sp>
        <p:nvSpPr>
          <p:cNvPr id="36869" name="Rectangle 5">
            <a:extLst>
              <a:ext uri="{FF2B5EF4-FFF2-40B4-BE49-F238E27FC236}">
                <a16:creationId xmlns:a16="http://schemas.microsoft.com/office/drawing/2014/main" id="{10C04CC3-993E-24D1-D85C-6B87CFFA5739}"/>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cs typeface="Arial" panose="020B0604020202020204" pitchFamily="34" charset="0"/>
              </a:defRPr>
            </a:lvl1pPr>
          </a:lstStyle>
          <a:p>
            <a:pPr>
              <a:defRPr/>
            </a:pPr>
            <a:endParaRPr lang="en-US" altLang="zh-CN"/>
          </a:p>
        </p:txBody>
      </p:sp>
      <p:sp>
        <p:nvSpPr>
          <p:cNvPr id="36870" name="Rectangle 6">
            <a:extLst>
              <a:ext uri="{FF2B5EF4-FFF2-40B4-BE49-F238E27FC236}">
                <a16:creationId xmlns:a16="http://schemas.microsoft.com/office/drawing/2014/main" id="{335C3175-5CBC-4D56-E441-C07D9C6E3F56}"/>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cs typeface="Arial" panose="020B0604020202020204" pitchFamily="34" charset="0"/>
              </a:defRPr>
            </a:lvl1pPr>
          </a:lstStyle>
          <a:p>
            <a:pPr>
              <a:defRPr/>
            </a:pPr>
            <a:fld id="{2806A1C1-E00A-45E7-99AB-B7D9F664DFBD}"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85606" r:id="rId1"/>
    <p:sldLayoutId id="2147485607" r:id="rId2"/>
    <p:sldLayoutId id="2147485608" r:id="rId3"/>
    <p:sldLayoutId id="2147485609" r:id="rId4"/>
    <p:sldLayoutId id="2147485610" r:id="rId5"/>
    <p:sldLayoutId id="2147485611" r:id="rId6"/>
    <p:sldLayoutId id="2147485612" r:id="rId7"/>
    <p:sldLayoutId id="2147485613" r:id="rId8"/>
    <p:sldLayoutId id="2147485614" r:id="rId9"/>
    <p:sldLayoutId id="2147485615" r:id="rId10"/>
    <p:sldLayoutId id="2147485616"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410" name="Title Placeholder 1">
            <a:extLst>
              <a:ext uri="{FF2B5EF4-FFF2-40B4-BE49-F238E27FC236}">
                <a16:creationId xmlns:a16="http://schemas.microsoft.com/office/drawing/2014/main" id="{178774C1-7648-63C9-A837-78E6A7509223}"/>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17411" name="Text Placeholder 2">
            <a:extLst>
              <a:ext uri="{FF2B5EF4-FFF2-40B4-BE49-F238E27FC236}">
                <a16:creationId xmlns:a16="http://schemas.microsoft.com/office/drawing/2014/main" id="{4CCC82B2-B0A0-2E86-4F16-75A2EF36ED6B}"/>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FF25F3D2-1116-7EF5-F661-434F41F24293}"/>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5F779A16-6C76-48E7-94C9-59B13A9F3B3D}" type="datetimeFigureOut">
              <a:rPr lang="zh-CN" altLang="en-US"/>
              <a:pPr>
                <a:defRPr/>
              </a:pPr>
              <a:t>2025/8/31</a:t>
            </a:fld>
            <a:endParaRPr lang="zh-CN" altLang="en-US"/>
          </a:p>
        </p:txBody>
      </p:sp>
      <p:sp>
        <p:nvSpPr>
          <p:cNvPr id="5" name="Footer Placeholder 4">
            <a:extLst>
              <a:ext uri="{FF2B5EF4-FFF2-40B4-BE49-F238E27FC236}">
                <a16:creationId xmlns:a16="http://schemas.microsoft.com/office/drawing/2014/main" id="{9FA117D3-6ECA-AEAF-0108-094737C385F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0F9FFA4A-4AE5-2C92-D828-4BF5A964D976}"/>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7AA99D96-5390-4D71-AE9D-9958A28187F0}"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5650" r:id="rId1"/>
    <p:sldLayoutId id="2147485651" r:id="rId2"/>
    <p:sldLayoutId id="2147485652" r:id="rId3"/>
    <p:sldLayoutId id="2147485653" r:id="rId4"/>
    <p:sldLayoutId id="2147485654" r:id="rId5"/>
    <p:sldLayoutId id="2147485655" r:id="rId6"/>
    <p:sldLayoutId id="2147485656" r:id="rId7"/>
    <p:sldLayoutId id="2147485657" r:id="rId8"/>
    <p:sldLayoutId id="2147485658" r:id="rId9"/>
    <p:sldLayoutId id="2147485659" r:id="rId10"/>
    <p:sldLayoutId id="2147485660"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descr="Here is the link for Sunday's sermon &amp;... - Van Riper Ellis ...">
            <a:extLst>
              <a:ext uri="{FF2B5EF4-FFF2-40B4-BE49-F238E27FC236}">
                <a16:creationId xmlns:a16="http://schemas.microsoft.com/office/drawing/2014/main" id="{7596A2D9-36F8-E3DC-5311-856B513AA15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sp>
        <p:nvSpPr>
          <p:cNvPr id="156675" name="AutoShape 4" descr="Here is the link for Sunday's sermon &amp;... - Van Riper Ellis ...">
            <a:extLst>
              <a:ext uri="{FF2B5EF4-FFF2-40B4-BE49-F238E27FC236}">
                <a16:creationId xmlns:a16="http://schemas.microsoft.com/office/drawing/2014/main" id="{0840D095-EF7E-1DF3-A60A-D4340A30EA8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pic>
        <p:nvPicPr>
          <p:cNvPr id="156676" name="Picture 3">
            <a:extLst>
              <a:ext uri="{FF2B5EF4-FFF2-40B4-BE49-F238E27FC236}">
                <a16:creationId xmlns:a16="http://schemas.microsoft.com/office/drawing/2014/main" id="{76F63735-3258-1964-EAFF-A099E7AFE8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id="{119E8CAC-574F-0D17-81F1-A03CCF68685E}"/>
              </a:ext>
            </a:extLst>
          </p:cNvPr>
          <p:cNvSpPr txBox="1">
            <a:spLocks noChangeArrowheads="1"/>
          </p:cNvSpPr>
          <p:nvPr/>
        </p:nvSpPr>
        <p:spPr bwMode="auto">
          <a:xfrm>
            <a:off x="2743200" y="1143000"/>
            <a:ext cx="3890963" cy="1200150"/>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zh-TW" altLang="en-US" sz="7000" b="1" dirty="0">
                <a:solidFill>
                  <a:srgbClr val="FFFF00"/>
                </a:solidFill>
                <a:effectLst>
                  <a:outerShdw blurRad="38100" dist="38100" dir="2700000" algn="tl">
                    <a:srgbClr val="000000">
                      <a:alpha val="43137"/>
                    </a:srgbClr>
                  </a:outerShdw>
                </a:effectLst>
                <a:latin typeface="Segoe UI Variable Small Semibol" pitchFamily="2" charset="0"/>
                <a:ea typeface="SimSun" panose="02010600030101010101" pitchFamily="2" charset="-122"/>
                <a:cs typeface="Arial" panose="020B0604020202020204" pitchFamily="34" charset="0"/>
              </a:rPr>
              <a:t>主日信息</a:t>
            </a:r>
            <a:endParaRPr lang="en-US" altLang="en-US" sz="7000" b="1" dirty="0">
              <a:solidFill>
                <a:srgbClr val="FFFF00"/>
              </a:solidFill>
              <a:effectLst>
                <a:outerShdw blurRad="38100" dist="38100" dir="2700000" algn="tl">
                  <a:srgbClr val="000000">
                    <a:alpha val="43137"/>
                  </a:srgbClr>
                </a:outerShdw>
              </a:effectLst>
              <a:latin typeface="Segoe UI Variable Small Semibol" pitchFamily="2" charset="0"/>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7A146D7-2100-D80A-8E05-5D35292A8BB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Timothy 1:13-17】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我从前是亵渎　神的，逼迫人的，侮慢人的，然而我还蒙了怜悯，因我是不信、不明白的时候而作的。</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although I was formerly a blasphemer, a persecutor, and an insolent man; but I obtained mercy because I did it ignorantly in unbelief.</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并且我主的恩是格外丰盛，使我在基督耶稣里有信心和爱心。</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the grace of our Lord was exceedingly abundant, with faith and love which are in Christ Jesus.</a:t>
            </a:r>
            <a:endParaRPr lang="en-US" altLang="zh-CN" sz="3200" b="1" u="sng" dirty="0">
              <a:solidFill>
                <a:schemeClr val="bg1"/>
              </a:solidFill>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C91B1EF-5E63-6F76-ACA5-7F7F3BB0F4F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Timothy 1:13-17】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基督耶稣降世，为要拯救罪人。”这话是可信的，是十分可佩服的。在罪人中我是个罪魁。</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This is a faithful saying and worthy of all acceptance, that Christ Jesus came into the world to save sinners, of whom I am chief.</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然而我蒙了怜悯，是因耶稣基督要在我这罪魁身上显明祂一切的忍耐，给后来信祂得永生的人作榜样。</a:t>
            </a:r>
            <a:r>
              <a:rPr lang="en-US" altLang="zh-CN" sz="32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endParaRPr lang="en-US" altLang="zh-CN" sz="3200" b="1" u="sng" dirty="0">
              <a:solidFill>
                <a:schemeClr val="bg1"/>
              </a:solidFill>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1E12C6B3-D520-25C5-5133-61D75077484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Timothy 1:13-17】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但愿尊贵、荣耀归与那不能朽坏、不能看见、永世的君王、独一的　神，直到永永远远。阿们！</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Now to the King eternal, immortal, invisible, to God who alone is wise, be honor and glory forever and ever. Amen.</a:t>
            </a:r>
          </a:p>
          <a:p>
            <a:pPr algn="l" fontAlgn="auto">
              <a:lnSpc>
                <a:spcPct val="112000"/>
              </a:lnSpc>
              <a:spcAft>
                <a:spcPts val="0"/>
              </a:spcAft>
              <a:defRPr/>
            </a:pPr>
            <a:endParaRPr lang="en-US" altLang="zh-CN" sz="3200" b="1" u="sng" dirty="0">
              <a:solidFill>
                <a:schemeClr val="bg1"/>
              </a:solidFill>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AE194B6F-1962-1271-2980-7C10D8B092A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3:16】</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神爱世人，甚至将祂的独生子赐给他们，叫一切信祂的，不至灭亡，反得永生。</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fontAlgn="auto">
              <a:lnSpc>
                <a:spcPct val="112000"/>
              </a:lnSpc>
              <a:spcAft>
                <a:spcPts val="0"/>
              </a:spcAft>
              <a:defRPr/>
            </a:pPr>
            <a:endParaRPr lang="en-US" altLang="zh-CN" sz="3000" b="1" u="sng" dirty="0">
              <a:solidFill>
                <a:schemeClr val="bg1"/>
              </a:solidFill>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F94CF9C0-40D0-BB8F-C923-47FF7982034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 3:26-29】</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所以，你们因信基督耶稣，都是　神的儿子。</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For you are all sons of God through faith in Christ Jesus.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你们受洗归入基督的，都是披戴基督了。</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For as many of you as were baptized into Christ have put on Christ.</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并不分犹太人、希腊人、自主的、为奴的，或男或女，因为你们在基督耶稣里都成为一了。</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There is neither Jew nor Greek, there is neither slave nor free, there is neither male nor female; for you are all one in Christ Jesus.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A033E5D-9379-BB29-938B-FE431242148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 3:26-29】</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你们既属乎基督，就是亚伯拉罕的后裔，是照着应许承受产业的了。</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if you are Christ’s, then you are Abraham’s seed, and heirs according to the promise.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157698" name="标题 1">
            <a:extLst>
              <a:ext uri="{FF2B5EF4-FFF2-40B4-BE49-F238E27FC236}">
                <a16:creationId xmlns:a16="http://schemas.microsoft.com/office/drawing/2014/main" id="{4E70A492-3E6D-BF5E-62DA-405ED925A3F1}"/>
              </a:ext>
            </a:extLst>
          </p:cNvPr>
          <p:cNvSpPr>
            <a:spLocks noGrp="1" noChangeArrowheads="1"/>
          </p:cNvSpPr>
          <p:nvPr>
            <p:ph type="ctrTitle"/>
          </p:nvPr>
        </p:nvSpPr>
        <p:spPr>
          <a:xfrm>
            <a:off x="125413" y="-838200"/>
            <a:ext cx="8893175" cy="3575050"/>
          </a:xfrm>
        </p:spPr>
        <p:txBody>
          <a:bodyPr/>
          <a:lstStyle/>
          <a:p>
            <a:r>
              <a:rPr lang="zh-CN" altLang="en-US" sz="4600" b="1">
                <a:solidFill>
                  <a:srgbClr val="FFFF00"/>
                </a:solidFill>
                <a:latin typeface="Microsoft YaHei" panose="020B0503020204020204" pitchFamily="34" charset="-122"/>
                <a:ea typeface="Microsoft YaHei" panose="020B0503020204020204" pitchFamily="34" charset="-122"/>
              </a:rPr>
              <a:t>没有分别 </a:t>
            </a:r>
            <a:r>
              <a:rPr lang="en-US" altLang="zh-CN" sz="4600" b="1">
                <a:solidFill>
                  <a:schemeClr val="bg1"/>
                </a:solidFill>
                <a:latin typeface="Microsoft YaHei" panose="020B0503020204020204" pitchFamily="34" charset="-122"/>
                <a:ea typeface="Microsoft YaHei" panose="020B0503020204020204" pitchFamily="34" charset="-122"/>
              </a:rPr>
              <a:t>No Difference</a:t>
            </a:r>
            <a:endParaRPr lang="zh-CN" altLang="en-US" sz="4600" b="1">
              <a:solidFill>
                <a:schemeClr val="bg1"/>
              </a:solidFill>
            </a:endParaRPr>
          </a:p>
        </p:txBody>
      </p:sp>
      <p:sp>
        <p:nvSpPr>
          <p:cNvPr id="157699" name="副标题 2">
            <a:extLst>
              <a:ext uri="{FF2B5EF4-FFF2-40B4-BE49-F238E27FC236}">
                <a16:creationId xmlns:a16="http://schemas.microsoft.com/office/drawing/2014/main" id="{22AE4E74-DB90-592F-0943-18FA0C3FE450}"/>
              </a:ext>
            </a:extLst>
          </p:cNvPr>
          <p:cNvSpPr>
            <a:spLocks noGrp="1" noChangeArrowheads="1"/>
          </p:cNvSpPr>
          <p:nvPr>
            <p:ph type="subTitle" idx="1"/>
          </p:nvPr>
        </p:nvSpPr>
        <p:spPr>
          <a:xfrm>
            <a:off x="1143000" y="4111625"/>
            <a:ext cx="6858000" cy="1655763"/>
          </a:xfrm>
        </p:spPr>
        <p:txBody>
          <a:bodyPr/>
          <a:lstStyle/>
          <a:p>
            <a:r>
              <a:rPr lang="en-US" altLang="zh-CN" b="1">
                <a:solidFill>
                  <a:schemeClr val="bg1"/>
                </a:solidFill>
              </a:rPr>
              <a:t>Boise Chinese Christian Church </a:t>
            </a:r>
          </a:p>
          <a:p>
            <a:r>
              <a:rPr lang="en-US" altLang="zh-CN" b="1">
                <a:solidFill>
                  <a:schemeClr val="bg1"/>
                </a:solidFill>
              </a:rPr>
              <a:t>8/31/2025</a:t>
            </a:r>
            <a:endParaRPr lang="zh-CN" altLang="en-US" b="1">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91E37A01-8119-8AE3-2070-9869A370831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3:19-24】</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我们晓得律法上的话，都是对律法以下之人说的，好塞住各人的口，叫普世的人都伏在　神审判之下。</a:t>
            </a:r>
            <a:r>
              <a:rPr lang="en-US" altLang="zh-CN" sz="3200" b="1" dirty="0">
                <a:solidFill>
                  <a:schemeClr val="bg1"/>
                </a:solidFill>
                <a:ea typeface="微软雅黑" panose="020B0503020204020204" pitchFamily="34" charset="-122"/>
              </a:rPr>
              <a:t>Now we know that whatever the law says, it says to those who are under the law, that every mouth may be stopped, and all the world may become guilty before God.</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所以凡有血气的，没有一个因行律法能在　神面前称义，因为律法本是叫人知罪。</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200" b="1" dirty="0">
                <a:solidFill>
                  <a:schemeClr val="bg1"/>
                </a:solidFill>
                <a:ea typeface="微软雅黑" panose="020B0503020204020204" pitchFamily="34" charset="-122"/>
              </a:rPr>
              <a:t>Therefore by the deeds of the law no flesh will be justified in His sight, for by the law is the knowledge of sin.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4A796BB-5FAC-4A08-30AE-78FBFFC7655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3:19-24】</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但如今，　神的义在律法以外已经显明出来，有律法和先知为证。</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But now the righteousness of God apart from the law is revealed, being witnessed by the Law and the Prophets,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就是　神的义，因信耶稣基督加给一切相信的人，并没有分别。</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even the righteousness of God, through faith in Jesus Christ, to all and on all who believe. For there is no difference;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16686855-E250-BF5D-2905-A344281490FB}"/>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3:19-24】</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for all have sinned and fall short of the glory of God,</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如今却蒙　神的恩典，因基督耶稣的救赎，就白白地称义。</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being justified freely by His grace through the redemption that is in Christ Jesus,</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A6640584-E639-0F2A-6FE8-D55D4918B36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2:7-9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我买了仆婢，也有生在家中的仆婢；又有许多牛群羊群，胜过以前在耶路撒冷众人所有的。</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2900" b="1" dirty="0">
                <a:solidFill>
                  <a:schemeClr val="bg1"/>
                </a:solidFill>
                <a:ea typeface="微软雅黑" panose="020B0503020204020204" pitchFamily="34" charset="-122"/>
              </a:rPr>
              <a:t>I acquired male and female servants, and had servants born in my house. Yes, I had greater possessions of herds and flocks than all who were in Jerusalem before me.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我又为自己积蓄金银和君王的财宝，并各省的财宝；又得唱歌的男女和世人所喜爱的物，并许多的妃嫔。</a:t>
            </a:r>
            <a:r>
              <a:rPr lang="en-US" altLang="zh-CN" sz="3000" b="1" dirty="0">
                <a:solidFill>
                  <a:schemeClr val="bg1"/>
                </a:solidFill>
                <a:ea typeface="微软雅黑" panose="020B0503020204020204" pitchFamily="34" charset="-122"/>
              </a:rPr>
              <a:t>I also gathered for myself silver and gold and the special treasures of kings and of the provinces. I acquired male and female singers, the delights of the sons of men, and musical instruments of all kinds.</a:t>
            </a:r>
            <a:endParaRPr lang="en-US" altLang="zh-CN" sz="3200" b="1" dirty="0">
              <a:solidFill>
                <a:schemeClr val="bg1"/>
              </a:solidFill>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53FC795-871E-A7AA-012E-EE979447D1A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2:7-9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这样，我就日见昌盛，胜过以前在耶路撒冷的众人。我的智慧仍然存留。</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So I became great and excelled more than all who were before me in Jerusalem. Also my wisdom remained with me.</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论到吃用、享福，谁能胜过我呢？</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For who can eat, or who can have enjoyment, more than 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7BBEDC9B-E153-90BB-1479-B4DFA1A9E7A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6:29】</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然而我告诉你们：就是所罗门极荣华的时候，他所穿戴的还不如这花一朵呢！</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and yet I say to you that even Solomon in all his glory was not arrayed like one of these.</a:t>
            </a:r>
          </a:p>
          <a:p>
            <a:pPr algn="l" fontAlgn="auto">
              <a:lnSpc>
                <a:spcPct val="112000"/>
              </a:lnSpc>
              <a:spcAft>
                <a:spcPts val="0"/>
              </a:spcAft>
              <a:defRPr/>
            </a:pPr>
            <a:endParaRPr lang="en-US" altLang="zh-CN" sz="800" b="1" dirty="0">
              <a:solidFill>
                <a:schemeClr val="bg1"/>
              </a:solidFill>
              <a:ea typeface="微软雅黑" panose="020B0503020204020204" pitchFamily="34" charset="-122"/>
            </a:endParaRPr>
          </a:p>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1:24】</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因为：“凡有血气的，尽都如草，他的美荣都像草上的花。草必枯干，花必凋谢；</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Because “All flesh is as grass, And all the glory of man as the flower of the grass. The grass withers, And its flower falls away,</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A700B9F-DC31-93AC-1D91-68C7B888E3F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3:22】</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就是　神的义，因信耶稣基督加给一切相信的人，并没有分别。</a:t>
            </a:r>
            <a:r>
              <a:rPr lang="en-US" altLang="zh-CN" sz="3200" b="1" dirty="0">
                <a:solidFill>
                  <a:schemeClr val="bg1"/>
                </a:solidFill>
                <a:ea typeface="微软雅黑" panose="020B0503020204020204" pitchFamily="34" charset="-122"/>
              </a:rPr>
              <a:t>even the righteousness of God, through faith in Jesus Christ, to all and on all who believe. For there is no difference;</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19:9】</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耶稣说：“今天救恩到了这家，因为他也是亚伯拉罕的子孙。</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Jesus said to him, “Today salvation has come to this house, because he also is a son of Abraham;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anim calcmode="lin" valueType="num">
                                      <p:cBhvr additive="base">
                                        <p:cTn id="1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anim calcmode="lin" valueType="num">
                                      <p:cBhvr additive="base">
                                        <p:cTn id="1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8187</TotalTime>
  <Words>1528</Words>
  <Application>Microsoft Office PowerPoint</Application>
  <PresentationFormat>On-screen Show (4:3)</PresentationFormat>
  <Paragraphs>65</Paragraphs>
  <Slides>15</Slides>
  <Notes>0</Notes>
  <HiddenSlides>0</HiddenSlides>
  <MMClips>0</MMClips>
  <ScaleCrop>false</ScaleCrop>
  <HeadingPairs>
    <vt:vector size="6" baseType="variant">
      <vt:variant>
        <vt:lpstr>Fonts Used</vt:lpstr>
      </vt:variant>
      <vt:variant>
        <vt:i4>17</vt:i4>
      </vt:variant>
      <vt:variant>
        <vt:lpstr>Theme</vt:lpstr>
      </vt:variant>
      <vt:variant>
        <vt:i4>2</vt:i4>
      </vt:variant>
      <vt:variant>
        <vt:lpstr>Slide Titles</vt:lpstr>
      </vt:variant>
      <vt:variant>
        <vt:i4>15</vt:i4>
      </vt:variant>
    </vt:vector>
  </HeadingPairs>
  <TitlesOfParts>
    <vt:vector size="34" baseType="lpstr">
      <vt:lpstr>Times New Roman</vt:lpstr>
      <vt:lpstr>新細明體</vt:lpstr>
      <vt:lpstr>Arial</vt:lpstr>
      <vt:lpstr>Calibri Light</vt:lpstr>
      <vt:lpstr>Calibri</vt:lpstr>
      <vt:lpstr>DFYuanMedium-B5</vt:lpstr>
      <vt:lpstr>SimSun</vt:lpstr>
      <vt:lpstr>Wingdings</vt:lpstr>
      <vt:lpstr>Garamond</vt:lpstr>
      <vt:lpstr>Microsoft YaHei</vt:lpstr>
      <vt:lpstr>KaiTi</vt:lpstr>
      <vt:lpstr>华文楷体</vt:lpstr>
      <vt:lpstr>system-ui</vt:lpstr>
      <vt:lpstr>华文仿宋</vt:lpstr>
      <vt:lpstr>Imprint MT Shadow</vt:lpstr>
      <vt:lpstr>SimHei</vt:lpstr>
      <vt:lpstr>Segoe UI Variable Small Semibol</vt:lpstr>
      <vt:lpstr>2_Default Design</vt:lpstr>
      <vt:lpstr>Office 主题</vt:lpstr>
      <vt:lpstr>PowerPoint Presentation</vt:lpstr>
      <vt:lpstr>没有分别 No Difference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Leigh Callahan Lab</dc:creator>
  <cp:lastModifiedBy>BCCC_User</cp:lastModifiedBy>
  <cp:revision>65</cp:revision>
  <dcterms:created xsi:type="dcterms:W3CDTF">2014-01-27T15:03:41Z</dcterms:created>
  <dcterms:modified xsi:type="dcterms:W3CDTF">2025-08-31T18:05:39Z</dcterms:modified>
</cp:coreProperties>
</file>