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046" r:id="rId2"/>
    <p:sldMasterId id="2147487331" r:id="rId3"/>
  </p:sldMasterIdLst>
  <p:notesMasterIdLst>
    <p:notesMasterId r:id="rId29"/>
  </p:notesMasterIdLst>
  <p:sldIdLst>
    <p:sldId id="2455" r:id="rId4"/>
    <p:sldId id="2214" r:id="rId5"/>
    <p:sldId id="3707" r:id="rId6"/>
    <p:sldId id="4224" r:id="rId7"/>
    <p:sldId id="4185" r:id="rId8"/>
    <p:sldId id="4201" r:id="rId9"/>
    <p:sldId id="4186" r:id="rId10"/>
    <p:sldId id="4187" r:id="rId11"/>
    <p:sldId id="4202" r:id="rId12"/>
    <p:sldId id="4206" r:id="rId13"/>
    <p:sldId id="4225" r:id="rId14"/>
    <p:sldId id="4203" r:id="rId15"/>
    <p:sldId id="4204" r:id="rId16"/>
    <p:sldId id="4226" r:id="rId17"/>
    <p:sldId id="4205" r:id="rId18"/>
    <p:sldId id="4173" r:id="rId19"/>
    <p:sldId id="4207" r:id="rId20"/>
    <p:sldId id="4208" r:id="rId21"/>
    <p:sldId id="4174" r:id="rId22"/>
    <p:sldId id="4175" r:id="rId23"/>
    <p:sldId id="4227" r:id="rId24"/>
    <p:sldId id="4228" r:id="rId25"/>
    <p:sldId id="4209" r:id="rId26"/>
    <p:sldId id="4188" r:id="rId27"/>
    <p:sldId id="4244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92" autoAdjust="0"/>
    <p:restoredTop sz="94679" autoAdjust="0"/>
  </p:normalViewPr>
  <p:slideViewPr>
    <p:cSldViewPr>
      <p:cViewPr varScale="1">
        <p:scale>
          <a:sx n="64" d="100"/>
          <a:sy n="64" d="100"/>
        </p:scale>
        <p:origin x="73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9/28/2025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10822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1906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1133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5643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1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3128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097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094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961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80487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6214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01004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68476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80195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73038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48222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93940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6527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99379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65021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04191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886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9/28/2025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9/28/2025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9/28/2025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9/28/2025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9/28/2025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9/28/2025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9/28/2025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【</a:t>
            </a:r>
            <a:r>
              <a:rPr lang="zh-TW" altLang="en-US"/>
              <a:t>全能的創造主</a:t>
            </a:r>
            <a:r>
              <a:rPr lang="en-US" altLang="zh-TW"/>
              <a:t>】1/4                        </a:t>
            </a:r>
            <a:r>
              <a:rPr lang="zh-TW" altLang="en-US"/>
              <a:t>讚美之泉</a:t>
            </a:r>
            <a:r>
              <a:rPr lang="en-US" altLang="zh-TW"/>
              <a:t>/</a:t>
            </a:r>
            <a:r>
              <a:rPr lang="zh-TW" altLang="en-US"/>
              <a:t>全能的創造主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你使天空絢麗，大地富足 </a:t>
            </a:r>
          </a:p>
          <a:p>
            <a:pPr lvl="0"/>
            <a:r>
              <a:rPr lang="zh-TW" altLang="en-US"/>
              <a:t>你令江河涌流，群山復甦 </a:t>
            </a:r>
          </a:p>
          <a:p>
            <a:pPr lvl="0"/>
            <a:r>
              <a:rPr lang="zh-TW" altLang="en-US"/>
              <a:t>你使百鳥歡唱，百花盛開 </a:t>
            </a:r>
          </a:p>
          <a:p>
            <a:pPr lvl="0"/>
            <a:r>
              <a:rPr lang="zh-TW" altLang="en-US"/>
              <a:t>你賜生命綿延，命令萬物 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全能的創造主！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萬國萬民都向你跪拜。</a:t>
            </a:r>
          </a:p>
        </p:txBody>
      </p:sp>
    </p:spTree>
    <p:extLst>
      <p:ext uri="{BB962C8B-B14F-4D97-AF65-F5344CB8AC3E}">
        <p14:creationId xmlns:p14="http://schemas.microsoft.com/office/powerpoint/2010/main" val="46754837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7047" r:id="rId1"/>
    <p:sldLayoutId id="2147487048" r:id="rId2"/>
    <p:sldLayoutId id="2147487049" r:id="rId3"/>
    <p:sldLayoutId id="2147487050" r:id="rId4"/>
    <p:sldLayoutId id="2147487051" r:id="rId5"/>
    <p:sldLayoutId id="2147487052" r:id="rId6"/>
    <p:sldLayoutId id="2147487053" r:id="rId7"/>
    <p:sldLayoutId id="2147487054" r:id="rId8"/>
    <p:sldLayoutId id="2147487055" r:id="rId9"/>
    <p:sldLayoutId id="2147487056" r:id="rId10"/>
    <p:sldLayoutId id="21474870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+mj-lt"/>
          <a:ea typeface="+mj-ea"/>
          <a:cs typeface="DFYuanMedium-B5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  <a:cs typeface="DFYuanMedium-B5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  <a:cs typeface="DFYuanMedium-B5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182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332" r:id="rId1"/>
    <p:sldLayoutId id="2147487333" r:id="rId2"/>
    <p:sldLayoutId id="2147487334" r:id="rId3"/>
    <p:sldLayoutId id="2147487335" r:id="rId4"/>
    <p:sldLayoutId id="2147487336" r:id="rId5"/>
    <p:sldLayoutId id="2147487337" r:id="rId6"/>
    <p:sldLayoutId id="2147487338" r:id="rId7"/>
    <p:sldLayoutId id="2147487339" r:id="rId8"/>
    <p:sldLayoutId id="2147487340" r:id="rId9"/>
    <p:sldLayoutId id="2147487341" r:id="rId10"/>
    <p:sldLayoutId id="21474873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sp>
        <p:nvSpPr>
          <p:cNvPr id="3" name="AutoShape 4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132690"/>
            <a:ext cx="8476313" cy="28109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44736" y="1524000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主日信息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7409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4:5-8】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惟有不作工的，只信称罪人为义的　神，他的信就算为义。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to him who does not work but believes on Him who justifies the ungodly, his faith is accounted for righteousness,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正如大卫称那在行为以外蒙　神算为义的人是有福的。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just as David also describes the blessedness of the man to whom God imputes righteousness apart from works:</a:t>
            </a:r>
          </a:p>
        </p:txBody>
      </p:sp>
    </p:spTree>
    <p:extLst>
      <p:ext uri="{BB962C8B-B14F-4D97-AF65-F5344CB8AC3E}">
        <p14:creationId xmlns:p14="http://schemas.microsoft.com/office/powerpoint/2010/main" val="2616463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4:5-8】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他说：“得赦免其过、遮盖其罪的，这人是有福的；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Blessed are those whose lawless deeds are forgiven, And whose sins are covered;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主不算为有罪的，这人是有福的。”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Blessed is the man to whom the Lord shall not impute sin.”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05607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5:1】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我们既因信称义，就藉着我们的主耶稣基督得与　神相和。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having been justified by faith, we have peace with God through our Lord Jesus Christ,</a:t>
            </a:r>
          </a:p>
        </p:txBody>
      </p:sp>
    </p:spTree>
    <p:extLst>
      <p:ext uri="{BB962C8B-B14F-4D97-AF65-F5344CB8AC3E}">
        <p14:creationId xmlns:p14="http://schemas.microsoft.com/office/powerpoint/2010/main" val="1287657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32:1-5】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（大卫的训诲诗。）得赦免其过、遮盖其罪的，这人是有福的。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 Psalm of David. A Contemplation. Blessed is he whose transgression is forgiven, Whose sin is covered.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凡心里没有诡诈，耶和华不算为有罪的，这人是有福的。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Blessed is the man to whom the Lord does not impute iniquity, And in whose spirit there is no deceit.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我闭口不认罪的时候，因终日唉哼而骨头枯干。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I kept silent, my bones grew old Through my groaning all the day long.</a:t>
            </a:r>
          </a:p>
        </p:txBody>
      </p:sp>
    </p:spTree>
    <p:extLst>
      <p:ext uri="{BB962C8B-B14F-4D97-AF65-F5344CB8AC3E}">
        <p14:creationId xmlns:p14="http://schemas.microsoft.com/office/powerpoint/2010/main" val="2242555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32:1-5】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黑夜白日，你的手在我身上沉重；我的精力耗尽，如同夏天的干旱。（细拉）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day and night Your hand was heavy upon me; My vitality was turned into the drought of summer. Selah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我向你陈明我的罪，不隐瞒我的恶。我说：“我要向耶和华承认我的过犯。”你就赦免我的罪恶。（细拉）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 acknowledged my sin to You, And my iniquity I have not hidden. I said, “I will confess my transgressions to the Lord,” And You forgave the iniquity of my sin. Selah</a:t>
            </a:r>
          </a:p>
        </p:txBody>
      </p:sp>
    </p:spTree>
    <p:extLst>
      <p:ext uri="{BB962C8B-B14F-4D97-AF65-F5344CB8AC3E}">
        <p14:creationId xmlns:p14="http://schemas.microsoft.com/office/powerpoint/2010/main" val="2132227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32:5】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我向你陈明我的罪，不隐瞒我的恶。我说：“我要向耶和华承认我的过犯。”你就赦免我的罪恶。（细拉）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 acknowledged my sin to You, And my iniquity I have not hidden. I said, “I will confess my transgressions to the Lord,” And You forgave the iniquity of my sin. Selah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1532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约翰一书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John 1:9】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我们若认自己的罪，　神是信实的，是公义的，必要赦免我们的罪，洗净我们一切的不义；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we confess our sins, He is faithful and just to forgive us our sins and to cleanse us from all unrighteousness.</a:t>
            </a:r>
          </a:p>
        </p:txBody>
      </p:sp>
    </p:spTree>
    <p:extLst>
      <p:ext uri="{BB962C8B-B14F-4D97-AF65-F5344CB8AC3E}">
        <p14:creationId xmlns:p14="http://schemas.microsoft.com/office/powerpoint/2010/main" val="957591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4:6-8】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正如大卫称那在行为以外蒙　神算为义的人是有福的。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just as David also describes the blessedness of the man to whom God imputes righteousness apart from works: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他说：“得赦免其过、遮盖其罪的，这人是有福的；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Blessed are those whose lawless deeds are forgiven, And whose sins are covered;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主不算为有罪的，这人是有福的。”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Blessed is the man to whom the Lord shall not impute sin.”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968248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4:5】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惟有不作工的，只信称罪人为义的　神，他的信就算为义。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to him who does not work but believes on Him who justifies the ungodly, his faith is accounted for righteousness,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5:1】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我们既因信称义，就藉着我们的主耶稣基督得与　神相和。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having been justified by faith, we have peace with God through our Lord Jesus Christ,</a:t>
            </a:r>
          </a:p>
        </p:txBody>
      </p:sp>
    </p:spTree>
    <p:extLst>
      <p:ext uri="{BB962C8B-B14F-4D97-AF65-F5344CB8AC3E}">
        <p14:creationId xmlns:p14="http://schemas.microsoft.com/office/powerpoint/2010/main" val="19854705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21:31b-32】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31b  ……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耶稣说：“我实在告诉你们：税吏和娼妓倒比你们先进　神的国。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….Jesus said to them, “Assuredly, I say to you that tax collectors and harlots enter the kingdom of God before you.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因为约翰遵着义路到你们这里来，你们却不信他；税吏和娼妓倒信他。你们看见了，后来还是不懊悔去信他。”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John came to you in the way of righteousness, and you did not believe him; but tax collectors and harlots believed him; and when you saw it, you did not afterward relent and believe him.</a:t>
            </a:r>
          </a:p>
        </p:txBody>
      </p:sp>
    </p:spTree>
    <p:extLst>
      <p:ext uri="{BB962C8B-B14F-4D97-AF65-F5344CB8AC3E}">
        <p14:creationId xmlns:p14="http://schemas.microsoft.com/office/powerpoint/2010/main" val="1186377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因信称义的福</a:t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Blessings of Justification by Faith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9/28/2025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23:39-43】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那同钉的两个犯人，有一个讥诮祂说：“你不是基督吗？可以救自己和我们吧！”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one of the criminals who were hanged blasphemed Him, saying, “If You are the Christ, save Yourself and us.”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那一个就应声责备他说：“你既是一样受刑的，还不怕　神吗？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the other, answering, rebuked him, saying, “Do you not even fear God, seeing you are under the same condemnation?</a:t>
            </a:r>
          </a:p>
        </p:txBody>
      </p:sp>
    </p:spTree>
    <p:extLst>
      <p:ext uri="{BB962C8B-B14F-4D97-AF65-F5344CB8AC3E}">
        <p14:creationId xmlns:p14="http://schemas.microsoft.com/office/powerpoint/2010/main" val="26842209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23:39-43】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我们是应该的，因我们所受的与我们所作的相称，但这个人没有作过一件不好的事。”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we indeed justly, for we receive the due reward of our deeds; but this Man has done nothing wrong.”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就说：“耶稣啊，你得国降临的时候，求你记念我！”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said to Jesus, “Lord, remember me when You come into Your kingdom.”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耶稣对他说：“我实在告诉你：今日你要同我在乐园里了。”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Jesus said to him, “Assuredly, I say to you, today you will be with Me in Paradise.”</a:t>
            </a:r>
          </a:p>
        </p:txBody>
      </p:sp>
    </p:spTree>
    <p:extLst>
      <p:ext uri="{BB962C8B-B14F-4D97-AF65-F5344CB8AC3E}">
        <p14:creationId xmlns:p14="http://schemas.microsoft.com/office/powerpoint/2010/main" val="12227661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32:1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（大卫的训诲诗。）得赦免其过、遮盖其罪的，这人是有福的。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 Psalm of David. A Contemplation. Blessed is he whose transgression is forgiven, Whose sin is covered.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我向你陈明我的罪，不隐瞒我的恶。我说：“我要向耶和华承认我的过犯。”你就赦免我的罪恶。（细拉）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 acknowledged my sin to You, And my iniquity I have not hidden. I said, “I will confess my transgressions to the Lord,” And You forgave the iniquity of my sin. Selah</a:t>
            </a:r>
          </a:p>
        </p:txBody>
      </p:sp>
    </p:spTree>
    <p:extLst>
      <p:ext uri="{BB962C8B-B14F-4D97-AF65-F5344CB8AC3E}">
        <p14:creationId xmlns:p14="http://schemas.microsoft.com/office/powerpoint/2010/main" val="32471317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8:1-2】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如今那些在基督耶稣里的，就不定罪了。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 is therefore now no condemnation to those who are in Christ Jesus, who do not walk according to the flesh, but according to the Spirit.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因为赐生命圣灵的律在基督耶稣里释放了我，使我脱离罪和死的律了。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 law of the Spirit of life in Christ Jesus has made me free from the law of sin and death.</a:t>
            </a:r>
          </a:p>
        </p:txBody>
      </p:sp>
    </p:spTree>
    <p:extLst>
      <p:ext uri="{BB962C8B-B14F-4D97-AF65-F5344CB8AC3E}">
        <p14:creationId xmlns:p14="http://schemas.microsoft.com/office/powerpoint/2010/main" val="14514336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8:32-35a】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神既不爱惜自己的儿子为我们众人舍了，岂不也把万物和祂一同白白地赐给我们吗？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did not spare His own Son, but delivered Him up for us all, how shall He not with Him also freely give us all things?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谁能控告　神所拣选的人呢？有　神称他们为义了。（或作“是称他们为义的　神吗？”）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 shall bring a charge against God’s elect? It is God who justifies.</a:t>
            </a:r>
          </a:p>
        </p:txBody>
      </p:sp>
    </p:spTree>
    <p:extLst>
      <p:ext uri="{BB962C8B-B14F-4D97-AF65-F5344CB8AC3E}">
        <p14:creationId xmlns:p14="http://schemas.microsoft.com/office/powerpoint/2010/main" val="4959880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8:32-35a】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谁能定他们的罪呢？有基督耶稣已经死了，而且从死里复活，现今在　神的右边，也替我们祈求。（“有基督云云”，或作“是已经死了，而且从死里复活，现今在　神的右边，也替我们祈求的基督耶稣吗？”）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 is he who condemns? It is Christ who died, and furthermore is also risen, who is even at the right hand of God, who also makes intercession for us.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35a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谁能使我们与基督的爱隔绝呢？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 shall separate us from the love of Christ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1172467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4:3-8】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经上说什么呢？说：“亚伯拉罕信　神，这就算为他的义。”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what does the Scripture say? “Abraham believed God, and it was accounted to him for righteousness.”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作工的得工价，不算恩典，乃是该得的；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to him who works, the wages are not counted as grace but as debt.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惟有不作工的，只信称罪人为义的　神，他的信就算为义。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to him who does not work but believes on Him who justifies the ungodly, his faith is accounted for righteousness,</a:t>
            </a:r>
          </a:p>
        </p:txBody>
      </p:sp>
    </p:spTree>
    <p:extLst>
      <p:ext uri="{BB962C8B-B14F-4D97-AF65-F5344CB8AC3E}">
        <p14:creationId xmlns:p14="http://schemas.microsoft.com/office/powerpoint/2010/main" val="2343233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4:3-8】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正如大卫称那在行为以外蒙　神算为义的人是有福的。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just as David also describes the blessedness of the man to whom God imputes righteousness apart from works: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他说：“得赦免其过、遮盖其罪的，这人是有福的；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Blessed are those whose lawless deeds are forgiven, And whose sins are covered;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主不算为有罪的，这人是有福的。”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Blessed is the man to whom the Lord shall not impute sin.”</a:t>
            </a:r>
          </a:p>
        </p:txBody>
      </p:sp>
    </p:spTree>
    <p:extLst>
      <p:ext uri="{BB962C8B-B14F-4D97-AF65-F5344CB8AC3E}">
        <p14:creationId xmlns:p14="http://schemas.microsoft.com/office/powerpoint/2010/main" val="2673194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5:1-2】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我们既因信称义，就藉着我们的主耶稣基督得与　神相和。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having been justified by faith, we have peace with God through our Lord Jesus Christ,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我们又藉着祂，因信得进入现在所站的这恩典中，并且欢欢喜喜盼望　神的荣耀。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through whom also we have access by faith into this grace in which we stand, and rejoice in hope of the glory of God.</a:t>
            </a:r>
          </a:p>
        </p:txBody>
      </p:sp>
    </p:spTree>
    <p:extLst>
      <p:ext uri="{BB962C8B-B14F-4D97-AF65-F5344CB8AC3E}">
        <p14:creationId xmlns:p14="http://schemas.microsoft.com/office/powerpoint/2010/main" val="2651098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5:1】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我们既因信称义，就藉着我们的主耶稣基督得与　神相和。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having been justified by faith, we have peace with God through our Lord Jesus Christ,</a:t>
            </a:r>
          </a:p>
        </p:txBody>
      </p:sp>
    </p:spTree>
    <p:extLst>
      <p:ext uri="{BB962C8B-B14F-4D97-AF65-F5344CB8AC3E}">
        <p14:creationId xmlns:p14="http://schemas.microsoft.com/office/powerpoint/2010/main" val="1508908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民数记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Numbers 12:1-2】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摩西娶了古实女子为妻。米利暗和亚伦因他所娶的古实女子，就毁谤他，说：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Miriam and Aaron spoke against Moses because of the Ethiopian woman whom he had married; for he had married an Ethiopian woman.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难道耶和华单与摩西说话，不也与我们说话吗？”这话耶和华听见了。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they said, “Has the Lord indeed spoken only through Moses? Has He not spoken through us also?” And the Lord heard it.</a:t>
            </a:r>
          </a:p>
        </p:txBody>
      </p:sp>
    </p:spTree>
    <p:extLst>
      <p:ext uri="{BB962C8B-B14F-4D97-AF65-F5344CB8AC3E}">
        <p14:creationId xmlns:p14="http://schemas.microsoft.com/office/powerpoint/2010/main" val="3657729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出埃及记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Exodus 33:11a】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耶和华与摩西面对面说话，好像人与朋友说话一般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the Lord spoke to Moses face to face, as a man speaks to his friend….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马可福音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3:21】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耶稣的亲属听见，就出来要拉住祂，因为他们说祂癫狂了。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when His own people heard about this, they went out to lay hold of Him, for they said, “He is out of His mind.”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21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10:30】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我与父原为一。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”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 and My Father are one.”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16:32】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看哪，时候将到，且是已经到了，你们要分散，各归自己的地方去，留下我独自一人；其实我不是独自一人，因为有父与我同在。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Indeed the hour is coming, yes, has now come, that you will be scattered, each to his own, and will leave Me alone. And yet I am not alone, because the Father is with Me.</a:t>
            </a:r>
          </a:p>
        </p:txBody>
      </p:sp>
    </p:spTree>
    <p:extLst>
      <p:ext uri="{BB962C8B-B14F-4D97-AF65-F5344CB8AC3E}">
        <p14:creationId xmlns:p14="http://schemas.microsoft.com/office/powerpoint/2010/main" val="2587596541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DFYuanMedium-B5"/>
        <a:ea typeface="DFYuanMedium-B5"/>
        <a:cs typeface=""/>
      </a:majorFont>
      <a:minorFont>
        <a:latin typeface="DFYuanMedium-B5"/>
        <a:ea typeface="DFYuanMedium-B5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21356</TotalTime>
  <Words>2714</Words>
  <Application>Microsoft Office PowerPoint</Application>
  <PresentationFormat>On-screen Show (4:3)</PresentationFormat>
  <Paragraphs>108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DFYuanMedium-B5</vt:lpstr>
      <vt:lpstr>KaiTi</vt:lpstr>
      <vt:lpstr>微软雅黑</vt:lpstr>
      <vt:lpstr>Arial</vt:lpstr>
      <vt:lpstr>Calibri</vt:lpstr>
      <vt:lpstr>Calibri Light</vt:lpstr>
      <vt:lpstr>Garamond</vt:lpstr>
      <vt:lpstr>3_Office Theme</vt:lpstr>
      <vt:lpstr>1_Default Design</vt:lpstr>
      <vt:lpstr>Office 主题</vt:lpstr>
      <vt:lpstr>PowerPoint Presentation</vt:lpstr>
      <vt:lpstr>因信称义的福 The Blessings of Justification by Faith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BCCC_User</cp:lastModifiedBy>
  <cp:revision>645</cp:revision>
  <dcterms:created xsi:type="dcterms:W3CDTF">2005-10-06T16:33:29Z</dcterms:created>
  <dcterms:modified xsi:type="dcterms:W3CDTF">2025-09-28T18:06:23Z</dcterms:modified>
</cp:coreProperties>
</file>