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09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与爱国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历史上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政教合一的错误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例子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：德国历史上的政教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合一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是全人类和宇宙万物的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与国家政权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政教分离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顺服政权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顺服政府与顺服神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监督批评政府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实践行动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3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14978</TotalTime>
  <Words>30</Words>
  <Application>Microsoft Office PowerPoint</Application>
  <PresentationFormat>全屏显示(4:3)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1341</cp:revision>
  <dcterms:created xsi:type="dcterms:W3CDTF">2018-02-16T18:09:56Z</dcterms:created>
  <dcterms:modified xsi:type="dcterms:W3CDTF">2025-10-05T06:31:05Z</dcterms:modified>
</cp:coreProperties>
</file>