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39" r:id="rId1"/>
    <p:sldMasterId id="2147487046" r:id="rId2"/>
    <p:sldMasterId id="2147487329" r:id="rId3"/>
  </p:sldMasterIdLst>
  <p:notesMasterIdLst>
    <p:notesMasterId r:id="rId30"/>
  </p:notesMasterIdLst>
  <p:sldIdLst>
    <p:sldId id="2455" r:id="rId4"/>
    <p:sldId id="2214" r:id="rId5"/>
    <p:sldId id="3707" r:id="rId6"/>
    <p:sldId id="4173" r:id="rId7"/>
    <p:sldId id="4174" r:id="rId8"/>
    <p:sldId id="4182" r:id="rId9"/>
    <p:sldId id="4175" r:id="rId10"/>
    <p:sldId id="4176" r:id="rId11"/>
    <p:sldId id="4183" r:id="rId12"/>
    <p:sldId id="4177" r:id="rId13"/>
    <p:sldId id="4178" r:id="rId14"/>
    <p:sldId id="4160" r:id="rId15"/>
    <p:sldId id="4161" r:id="rId16"/>
    <p:sldId id="4127" r:id="rId17"/>
    <p:sldId id="4179" r:id="rId18"/>
    <p:sldId id="4184" r:id="rId19"/>
    <p:sldId id="4185" r:id="rId20"/>
    <p:sldId id="4186" r:id="rId21"/>
    <p:sldId id="4187" r:id="rId22"/>
    <p:sldId id="4188" r:id="rId23"/>
    <p:sldId id="4192" r:id="rId24"/>
    <p:sldId id="4189" r:id="rId25"/>
    <p:sldId id="4190" r:id="rId26"/>
    <p:sldId id="4191" r:id="rId27"/>
    <p:sldId id="4193" r:id="rId28"/>
    <p:sldId id="4194" r:id="rId29"/>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Garamond" panose="02020404030301010803" pitchFamily="18" charset="0"/>
        <a:ea typeface="SimSun" panose="02010600030101010101" pitchFamily="2" charset="-122"/>
        <a:cs typeface="+mn-cs"/>
      </a:defRPr>
    </a:lvl1pPr>
    <a:lvl2pPr marL="457200" algn="l" rtl="0" eaLnBrk="0" fontAlgn="base" hangingPunct="0">
      <a:spcBef>
        <a:spcPct val="0"/>
      </a:spcBef>
      <a:spcAft>
        <a:spcPct val="0"/>
      </a:spcAft>
      <a:defRPr kern="1200">
        <a:solidFill>
          <a:schemeClr val="tx1"/>
        </a:solidFill>
        <a:latin typeface="Garamond" panose="02020404030301010803" pitchFamily="18" charset="0"/>
        <a:ea typeface="SimSun" panose="02010600030101010101" pitchFamily="2" charset="-122"/>
        <a:cs typeface="+mn-cs"/>
      </a:defRPr>
    </a:lvl2pPr>
    <a:lvl3pPr marL="914400" algn="l" rtl="0" eaLnBrk="0" fontAlgn="base" hangingPunct="0">
      <a:spcBef>
        <a:spcPct val="0"/>
      </a:spcBef>
      <a:spcAft>
        <a:spcPct val="0"/>
      </a:spcAft>
      <a:defRPr kern="1200">
        <a:solidFill>
          <a:schemeClr val="tx1"/>
        </a:solidFill>
        <a:latin typeface="Garamond" panose="02020404030301010803" pitchFamily="18" charset="0"/>
        <a:ea typeface="SimSun" panose="02010600030101010101" pitchFamily="2" charset="-122"/>
        <a:cs typeface="+mn-cs"/>
      </a:defRPr>
    </a:lvl3pPr>
    <a:lvl4pPr marL="1371600" algn="l" rtl="0" eaLnBrk="0" fontAlgn="base" hangingPunct="0">
      <a:spcBef>
        <a:spcPct val="0"/>
      </a:spcBef>
      <a:spcAft>
        <a:spcPct val="0"/>
      </a:spcAft>
      <a:defRPr kern="1200">
        <a:solidFill>
          <a:schemeClr val="tx1"/>
        </a:solidFill>
        <a:latin typeface="Garamond" panose="02020404030301010803" pitchFamily="18" charset="0"/>
        <a:ea typeface="SimSun" panose="02010600030101010101" pitchFamily="2" charset="-122"/>
        <a:cs typeface="+mn-cs"/>
      </a:defRPr>
    </a:lvl4pPr>
    <a:lvl5pPr marL="1828800" algn="l" rtl="0" eaLnBrk="0" fontAlgn="base" hangingPunct="0">
      <a:spcBef>
        <a:spcPct val="0"/>
      </a:spcBef>
      <a:spcAft>
        <a:spcPct val="0"/>
      </a:spcAft>
      <a:defRPr kern="1200">
        <a:solidFill>
          <a:schemeClr val="tx1"/>
        </a:solidFill>
        <a:latin typeface="Garamond" panose="02020404030301010803" pitchFamily="18" charset="0"/>
        <a:ea typeface="SimSun" panose="02010600030101010101" pitchFamily="2" charset="-122"/>
        <a:cs typeface="+mn-cs"/>
      </a:defRPr>
    </a:lvl5pPr>
    <a:lvl6pPr marL="2286000" algn="l" defTabSz="914400" rtl="0" eaLnBrk="1" latinLnBrk="0" hangingPunct="1">
      <a:defRPr kern="1200">
        <a:solidFill>
          <a:schemeClr val="tx1"/>
        </a:solidFill>
        <a:latin typeface="Garamond" panose="02020404030301010803" pitchFamily="18" charset="0"/>
        <a:ea typeface="SimSun" panose="02010600030101010101" pitchFamily="2" charset="-122"/>
        <a:cs typeface="+mn-cs"/>
      </a:defRPr>
    </a:lvl6pPr>
    <a:lvl7pPr marL="2743200" algn="l" defTabSz="914400" rtl="0" eaLnBrk="1" latinLnBrk="0" hangingPunct="1">
      <a:defRPr kern="1200">
        <a:solidFill>
          <a:schemeClr val="tx1"/>
        </a:solidFill>
        <a:latin typeface="Garamond" panose="02020404030301010803" pitchFamily="18" charset="0"/>
        <a:ea typeface="SimSun" panose="02010600030101010101" pitchFamily="2" charset="-122"/>
        <a:cs typeface="+mn-cs"/>
      </a:defRPr>
    </a:lvl7pPr>
    <a:lvl8pPr marL="3200400" algn="l" defTabSz="914400" rtl="0" eaLnBrk="1" latinLnBrk="0" hangingPunct="1">
      <a:defRPr kern="1200">
        <a:solidFill>
          <a:schemeClr val="tx1"/>
        </a:solidFill>
        <a:latin typeface="Garamond" panose="02020404030301010803" pitchFamily="18" charset="0"/>
        <a:ea typeface="SimSun" panose="02010600030101010101" pitchFamily="2" charset="-122"/>
        <a:cs typeface="+mn-cs"/>
      </a:defRPr>
    </a:lvl8pPr>
    <a:lvl9pPr marL="3657600" algn="l" defTabSz="914400" rtl="0" eaLnBrk="1" latinLnBrk="0" hangingPunct="1">
      <a:defRPr kern="1200">
        <a:solidFill>
          <a:schemeClr val="tx1"/>
        </a:solidFill>
        <a:latin typeface="Garamond" panose="02020404030301010803" pitchFamily="18" charset="0"/>
        <a:ea typeface="SimSun" panose="02010600030101010101" pitchFamily="2" charset="-122"/>
        <a:cs typeface="+mn-cs"/>
      </a:defRPr>
    </a:lvl9pPr>
  </p:defaultTextStyle>
  <p:extLst>
    <p:ext uri="{521415D9-36F7-43E2-AB2F-B90AF26B5E84}">
      <p14:sectionLst xmlns:p14="http://schemas.microsoft.com/office/powerpoint/2010/main">
        <p14:section name="Default Section" id="{DDDBC4A7-8189-4330-A0CF-DA76B2124B4C}">
          <p14:sldIdLst>
            <p14:sldId id="2455"/>
            <p14:sldId id="2214"/>
            <p14:sldId id="3707"/>
            <p14:sldId id="4173"/>
            <p14:sldId id="4174"/>
            <p14:sldId id="4182"/>
            <p14:sldId id="4175"/>
            <p14:sldId id="4176"/>
            <p14:sldId id="4183"/>
            <p14:sldId id="4177"/>
            <p14:sldId id="4178"/>
            <p14:sldId id="4160"/>
            <p14:sldId id="4161"/>
            <p14:sldId id="4127"/>
            <p14:sldId id="4179"/>
            <p14:sldId id="4184"/>
            <p14:sldId id="4185"/>
            <p14:sldId id="4186"/>
            <p14:sldId id="4187"/>
            <p14:sldId id="4188"/>
            <p14:sldId id="4192"/>
            <p14:sldId id="4189"/>
            <p14:sldId id="4190"/>
            <p14:sldId id="4191"/>
            <p14:sldId id="4193"/>
            <p14:sldId id="4194"/>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C582E"/>
    <a:srgbClr val="ECD3ED"/>
    <a:srgbClr val="E6F159"/>
    <a:srgbClr val="D5D4F0"/>
    <a:srgbClr val="C6C4EA"/>
    <a:srgbClr val="B3F7CF"/>
    <a:srgbClr val="F2E6DE"/>
    <a:srgbClr val="F4F9B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492" autoAdjust="0"/>
    <p:restoredTop sz="94679" autoAdjust="0"/>
  </p:normalViewPr>
  <p:slideViewPr>
    <p:cSldViewPr>
      <p:cViewPr varScale="1">
        <p:scale>
          <a:sx n="64" d="100"/>
          <a:sy n="64" d="100"/>
        </p:scale>
        <p:origin x="732" y="7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3" Type="http://schemas.openxmlformats.org/officeDocument/2006/relationships/slideMaster" Target="slideMasters/slideMaster3.xml"/><Relationship Id="rId21" Type="http://schemas.openxmlformats.org/officeDocument/2006/relationships/slide" Target="slides/slide18.xml"/><Relationship Id="rId34" Type="http://schemas.openxmlformats.org/officeDocument/2006/relationships/tableStyles" Target="tableStyles.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slide" Target="slides/slide26.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viewProps" Target="viewProps.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10" Type="http://schemas.openxmlformats.org/officeDocument/2006/relationships/slide" Target="slides/slide7.xml"/><Relationship Id="rId19" Type="http://schemas.openxmlformats.org/officeDocument/2006/relationships/slide" Target="slides/slide16.xml"/><Relationship Id="rId31" Type="http://schemas.openxmlformats.org/officeDocument/2006/relationships/presProps" Target="presProps.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notesMaster" Target="notesMasters/notesMaster1.xml"/><Relationship Id="rId8" Type="http://schemas.openxmlformats.org/officeDocument/2006/relationships/slide" Target="slides/slide5.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eaLnBrk="1" hangingPunct="1">
              <a:defRPr sz="1200"/>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eaLnBrk="1" hangingPunct="1">
              <a:defRPr sz="1200"/>
            </a:lvl1pPr>
          </a:lstStyle>
          <a:p>
            <a:pPr>
              <a:defRPr/>
            </a:pPr>
            <a:fld id="{99CCE0B4-C554-4028-BE49-6CBFC4E010E2}" type="datetimeFigureOut">
              <a:rPr lang="en-US"/>
              <a:pPr>
                <a:defRPr/>
              </a:pPr>
              <a:t>10/5/2025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eaLnBrk="1" hangingPunct="1">
              <a:defRPr sz="1200"/>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smtClean="0"/>
            </a:lvl1pPr>
          </a:lstStyle>
          <a:p>
            <a:pPr>
              <a:defRPr/>
            </a:pPr>
            <a:fld id="{42236B70-6EF3-423E-AD2A-A676B2D6A9D0}" type="slidenum">
              <a:rPr lang="en-US" altLang="en-US"/>
              <a:pPr>
                <a:defRPr/>
              </a:pPr>
              <a:t>‹#›</a:t>
            </a:fld>
            <a:endParaRPr lang="en-US" altLang="en-US"/>
          </a:p>
        </p:txBody>
      </p:sp>
    </p:spTree>
    <p:extLst>
      <p:ext uri="{BB962C8B-B14F-4D97-AF65-F5344CB8AC3E}">
        <p14:creationId xmlns:p14="http://schemas.microsoft.com/office/powerpoint/2010/main" val="2233613320"/>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a:extLst>
              <a:ext uri="{FF2B5EF4-FFF2-40B4-BE49-F238E27FC236}">
                <a16:creationId xmlns:a16="http://schemas.microsoft.com/office/drawing/2014/main" id="{AAA547EE-9C5F-4B7F-B881-4B67D407AE6B}"/>
              </a:ext>
            </a:extLst>
          </p:cNvPr>
          <p:cNvSpPr>
            <a:spLocks noGrp="1"/>
          </p:cNvSpPr>
          <p:nvPr>
            <p:ph type="dt" sz="half" idx="10"/>
          </p:nvPr>
        </p:nvSpPr>
        <p:spPr/>
        <p:txBody>
          <a:bodyPr/>
          <a:lstStyle>
            <a:lvl1pPr>
              <a:defRPr/>
            </a:lvl1pPr>
          </a:lstStyle>
          <a:p>
            <a:pPr>
              <a:defRPr/>
            </a:pPr>
            <a:fld id="{3E067D8B-447D-4806-840C-3761697763ED}" type="datetime1">
              <a:rPr lang="en-US"/>
              <a:pPr>
                <a:defRPr/>
              </a:pPr>
              <a:t>10/5/2025</a:t>
            </a:fld>
            <a:endParaRPr lang="en-US"/>
          </a:p>
        </p:txBody>
      </p:sp>
      <p:sp>
        <p:nvSpPr>
          <p:cNvPr id="5" name="Footer Placeholder 4">
            <a:extLst>
              <a:ext uri="{FF2B5EF4-FFF2-40B4-BE49-F238E27FC236}">
                <a16:creationId xmlns:a16="http://schemas.microsoft.com/office/drawing/2014/main" id="{C06C25BD-E135-4117-A265-131B2351AE62}"/>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AFE3A814-5C35-4693-9A8D-ECCE9F952597}"/>
              </a:ext>
            </a:extLst>
          </p:cNvPr>
          <p:cNvSpPr>
            <a:spLocks noGrp="1"/>
          </p:cNvSpPr>
          <p:nvPr>
            <p:ph type="sldNum" sz="quarter" idx="12"/>
          </p:nvPr>
        </p:nvSpPr>
        <p:spPr/>
        <p:txBody>
          <a:bodyPr/>
          <a:lstStyle>
            <a:lvl1pPr>
              <a:defRPr/>
            </a:lvl1pPr>
          </a:lstStyle>
          <a:p>
            <a:pPr>
              <a:defRPr/>
            </a:pPr>
            <a:fld id="{01FFF816-7056-4407-9C4C-9DBF6102623A}" type="slidenum">
              <a:rPr lang="en-US" altLang="en-US"/>
              <a:pPr>
                <a:defRPr/>
              </a:pPr>
              <a:t>‹#›</a:t>
            </a:fld>
            <a:endParaRPr lang="en-US" altLang="en-US"/>
          </a:p>
        </p:txBody>
      </p:sp>
    </p:spTree>
    <p:extLst>
      <p:ext uri="{BB962C8B-B14F-4D97-AF65-F5344CB8AC3E}">
        <p14:creationId xmlns:p14="http://schemas.microsoft.com/office/powerpoint/2010/main" val="25648530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1034C19-0131-4963-8FB1-7F59CC4F2239}"/>
              </a:ext>
            </a:extLst>
          </p:cNvPr>
          <p:cNvSpPr>
            <a:spLocks noGrp="1"/>
          </p:cNvSpPr>
          <p:nvPr>
            <p:ph type="dt" sz="half" idx="10"/>
          </p:nvPr>
        </p:nvSpPr>
        <p:spPr/>
        <p:txBody>
          <a:bodyPr/>
          <a:lstStyle>
            <a:lvl1pPr>
              <a:defRPr/>
            </a:lvl1pPr>
          </a:lstStyle>
          <a:p>
            <a:pPr>
              <a:defRPr/>
            </a:pPr>
            <a:fld id="{A437812D-8455-49F8-8763-31EA88F711F5}" type="datetime1">
              <a:rPr lang="en-US"/>
              <a:pPr>
                <a:defRPr/>
              </a:pPr>
              <a:t>10/5/2025</a:t>
            </a:fld>
            <a:endParaRPr lang="en-US"/>
          </a:p>
        </p:txBody>
      </p:sp>
      <p:sp>
        <p:nvSpPr>
          <p:cNvPr id="5" name="Footer Placeholder 4">
            <a:extLst>
              <a:ext uri="{FF2B5EF4-FFF2-40B4-BE49-F238E27FC236}">
                <a16:creationId xmlns:a16="http://schemas.microsoft.com/office/drawing/2014/main" id="{F485FD7C-70A1-4FD7-99DA-2C3009340D6F}"/>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11C0EB3A-C3AC-4EE7-B900-EE64CB9BBAC1}"/>
              </a:ext>
            </a:extLst>
          </p:cNvPr>
          <p:cNvSpPr>
            <a:spLocks noGrp="1"/>
          </p:cNvSpPr>
          <p:nvPr>
            <p:ph type="sldNum" sz="quarter" idx="12"/>
          </p:nvPr>
        </p:nvSpPr>
        <p:spPr/>
        <p:txBody>
          <a:bodyPr/>
          <a:lstStyle>
            <a:lvl1pPr>
              <a:defRPr/>
            </a:lvl1pPr>
          </a:lstStyle>
          <a:p>
            <a:pPr>
              <a:defRPr/>
            </a:pPr>
            <a:fld id="{BA26FF59-23D7-4ACB-84D0-45C3BD644BF8}" type="slidenum">
              <a:rPr lang="en-US" altLang="en-US"/>
              <a:pPr>
                <a:defRPr/>
              </a:pPr>
              <a:t>‹#›</a:t>
            </a:fld>
            <a:endParaRPr lang="en-US" altLang="en-US"/>
          </a:p>
        </p:txBody>
      </p:sp>
    </p:spTree>
    <p:extLst>
      <p:ext uri="{BB962C8B-B14F-4D97-AF65-F5344CB8AC3E}">
        <p14:creationId xmlns:p14="http://schemas.microsoft.com/office/powerpoint/2010/main" val="15007090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4BE0837-DB8D-4463-9AE4-479A73181FD6}"/>
              </a:ext>
            </a:extLst>
          </p:cNvPr>
          <p:cNvSpPr>
            <a:spLocks noGrp="1"/>
          </p:cNvSpPr>
          <p:nvPr>
            <p:ph type="dt" sz="half" idx="10"/>
          </p:nvPr>
        </p:nvSpPr>
        <p:spPr/>
        <p:txBody>
          <a:bodyPr/>
          <a:lstStyle>
            <a:lvl1pPr>
              <a:defRPr/>
            </a:lvl1pPr>
          </a:lstStyle>
          <a:p>
            <a:pPr>
              <a:defRPr/>
            </a:pPr>
            <a:fld id="{93C8E269-E917-4493-87CF-A70118104007}" type="datetime1">
              <a:rPr lang="en-US"/>
              <a:pPr>
                <a:defRPr/>
              </a:pPr>
              <a:t>10/5/2025</a:t>
            </a:fld>
            <a:endParaRPr lang="en-US"/>
          </a:p>
        </p:txBody>
      </p:sp>
      <p:sp>
        <p:nvSpPr>
          <p:cNvPr id="5" name="Footer Placeholder 4">
            <a:extLst>
              <a:ext uri="{FF2B5EF4-FFF2-40B4-BE49-F238E27FC236}">
                <a16:creationId xmlns:a16="http://schemas.microsoft.com/office/drawing/2014/main" id="{D75C03EF-48A9-417C-8F08-26A287FC76EC}"/>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88199034-5E40-4A43-BC5A-ABFF129BCC28}"/>
              </a:ext>
            </a:extLst>
          </p:cNvPr>
          <p:cNvSpPr>
            <a:spLocks noGrp="1"/>
          </p:cNvSpPr>
          <p:nvPr>
            <p:ph type="sldNum" sz="quarter" idx="12"/>
          </p:nvPr>
        </p:nvSpPr>
        <p:spPr/>
        <p:txBody>
          <a:bodyPr/>
          <a:lstStyle>
            <a:lvl1pPr>
              <a:defRPr/>
            </a:lvl1pPr>
          </a:lstStyle>
          <a:p>
            <a:pPr>
              <a:defRPr/>
            </a:pPr>
            <a:fld id="{FBF69AFB-4F7A-4EAB-931E-EC9B55EE2986}" type="slidenum">
              <a:rPr lang="en-US" altLang="en-US"/>
              <a:pPr>
                <a:defRPr/>
              </a:pPr>
              <a:t>‹#›</a:t>
            </a:fld>
            <a:endParaRPr lang="en-US" altLang="en-US"/>
          </a:p>
        </p:txBody>
      </p:sp>
    </p:spTree>
    <p:extLst>
      <p:ext uri="{BB962C8B-B14F-4D97-AF65-F5344CB8AC3E}">
        <p14:creationId xmlns:p14="http://schemas.microsoft.com/office/powerpoint/2010/main" val="429238317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Tree>
    <p:extLst>
      <p:ext uri="{BB962C8B-B14F-4D97-AF65-F5344CB8AC3E}">
        <p14:creationId xmlns:p14="http://schemas.microsoft.com/office/powerpoint/2010/main" val="241082219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76190615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Tree>
    <p:extLst>
      <p:ext uri="{BB962C8B-B14F-4D97-AF65-F5344CB8AC3E}">
        <p14:creationId xmlns:p14="http://schemas.microsoft.com/office/powerpoint/2010/main" val="111113392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228600" y="609600"/>
            <a:ext cx="4229100" cy="6096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10100" y="609600"/>
            <a:ext cx="4229100" cy="6096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99564327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97199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420312822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9509797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5809415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02226D8-D52D-41B5-ACA1-2352531B230F}"/>
              </a:ext>
            </a:extLst>
          </p:cNvPr>
          <p:cNvSpPr>
            <a:spLocks noGrp="1"/>
          </p:cNvSpPr>
          <p:nvPr>
            <p:ph type="dt" sz="half" idx="10"/>
          </p:nvPr>
        </p:nvSpPr>
        <p:spPr/>
        <p:txBody>
          <a:bodyPr/>
          <a:lstStyle>
            <a:lvl1pPr>
              <a:defRPr/>
            </a:lvl1pPr>
          </a:lstStyle>
          <a:p>
            <a:pPr>
              <a:defRPr/>
            </a:pPr>
            <a:fld id="{1B304EDE-B6F7-4B63-8BCC-2981C887842A}" type="datetime1">
              <a:rPr lang="en-US"/>
              <a:pPr>
                <a:defRPr/>
              </a:pPr>
              <a:t>10/5/2025</a:t>
            </a:fld>
            <a:endParaRPr lang="en-US"/>
          </a:p>
        </p:txBody>
      </p:sp>
      <p:sp>
        <p:nvSpPr>
          <p:cNvPr id="5" name="Footer Placeholder 4">
            <a:extLst>
              <a:ext uri="{FF2B5EF4-FFF2-40B4-BE49-F238E27FC236}">
                <a16:creationId xmlns:a16="http://schemas.microsoft.com/office/drawing/2014/main" id="{DDAD5FB6-4E42-42B0-A91D-5A6C3C22E606}"/>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0FFF8D12-AE3C-40FC-875F-42F7027B51D7}"/>
              </a:ext>
            </a:extLst>
          </p:cNvPr>
          <p:cNvSpPr>
            <a:spLocks noGrp="1"/>
          </p:cNvSpPr>
          <p:nvPr>
            <p:ph type="sldNum" sz="quarter" idx="12"/>
          </p:nvPr>
        </p:nvSpPr>
        <p:spPr/>
        <p:txBody>
          <a:bodyPr/>
          <a:lstStyle>
            <a:lvl1pPr>
              <a:defRPr/>
            </a:lvl1pPr>
          </a:lstStyle>
          <a:p>
            <a:pPr>
              <a:defRPr/>
            </a:pPr>
            <a:fld id="{85531465-F40B-4509-B7CF-2EE0D8B9E1FB}" type="slidenum">
              <a:rPr lang="en-US" altLang="en-US"/>
              <a:pPr>
                <a:defRPr/>
              </a:pPr>
              <a:t>‹#›</a:t>
            </a:fld>
            <a:endParaRPr lang="en-US" altLang="en-US"/>
          </a:p>
        </p:txBody>
      </p:sp>
    </p:spTree>
    <p:extLst>
      <p:ext uri="{BB962C8B-B14F-4D97-AF65-F5344CB8AC3E}">
        <p14:creationId xmlns:p14="http://schemas.microsoft.com/office/powerpoint/2010/main" val="75798261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345961814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02804877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86550" y="152400"/>
            <a:ext cx="2152650" cy="65532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228600" y="152400"/>
            <a:ext cx="6305550" cy="65532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766214344"/>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单击此处编辑母版副标题样式</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2025/10/5</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2200583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idx="1"/>
          </p:nvPr>
        </p:nvSpPr>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2025/10/5</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855874050"/>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a:t>单击此处编辑母版文本样式</a:t>
            </a:r>
          </a:p>
        </p:txBody>
      </p:sp>
      <p:sp>
        <p:nvSpPr>
          <p:cNvPr id="4" name="Date Placeholder 3"/>
          <p:cNvSpPr>
            <a:spLocks noGrp="1"/>
          </p:cNvSpPr>
          <p:nvPr>
            <p:ph type="dt" sz="half" idx="10"/>
          </p:nvPr>
        </p:nvSpPr>
        <p:spPr/>
        <p:txBody>
          <a:bodyPr/>
          <a:lstStyle/>
          <a:p>
            <a:fld id="{7D48BE71-93B8-4E6C-B256-1FF6E6ECD4B6}" type="datetimeFigureOut">
              <a:rPr lang="zh-CN" altLang="en-US" smtClean="0"/>
              <a:t>2025/10/5</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236816129"/>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5" name="Date Placeholder 4"/>
          <p:cNvSpPr>
            <a:spLocks noGrp="1"/>
          </p:cNvSpPr>
          <p:nvPr>
            <p:ph type="dt" sz="half" idx="10"/>
          </p:nvPr>
        </p:nvSpPr>
        <p:spPr/>
        <p:txBody>
          <a:bodyPr/>
          <a:lstStyle/>
          <a:p>
            <a:fld id="{7D48BE71-93B8-4E6C-B256-1FF6E6ECD4B6}" type="datetimeFigureOut">
              <a:rPr lang="zh-CN" altLang="en-US" smtClean="0"/>
              <a:t>2025/10/5</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2923915114"/>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7" name="Date Placeholder 6"/>
          <p:cNvSpPr>
            <a:spLocks noGrp="1"/>
          </p:cNvSpPr>
          <p:nvPr>
            <p:ph type="dt" sz="half" idx="10"/>
          </p:nvPr>
        </p:nvSpPr>
        <p:spPr/>
        <p:txBody>
          <a:bodyPr/>
          <a:lstStyle/>
          <a:p>
            <a:fld id="{7D48BE71-93B8-4E6C-B256-1FF6E6ECD4B6}" type="datetimeFigureOut">
              <a:rPr lang="zh-CN" altLang="en-US" smtClean="0"/>
              <a:t>2025/10/5</a:t>
            </a:fld>
            <a:endParaRPr lang="zh-CN" altLang="en-US"/>
          </a:p>
        </p:txBody>
      </p:sp>
      <p:sp>
        <p:nvSpPr>
          <p:cNvPr id="8" name="Footer Placeholder 7"/>
          <p:cNvSpPr>
            <a:spLocks noGrp="1"/>
          </p:cNvSpPr>
          <p:nvPr>
            <p:ph type="ftr" sz="quarter" idx="11"/>
          </p:nvPr>
        </p:nvSpPr>
        <p:spPr/>
        <p:txBody>
          <a:bodyPr/>
          <a:lstStyle/>
          <a:p>
            <a:endParaRPr lang="zh-CN" altLang="en-US"/>
          </a:p>
        </p:txBody>
      </p:sp>
      <p:sp>
        <p:nvSpPr>
          <p:cNvPr id="9" name="Slide Number Placeholder 8"/>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118062123"/>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Date Placeholder 2"/>
          <p:cNvSpPr>
            <a:spLocks noGrp="1"/>
          </p:cNvSpPr>
          <p:nvPr>
            <p:ph type="dt" sz="half" idx="10"/>
          </p:nvPr>
        </p:nvSpPr>
        <p:spPr/>
        <p:txBody>
          <a:bodyPr/>
          <a:lstStyle/>
          <a:p>
            <a:fld id="{7D48BE71-93B8-4E6C-B256-1FF6E6ECD4B6}" type="datetimeFigureOut">
              <a:rPr lang="zh-CN" altLang="en-US" smtClean="0"/>
              <a:t>2025/10/5</a:t>
            </a:fld>
            <a:endParaRPr lang="zh-CN" altLang="en-US"/>
          </a:p>
        </p:txBody>
      </p:sp>
      <p:sp>
        <p:nvSpPr>
          <p:cNvPr id="4" name="Footer Placeholder 3"/>
          <p:cNvSpPr>
            <a:spLocks noGrp="1"/>
          </p:cNvSpPr>
          <p:nvPr>
            <p:ph type="ftr" sz="quarter" idx="11"/>
          </p:nvPr>
        </p:nvSpPr>
        <p:spPr/>
        <p:txBody>
          <a:bodyPr/>
          <a:lstStyle/>
          <a:p>
            <a:endParaRPr lang="zh-CN" altLang="en-US"/>
          </a:p>
        </p:txBody>
      </p:sp>
      <p:sp>
        <p:nvSpPr>
          <p:cNvPr id="5" name="Slide Number Placeholder 4"/>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669784257"/>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D48BE71-93B8-4E6C-B256-1FF6E6ECD4B6}" type="datetimeFigureOut">
              <a:rPr lang="zh-CN" altLang="en-US" smtClean="0"/>
              <a:t>2025/10/5</a:t>
            </a:fld>
            <a:endParaRPr lang="zh-CN" altLang="en-US"/>
          </a:p>
        </p:txBody>
      </p:sp>
      <p:sp>
        <p:nvSpPr>
          <p:cNvPr id="3" name="Footer Placeholder 2"/>
          <p:cNvSpPr>
            <a:spLocks noGrp="1"/>
          </p:cNvSpPr>
          <p:nvPr>
            <p:ph type="ftr" sz="quarter" idx="11"/>
          </p:nvPr>
        </p:nvSpPr>
        <p:spPr/>
        <p:txBody>
          <a:bodyPr/>
          <a:lstStyle/>
          <a:p>
            <a:endParaRPr lang="zh-CN" altLang="en-US"/>
          </a:p>
        </p:txBody>
      </p:sp>
      <p:sp>
        <p:nvSpPr>
          <p:cNvPr id="4" name="Slide Number Placeholder 3"/>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1065679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737C0A4B-3120-4193-9CBC-E35CEC4A91C1}"/>
              </a:ext>
            </a:extLst>
          </p:cNvPr>
          <p:cNvSpPr>
            <a:spLocks noGrp="1"/>
          </p:cNvSpPr>
          <p:nvPr>
            <p:ph type="dt" sz="half" idx="10"/>
          </p:nvPr>
        </p:nvSpPr>
        <p:spPr/>
        <p:txBody>
          <a:bodyPr/>
          <a:lstStyle>
            <a:lvl1pPr>
              <a:defRPr/>
            </a:lvl1pPr>
          </a:lstStyle>
          <a:p>
            <a:pPr>
              <a:defRPr/>
            </a:pPr>
            <a:fld id="{D121EC4D-2419-4B22-93B1-51C67215E1FC}" type="datetime1">
              <a:rPr lang="en-US"/>
              <a:pPr>
                <a:defRPr/>
              </a:pPr>
              <a:t>10/5/2025</a:t>
            </a:fld>
            <a:endParaRPr lang="en-US"/>
          </a:p>
        </p:txBody>
      </p:sp>
      <p:sp>
        <p:nvSpPr>
          <p:cNvPr id="5" name="Footer Placeholder 4">
            <a:extLst>
              <a:ext uri="{FF2B5EF4-FFF2-40B4-BE49-F238E27FC236}">
                <a16:creationId xmlns:a16="http://schemas.microsoft.com/office/drawing/2014/main" id="{54F3BBF6-D928-4C0C-8B78-A8CCFC84E826}"/>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907217AC-2FB6-4377-A875-4C43E79261B7}"/>
              </a:ext>
            </a:extLst>
          </p:cNvPr>
          <p:cNvSpPr>
            <a:spLocks noGrp="1"/>
          </p:cNvSpPr>
          <p:nvPr>
            <p:ph type="sldNum" sz="quarter" idx="12"/>
          </p:nvPr>
        </p:nvSpPr>
        <p:spPr/>
        <p:txBody>
          <a:bodyPr/>
          <a:lstStyle>
            <a:lvl1pPr>
              <a:defRPr/>
            </a:lvl1pPr>
          </a:lstStyle>
          <a:p>
            <a:pPr>
              <a:defRPr/>
            </a:pPr>
            <a:fld id="{D0FD6C0F-3C4E-4678-B1C2-68AD9883DFAD}" type="slidenum">
              <a:rPr lang="en-US" altLang="en-US"/>
              <a:pPr>
                <a:defRPr/>
              </a:pPr>
              <a:t>‹#›</a:t>
            </a:fld>
            <a:endParaRPr lang="en-US" altLang="en-US"/>
          </a:p>
        </p:txBody>
      </p:sp>
    </p:spTree>
    <p:extLst>
      <p:ext uri="{BB962C8B-B14F-4D97-AF65-F5344CB8AC3E}">
        <p14:creationId xmlns:p14="http://schemas.microsoft.com/office/powerpoint/2010/main" val="2615921946"/>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Date Placeholder 4"/>
          <p:cNvSpPr>
            <a:spLocks noGrp="1"/>
          </p:cNvSpPr>
          <p:nvPr>
            <p:ph type="dt" sz="half" idx="10"/>
          </p:nvPr>
        </p:nvSpPr>
        <p:spPr/>
        <p:txBody>
          <a:bodyPr/>
          <a:lstStyle/>
          <a:p>
            <a:fld id="{7D48BE71-93B8-4E6C-B256-1FF6E6ECD4B6}" type="datetimeFigureOut">
              <a:rPr lang="zh-CN" altLang="en-US" smtClean="0"/>
              <a:t>2025/10/5</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2324369111"/>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Date Placeholder 4"/>
          <p:cNvSpPr>
            <a:spLocks noGrp="1"/>
          </p:cNvSpPr>
          <p:nvPr>
            <p:ph type="dt" sz="half" idx="10"/>
          </p:nvPr>
        </p:nvSpPr>
        <p:spPr/>
        <p:txBody>
          <a:bodyPr/>
          <a:lstStyle/>
          <a:p>
            <a:fld id="{7D48BE71-93B8-4E6C-B256-1FF6E6ECD4B6}" type="datetimeFigureOut">
              <a:rPr lang="zh-CN" altLang="en-US" smtClean="0"/>
              <a:t>2025/10/5</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26803477"/>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2025/10/5</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4082885598"/>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2025/10/5</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234061656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a:extLst>
              <a:ext uri="{FF2B5EF4-FFF2-40B4-BE49-F238E27FC236}">
                <a16:creationId xmlns:a16="http://schemas.microsoft.com/office/drawing/2014/main" id="{99813387-DD00-42F4-B65F-9827263B6432}"/>
              </a:ext>
            </a:extLst>
          </p:cNvPr>
          <p:cNvSpPr>
            <a:spLocks noGrp="1"/>
          </p:cNvSpPr>
          <p:nvPr>
            <p:ph type="dt" sz="half" idx="10"/>
          </p:nvPr>
        </p:nvSpPr>
        <p:spPr/>
        <p:txBody>
          <a:bodyPr/>
          <a:lstStyle>
            <a:lvl1pPr>
              <a:defRPr/>
            </a:lvl1pPr>
          </a:lstStyle>
          <a:p>
            <a:pPr>
              <a:defRPr/>
            </a:pPr>
            <a:fld id="{39AFAC5B-FFE3-4B23-9764-C27BCF322085}" type="datetime1">
              <a:rPr lang="en-US"/>
              <a:pPr>
                <a:defRPr/>
              </a:pPr>
              <a:t>10/5/2025</a:t>
            </a:fld>
            <a:endParaRPr lang="en-US"/>
          </a:p>
        </p:txBody>
      </p:sp>
      <p:sp>
        <p:nvSpPr>
          <p:cNvPr id="6" name="Footer Placeholder 4">
            <a:extLst>
              <a:ext uri="{FF2B5EF4-FFF2-40B4-BE49-F238E27FC236}">
                <a16:creationId xmlns:a16="http://schemas.microsoft.com/office/drawing/2014/main" id="{96071734-1BAC-471A-B552-256545B72927}"/>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1F7C286D-8B60-476E-B064-1A0567051600}"/>
              </a:ext>
            </a:extLst>
          </p:cNvPr>
          <p:cNvSpPr>
            <a:spLocks noGrp="1"/>
          </p:cNvSpPr>
          <p:nvPr>
            <p:ph type="sldNum" sz="quarter" idx="12"/>
          </p:nvPr>
        </p:nvSpPr>
        <p:spPr/>
        <p:txBody>
          <a:bodyPr/>
          <a:lstStyle>
            <a:lvl1pPr>
              <a:defRPr/>
            </a:lvl1pPr>
          </a:lstStyle>
          <a:p>
            <a:pPr>
              <a:defRPr/>
            </a:pPr>
            <a:fld id="{25969938-843D-429C-83EA-95C64632D989}" type="slidenum">
              <a:rPr lang="en-US" altLang="en-US"/>
              <a:pPr>
                <a:defRPr/>
              </a:pPr>
              <a:t>‹#›</a:t>
            </a:fld>
            <a:endParaRPr lang="en-US" altLang="en-US"/>
          </a:p>
        </p:txBody>
      </p:sp>
    </p:spTree>
    <p:extLst>
      <p:ext uri="{BB962C8B-B14F-4D97-AF65-F5344CB8AC3E}">
        <p14:creationId xmlns:p14="http://schemas.microsoft.com/office/powerpoint/2010/main" val="77919756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a:extLst>
              <a:ext uri="{FF2B5EF4-FFF2-40B4-BE49-F238E27FC236}">
                <a16:creationId xmlns:a16="http://schemas.microsoft.com/office/drawing/2014/main" id="{6916749C-18BF-48FE-8A3C-59ADCFAD9E4A}"/>
              </a:ext>
            </a:extLst>
          </p:cNvPr>
          <p:cNvSpPr>
            <a:spLocks noGrp="1"/>
          </p:cNvSpPr>
          <p:nvPr>
            <p:ph type="dt" sz="half" idx="10"/>
          </p:nvPr>
        </p:nvSpPr>
        <p:spPr/>
        <p:txBody>
          <a:bodyPr/>
          <a:lstStyle>
            <a:lvl1pPr>
              <a:defRPr/>
            </a:lvl1pPr>
          </a:lstStyle>
          <a:p>
            <a:pPr>
              <a:defRPr/>
            </a:pPr>
            <a:fld id="{1AF6CC98-713D-4111-B2FE-3D63E890C5D9}" type="datetime1">
              <a:rPr lang="en-US"/>
              <a:pPr>
                <a:defRPr/>
              </a:pPr>
              <a:t>10/5/2025</a:t>
            </a:fld>
            <a:endParaRPr lang="en-US"/>
          </a:p>
        </p:txBody>
      </p:sp>
      <p:sp>
        <p:nvSpPr>
          <p:cNvPr id="8" name="Footer Placeholder 4">
            <a:extLst>
              <a:ext uri="{FF2B5EF4-FFF2-40B4-BE49-F238E27FC236}">
                <a16:creationId xmlns:a16="http://schemas.microsoft.com/office/drawing/2014/main" id="{EBCF58F3-4B2E-46A4-B066-CA373CD7ABE2}"/>
              </a:ext>
            </a:extLst>
          </p:cNvPr>
          <p:cNvSpPr>
            <a:spLocks noGrp="1"/>
          </p:cNvSpPr>
          <p:nvPr>
            <p:ph type="ftr" sz="quarter" idx="11"/>
          </p:nvPr>
        </p:nvSpPr>
        <p:spPr/>
        <p:txBody>
          <a:bodyPr/>
          <a:lstStyle>
            <a:lvl1pPr>
              <a:defRPr/>
            </a:lvl1pPr>
          </a:lstStyle>
          <a:p>
            <a:pPr>
              <a:defRPr/>
            </a:pPr>
            <a:endParaRPr lang="en-US"/>
          </a:p>
        </p:txBody>
      </p:sp>
      <p:sp>
        <p:nvSpPr>
          <p:cNvPr id="9" name="Slide Number Placeholder 5">
            <a:extLst>
              <a:ext uri="{FF2B5EF4-FFF2-40B4-BE49-F238E27FC236}">
                <a16:creationId xmlns:a16="http://schemas.microsoft.com/office/drawing/2014/main" id="{BD6E3B31-10EA-4E3C-AC6D-A2B42B3730E7}"/>
              </a:ext>
            </a:extLst>
          </p:cNvPr>
          <p:cNvSpPr>
            <a:spLocks noGrp="1"/>
          </p:cNvSpPr>
          <p:nvPr>
            <p:ph type="sldNum" sz="quarter" idx="12"/>
          </p:nvPr>
        </p:nvSpPr>
        <p:spPr/>
        <p:txBody>
          <a:bodyPr/>
          <a:lstStyle>
            <a:lvl1pPr>
              <a:defRPr/>
            </a:lvl1pPr>
          </a:lstStyle>
          <a:p>
            <a:pPr>
              <a:defRPr/>
            </a:pPr>
            <a:fld id="{77CA4D73-F60C-440E-93E3-012DEC5B270C}" type="slidenum">
              <a:rPr lang="en-US" altLang="en-US"/>
              <a:pPr>
                <a:defRPr/>
              </a:pPr>
              <a:t>‹#›</a:t>
            </a:fld>
            <a:endParaRPr lang="en-US" altLang="en-US"/>
          </a:p>
        </p:txBody>
      </p:sp>
    </p:spTree>
    <p:extLst>
      <p:ext uri="{BB962C8B-B14F-4D97-AF65-F5344CB8AC3E}">
        <p14:creationId xmlns:p14="http://schemas.microsoft.com/office/powerpoint/2010/main" val="25952004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a:extLst>
              <a:ext uri="{FF2B5EF4-FFF2-40B4-BE49-F238E27FC236}">
                <a16:creationId xmlns:a16="http://schemas.microsoft.com/office/drawing/2014/main" id="{2AC161EB-7B9A-4DED-B2CC-7A2CDB8689F6}"/>
              </a:ext>
            </a:extLst>
          </p:cNvPr>
          <p:cNvSpPr>
            <a:spLocks noGrp="1"/>
          </p:cNvSpPr>
          <p:nvPr>
            <p:ph type="dt" sz="half" idx="10"/>
          </p:nvPr>
        </p:nvSpPr>
        <p:spPr/>
        <p:txBody>
          <a:bodyPr/>
          <a:lstStyle>
            <a:lvl1pPr>
              <a:defRPr/>
            </a:lvl1pPr>
          </a:lstStyle>
          <a:p>
            <a:pPr>
              <a:defRPr/>
            </a:pPr>
            <a:fld id="{AD613DD9-E229-4AA9-A02A-63C2F5BF25D2}" type="datetime1">
              <a:rPr lang="en-US"/>
              <a:pPr>
                <a:defRPr/>
              </a:pPr>
              <a:t>10/5/2025</a:t>
            </a:fld>
            <a:endParaRPr lang="en-US"/>
          </a:p>
        </p:txBody>
      </p:sp>
      <p:sp>
        <p:nvSpPr>
          <p:cNvPr id="4" name="Footer Placeholder 4">
            <a:extLst>
              <a:ext uri="{FF2B5EF4-FFF2-40B4-BE49-F238E27FC236}">
                <a16:creationId xmlns:a16="http://schemas.microsoft.com/office/drawing/2014/main" id="{F88B699F-DC4E-404A-9195-DDD69450C3B6}"/>
              </a:ext>
            </a:extLst>
          </p:cNvPr>
          <p:cNvSpPr>
            <a:spLocks noGrp="1"/>
          </p:cNvSpPr>
          <p:nvPr>
            <p:ph type="ftr" sz="quarter" idx="11"/>
          </p:nvPr>
        </p:nvSpPr>
        <p:spPr/>
        <p:txBody>
          <a:bodyPr/>
          <a:lstStyle>
            <a:lvl1pPr>
              <a:defRPr/>
            </a:lvl1pPr>
          </a:lstStyle>
          <a:p>
            <a:pPr>
              <a:defRPr/>
            </a:pPr>
            <a:endParaRPr lang="en-US"/>
          </a:p>
        </p:txBody>
      </p:sp>
      <p:sp>
        <p:nvSpPr>
          <p:cNvPr id="5" name="Slide Number Placeholder 5">
            <a:extLst>
              <a:ext uri="{FF2B5EF4-FFF2-40B4-BE49-F238E27FC236}">
                <a16:creationId xmlns:a16="http://schemas.microsoft.com/office/drawing/2014/main" id="{D25A9CC8-E29C-4199-A222-1CD4739703FD}"/>
              </a:ext>
            </a:extLst>
          </p:cNvPr>
          <p:cNvSpPr>
            <a:spLocks noGrp="1"/>
          </p:cNvSpPr>
          <p:nvPr>
            <p:ph type="sldNum" sz="quarter" idx="12"/>
          </p:nvPr>
        </p:nvSpPr>
        <p:spPr/>
        <p:txBody>
          <a:bodyPr/>
          <a:lstStyle>
            <a:lvl1pPr>
              <a:defRPr/>
            </a:lvl1pPr>
          </a:lstStyle>
          <a:p>
            <a:pPr>
              <a:defRPr/>
            </a:pPr>
            <a:fld id="{811C2B2B-3B11-4F3E-AC7E-1C470D068689}" type="slidenum">
              <a:rPr lang="en-US" altLang="en-US"/>
              <a:pPr>
                <a:defRPr/>
              </a:pPr>
              <a:t>‹#›</a:t>
            </a:fld>
            <a:endParaRPr lang="en-US" altLang="en-US"/>
          </a:p>
        </p:txBody>
      </p:sp>
    </p:spTree>
    <p:extLst>
      <p:ext uri="{BB962C8B-B14F-4D97-AF65-F5344CB8AC3E}">
        <p14:creationId xmlns:p14="http://schemas.microsoft.com/office/powerpoint/2010/main" val="30514998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DC4F2A25-AFF8-4894-8262-2EDCB480C246}"/>
              </a:ext>
            </a:extLst>
          </p:cNvPr>
          <p:cNvSpPr>
            <a:spLocks noGrp="1"/>
          </p:cNvSpPr>
          <p:nvPr>
            <p:ph type="dt" sz="half" idx="10"/>
          </p:nvPr>
        </p:nvSpPr>
        <p:spPr/>
        <p:txBody>
          <a:bodyPr/>
          <a:lstStyle>
            <a:lvl1pPr>
              <a:defRPr/>
            </a:lvl1pPr>
          </a:lstStyle>
          <a:p>
            <a:pPr>
              <a:defRPr/>
            </a:pPr>
            <a:fld id="{CE4232AB-25B5-4749-8F7C-DA579E56FEA4}" type="datetime1">
              <a:rPr lang="en-US"/>
              <a:pPr>
                <a:defRPr/>
              </a:pPr>
              <a:t>10/5/2025</a:t>
            </a:fld>
            <a:endParaRPr lang="en-US"/>
          </a:p>
        </p:txBody>
      </p:sp>
      <p:sp>
        <p:nvSpPr>
          <p:cNvPr id="3" name="Footer Placeholder 4">
            <a:extLst>
              <a:ext uri="{FF2B5EF4-FFF2-40B4-BE49-F238E27FC236}">
                <a16:creationId xmlns:a16="http://schemas.microsoft.com/office/drawing/2014/main" id="{39214CB8-1D0B-485F-8216-F8C88322076F}"/>
              </a:ext>
            </a:extLst>
          </p:cNvPr>
          <p:cNvSpPr>
            <a:spLocks noGrp="1"/>
          </p:cNvSpPr>
          <p:nvPr>
            <p:ph type="ftr" sz="quarter" idx="11"/>
          </p:nvPr>
        </p:nvSpPr>
        <p:spPr/>
        <p:txBody>
          <a:bodyPr/>
          <a:lstStyle>
            <a:lvl1pPr>
              <a:defRPr/>
            </a:lvl1pPr>
          </a:lstStyle>
          <a:p>
            <a:pPr>
              <a:defRPr/>
            </a:pPr>
            <a:endParaRPr lang="en-US"/>
          </a:p>
        </p:txBody>
      </p:sp>
      <p:sp>
        <p:nvSpPr>
          <p:cNvPr id="4" name="Slide Number Placeholder 5">
            <a:extLst>
              <a:ext uri="{FF2B5EF4-FFF2-40B4-BE49-F238E27FC236}">
                <a16:creationId xmlns:a16="http://schemas.microsoft.com/office/drawing/2014/main" id="{9DB0EFC4-D4FC-4A4A-ABB7-F8B38B63C092}"/>
              </a:ext>
            </a:extLst>
          </p:cNvPr>
          <p:cNvSpPr>
            <a:spLocks noGrp="1"/>
          </p:cNvSpPr>
          <p:nvPr>
            <p:ph type="sldNum" sz="quarter" idx="12"/>
          </p:nvPr>
        </p:nvSpPr>
        <p:spPr/>
        <p:txBody>
          <a:bodyPr/>
          <a:lstStyle>
            <a:lvl1pPr>
              <a:defRPr/>
            </a:lvl1pPr>
          </a:lstStyle>
          <a:p>
            <a:pPr>
              <a:defRPr/>
            </a:pPr>
            <a:fld id="{8B935964-74FD-49DD-A88E-61BE6975745F}" type="slidenum">
              <a:rPr lang="en-US" altLang="en-US"/>
              <a:pPr>
                <a:defRPr/>
              </a:pPr>
              <a:t>‹#›</a:t>
            </a:fld>
            <a:endParaRPr lang="en-US" altLang="en-US"/>
          </a:p>
        </p:txBody>
      </p:sp>
    </p:spTree>
    <p:extLst>
      <p:ext uri="{BB962C8B-B14F-4D97-AF65-F5344CB8AC3E}">
        <p14:creationId xmlns:p14="http://schemas.microsoft.com/office/powerpoint/2010/main" val="29709152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a:extLst>
              <a:ext uri="{FF2B5EF4-FFF2-40B4-BE49-F238E27FC236}">
                <a16:creationId xmlns:a16="http://schemas.microsoft.com/office/drawing/2014/main" id="{C2C43CD0-CEA4-471E-81BE-DD34DC7E7E53}"/>
              </a:ext>
            </a:extLst>
          </p:cNvPr>
          <p:cNvSpPr>
            <a:spLocks noGrp="1"/>
          </p:cNvSpPr>
          <p:nvPr>
            <p:ph type="dt" sz="half" idx="10"/>
          </p:nvPr>
        </p:nvSpPr>
        <p:spPr/>
        <p:txBody>
          <a:bodyPr/>
          <a:lstStyle>
            <a:lvl1pPr>
              <a:defRPr/>
            </a:lvl1pPr>
          </a:lstStyle>
          <a:p>
            <a:pPr>
              <a:defRPr/>
            </a:pPr>
            <a:fld id="{5D503A79-4993-4327-844E-9966A046CEB7}" type="datetime1">
              <a:rPr lang="en-US"/>
              <a:pPr>
                <a:defRPr/>
              </a:pPr>
              <a:t>10/5/2025</a:t>
            </a:fld>
            <a:endParaRPr lang="en-US"/>
          </a:p>
        </p:txBody>
      </p:sp>
      <p:sp>
        <p:nvSpPr>
          <p:cNvPr id="6" name="Footer Placeholder 4">
            <a:extLst>
              <a:ext uri="{FF2B5EF4-FFF2-40B4-BE49-F238E27FC236}">
                <a16:creationId xmlns:a16="http://schemas.microsoft.com/office/drawing/2014/main" id="{AD2A6082-F6FD-45D3-B7CF-8D2C01B00E1B}"/>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066BA9CE-22DD-44BD-9BCC-925EF3BC77B7}"/>
              </a:ext>
            </a:extLst>
          </p:cNvPr>
          <p:cNvSpPr>
            <a:spLocks noGrp="1"/>
          </p:cNvSpPr>
          <p:nvPr>
            <p:ph type="sldNum" sz="quarter" idx="12"/>
          </p:nvPr>
        </p:nvSpPr>
        <p:spPr/>
        <p:txBody>
          <a:bodyPr/>
          <a:lstStyle>
            <a:lvl1pPr>
              <a:defRPr/>
            </a:lvl1pPr>
          </a:lstStyle>
          <a:p>
            <a:pPr>
              <a:defRPr/>
            </a:pPr>
            <a:fld id="{3B19C334-597B-49EB-BFBE-C854CFA8678C}" type="slidenum">
              <a:rPr lang="en-US" altLang="en-US"/>
              <a:pPr>
                <a:defRPr/>
              </a:pPr>
              <a:t>‹#›</a:t>
            </a:fld>
            <a:endParaRPr lang="en-US" altLang="en-US"/>
          </a:p>
        </p:txBody>
      </p:sp>
    </p:spTree>
    <p:extLst>
      <p:ext uri="{BB962C8B-B14F-4D97-AF65-F5344CB8AC3E}">
        <p14:creationId xmlns:p14="http://schemas.microsoft.com/office/powerpoint/2010/main" val="135139438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a:extLst>
              <a:ext uri="{FF2B5EF4-FFF2-40B4-BE49-F238E27FC236}">
                <a16:creationId xmlns:a16="http://schemas.microsoft.com/office/drawing/2014/main" id="{3F33BC50-C44C-4424-B200-B1D0AE19816C}"/>
              </a:ext>
            </a:extLst>
          </p:cNvPr>
          <p:cNvSpPr>
            <a:spLocks noGrp="1"/>
          </p:cNvSpPr>
          <p:nvPr>
            <p:ph type="dt" sz="half" idx="10"/>
          </p:nvPr>
        </p:nvSpPr>
        <p:spPr/>
        <p:txBody>
          <a:bodyPr/>
          <a:lstStyle>
            <a:lvl1pPr>
              <a:defRPr/>
            </a:lvl1pPr>
          </a:lstStyle>
          <a:p>
            <a:pPr>
              <a:defRPr/>
            </a:pPr>
            <a:fld id="{8E2F45A4-FF06-402D-9BF2-97C4A9066CB9}" type="datetime1">
              <a:rPr lang="en-US"/>
              <a:pPr>
                <a:defRPr/>
              </a:pPr>
              <a:t>10/5/2025</a:t>
            </a:fld>
            <a:endParaRPr lang="en-US"/>
          </a:p>
        </p:txBody>
      </p:sp>
      <p:sp>
        <p:nvSpPr>
          <p:cNvPr id="6" name="Footer Placeholder 4">
            <a:extLst>
              <a:ext uri="{FF2B5EF4-FFF2-40B4-BE49-F238E27FC236}">
                <a16:creationId xmlns:a16="http://schemas.microsoft.com/office/drawing/2014/main" id="{632DB6DC-ECC8-4701-B2FF-CC2D714849EC}"/>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9CD468CE-9765-45FD-BDF2-C84AA8FC9753}"/>
              </a:ext>
            </a:extLst>
          </p:cNvPr>
          <p:cNvSpPr>
            <a:spLocks noGrp="1"/>
          </p:cNvSpPr>
          <p:nvPr>
            <p:ph type="sldNum" sz="quarter" idx="12"/>
          </p:nvPr>
        </p:nvSpPr>
        <p:spPr/>
        <p:txBody>
          <a:bodyPr/>
          <a:lstStyle>
            <a:lvl1pPr>
              <a:defRPr/>
            </a:lvl1pPr>
          </a:lstStyle>
          <a:p>
            <a:pPr>
              <a:defRPr/>
            </a:pPr>
            <a:fld id="{3B23AAA0-3C81-4D50-A004-B208CF0044EB}" type="slidenum">
              <a:rPr lang="en-US" altLang="en-US"/>
              <a:pPr>
                <a:defRPr/>
              </a:pPr>
              <a:t>‹#›</a:t>
            </a:fld>
            <a:endParaRPr lang="en-US" altLang="en-US"/>
          </a:p>
        </p:txBody>
      </p:sp>
    </p:spTree>
    <p:extLst>
      <p:ext uri="{BB962C8B-B14F-4D97-AF65-F5344CB8AC3E}">
        <p14:creationId xmlns:p14="http://schemas.microsoft.com/office/powerpoint/2010/main" val="140989599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7170" name="Title Placeholder 1">
            <a:extLst>
              <a:ext uri="{FF2B5EF4-FFF2-40B4-BE49-F238E27FC236}">
                <a16:creationId xmlns:a16="http://schemas.microsoft.com/office/drawing/2014/main" id="{72DBEFF4-EA75-4B0F-B08D-8EE1C4C74150}"/>
              </a:ext>
            </a:extLst>
          </p:cNvPr>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7171" name="Text Placeholder 2">
            <a:extLst>
              <a:ext uri="{FF2B5EF4-FFF2-40B4-BE49-F238E27FC236}">
                <a16:creationId xmlns:a16="http://schemas.microsoft.com/office/drawing/2014/main" id="{D334935C-DC33-49C7-A87B-6DF672008547}"/>
              </a:ext>
            </a:extLst>
          </p:cNvPr>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a:extLst>
              <a:ext uri="{FF2B5EF4-FFF2-40B4-BE49-F238E27FC236}">
                <a16:creationId xmlns:a16="http://schemas.microsoft.com/office/drawing/2014/main" id="{AAA58CFB-F10E-46B1-9998-1821AF5A0BE0}"/>
              </a:ext>
            </a:extLst>
          </p:cNvPr>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eaLnBrk="1" fontAlgn="auto" hangingPunct="1">
              <a:spcBef>
                <a:spcPts val="0"/>
              </a:spcBef>
              <a:spcAft>
                <a:spcPts val="0"/>
              </a:spcAft>
              <a:defRPr sz="1200">
                <a:solidFill>
                  <a:prstClr val="black">
                    <a:tint val="75000"/>
                  </a:prstClr>
                </a:solidFill>
                <a:latin typeface="+mn-lt"/>
              </a:defRPr>
            </a:lvl1pPr>
          </a:lstStyle>
          <a:p>
            <a:pPr>
              <a:defRPr/>
            </a:pPr>
            <a:fld id="{FD1FEF7B-61E1-456A-A82C-40901A8BB5CE}" type="datetime1">
              <a:rPr lang="en-US"/>
              <a:pPr>
                <a:defRPr/>
              </a:pPr>
              <a:t>10/5/2025</a:t>
            </a:fld>
            <a:endParaRPr lang="en-US"/>
          </a:p>
        </p:txBody>
      </p:sp>
      <p:sp>
        <p:nvSpPr>
          <p:cNvPr id="5" name="Footer Placeholder 4">
            <a:extLst>
              <a:ext uri="{FF2B5EF4-FFF2-40B4-BE49-F238E27FC236}">
                <a16:creationId xmlns:a16="http://schemas.microsoft.com/office/drawing/2014/main" id="{5ADA4005-53F5-437C-B30E-FB8253474B68}"/>
              </a:ext>
            </a:extLst>
          </p:cNvPr>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prstClr val="black">
                    <a:tint val="75000"/>
                  </a:prstClr>
                </a:solidFill>
                <a:latin typeface="+mn-lt"/>
              </a:defRPr>
            </a:lvl1pPr>
          </a:lstStyle>
          <a:p>
            <a:pPr>
              <a:defRPr/>
            </a:pPr>
            <a:endParaRPr lang="en-US"/>
          </a:p>
        </p:txBody>
      </p:sp>
      <p:sp>
        <p:nvSpPr>
          <p:cNvPr id="6" name="Slide Number Placeholder 5">
            <a:extLst>
              <a:ext uri="{FF2B5EF4-FFF2-40B4-BE49-F238E27FC236}">
                <a16:creationId xmlns:a16="http://schemas.microsoft.com/office/drawing/2014/main" id="{C1457264-7802-45E4-833D-91E013BCF316}"/>
              </a:ext>
            </a:extLst>
          </p:cNvPr>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rgbClr val="898989"/>
                </a:solidFill>
                <a:latin typeface="Calibri" panose="020F0502020204030204" pitchFamily="34" charset="0"/>
              </a:defRPr>
            </a:lvl1pPr>
          </a:lstStyle>
          <a:p>
            <a:pPr>
              <a:defRPr/>
            </a:pPr>
            <a:fld id="{82252FA8-32CF-42B2-A90F-16AA4833DC4B}" type="slidenum">
              <a:rPr lang="en-US" altLang="en-US"/>
              <a:pPr>
                <a:defRPr/>
              </a:pPr>
              <a:t>‹#›</a:t>
            </a:fld>
            <a:endParaRPr lang="en-US" altLang="en-US"/>
          </a:p>
        </p:txBody>
      </p:sp>
    </p:spTree>
    <p:extLst>
      <p:ext uri="{BB962C8B-B14F-4D97-AF65-F5344CB8AC3E}">
        <p14:creationId xmlns:p14="http://schemas.microsoft.com/office/powerpoint/2010/main" val="923265358"/>
      </p:ext>
    </p:extLst>
  </p:cSld>
  <p:clrMap bg1="lt1" tx1="dk1" bg2="lt2" tx2="dk2" accent1="accent1" accent2="accent2" accent3="accent3" accent4="accent4" accent5="accent5" accent6="accent6" hlink="hlink" folHlink="folHlink"/>
  <p:sldLayoutIdLst>
    <p:sldLayoutId id="2147483840" r:id="rId1"/>
    <p:sldLayoutId id="2147483841" r:id="rId2"/>
    <p:sldLayoutId id="2147483842" r:id="rId3"/>
    <p:sldLayoutId id="2147483843" r:id="rId4"/>
    <p:sldLayoutId id="2147483844" r:id="rId5"/>
    <p:sldLayoutId id="2147483845" r:id="rId6"/>
    <p:sldLayoutId id="2147483846" r:id="rId7"/>
    <p:sldLayoutId id="2147483847" r:id="rId8"/>
    <p:sldLayoutId id="2147483848" r:id="rId9"/>
    <p:sldLayoutId id="2147483849" r:id="rId10"/>
    <p:sldLayoutId id="2147483850" r:id="rId11"/>
  </p:sldLayoutIdLst>
  <p:hf sldNum="0" hdr="0" dt="0"/>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ea typeface="新細明體" panose="02020500000000000000" pitchFamily="18" charset="-120"/>
        </a:defRPr>
      </a:lvl2pPr>
      <a:lvl3pPr algn="ctr" rtl="0" eaLnBrk="0" fontAlgn="base" hangingPunct="0">
        <a:spcBef>
          <a:spcPct val="0"/>
        </a:spcBef>
        <a:spcAft>
          <a:spcPct val="0"/>
        </a:spcAft>
        <a:defRPr sz="4400">
          <a:solidFill>
            <a:schemeClr val="tx1"/>
          </a:solidFill>
          <a:latin typeface="Calibri" pitchFamily="34" charset="0"/>
          <a:ea typeface="新細明體" panose="02020500000000000000" pitchFamily="18" charset="-120"/>
        </a:defRPr>
      </a:lvl3pPr>
      <a:lvl4pPr algn="ctr" rtl="0" eaLnBrk="0" fontAlgn="base" hangingPunct="0">
        <a:spcBef>
          <a:spcPct val="0"/>
        </a:spcBef>
        <a:spcAft>
          <a:spcPct val="0"/>
        </a:spcAft>
        <a:defRPr sz="4400">
          <a:solidFill>
            <a:schemeClr val="tx1"/>
          </a:solidFill>
          <a:latin typeface="Calibri" pitchFamily="34" charset="0"/>
          <a:ea typeface="新細明體" panose="02020500000000000000" pitchFamily="18" charset="-120"/>
        </a:defRPr>
      </a:lvl4pPr>
      <a:lvl5pPr algn="ctr" rtl="0" eaLnBrk="0" fontAlgn="base" hangingPunct="0">
        <a:spcBef>
          <a:spcPct val="0"/>
        </a:spcBef>
        <a:spcAft>
          <a:spcPct val="0"/>
        </a:spcAft>
        <a:defRPr sz="4400">
          <a:solidFill>
            <a:schemeClr val="tx1"/>
          </a:solidFill>
          <a:latin typeface="Calibri" pitchFamily="34" charset="0"/>
          <a:ea typeface="新細明體" panose="02020500000000000000" pitchFamily="18" charset="-12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bwMode="auto">
          <a:xfrm>
            <a:off x="304800" y="152400"/>
            <a:ext cx="8534400"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zh-TW"/>
              <a:t>【</a:t>
            </a:r>
            <a:r>
              <a:rPr lang="zh-TW" altLang="en-US"/>
              <a:t>全能的創造主</a:t>
            </a:r>
            <a:r>
              <a:rPr lang="en-US" altLang="zh-TW"/>
              <a:t>】1/4                        </a:t>
            </a:r>
            <a:r>
              <a:rPr lang="zh-TW" altLang="en-US"/>
              <a:t>讚美之泉</a:t>
            </a:r>
            <a:r>
              <a:rPr lang="en-US" altLang="zh-TW"/>
              <a:t>/</a:t>
            </a:r>
            <a:r>
              <a:rPr lang="zh-TW" altLang="en-US"/>
              <a:t>全能的創造主</a:t>
            </a:r>
          </a:p>
        </p:txBody>
      </p:sp>
      <p:sp>
        <p:nvSpPr>
          <p:cNvPr id="2051" name="Rectangle 3"/>
          <p:cNvSpPr>
            <a:spLocks noGrp="1" noChangeArrowheads="1"/>
          </p:cNvSpPr>
          <p:nvPr>
            <p:ph type="body" idx="1"/>
          </p:nvPr>
        </p:nvSpPr>
        <p:spPr bwMode="auto">
          <a:xfrm>
            <a:off x="228600" y="609600"/>
            <a:ext cx="8610600" cy="609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zh-TW" altLang="en-US"/>
              <a:t>你使天空絢麗，大地富足 </a:t>
            </a:r>
          </a:p>
          <a:p>
            <a:pPr lvl="0"/>
            <a:r>
              <a:rPr lang="zh-TW" altLang="en-US"/>
              <a:t>你令江河涌流，群山復甦 </a:t>
            </a:r>
          </a:p>
          <a:p>
            <a:pPr lvl="0"/>
            <a:r>
              <a:rPr lang="zh-TW" altLang="en-US"/>
              <a:t>你使百鳥歡唱，百花盛開 </a:t>
            </a:r>
          </a:p>
          <a:p>
            <a:pPr lvl="0"/>
            <a:r>
              <a:rPr lang="zh-TW" altLang="en-US"/>
              <a:t>你賜生命綿延，命令萬物 </a:t>
            </a:r>
          </a:p>
          <a:p>
            <a:pPr lvl="0"/>
            <a:r>
              <a:rPr lang="zh-TW" altLang="en-US"/>
              <a:t>哈利路亞， </a:t>
            </a:r>
          </a:p>
          <a:p>
            <a:pPr lvl="0"/>
            <a:r>
              <a:rPr lang="zh-TW" altLang="en-US"/>
              <a:t>全能的創造主！</a:t>
            </a:r>
          </a:p>
          <a:p>
            <a:pPr lvl="0"/>
            <a:r>
              <a:rPr lang="zh-TW" altLang="en-US"/>
              <a:t>哈利路亞， </a:t>
            </a:r>
          </a:p>
          <a:p>
            <a:pPr lvl="0"/>
            <a:r>
              <a:rPr lang="zh-TW" altLang="en-US"/>
              <a:t>萬國萬民都向你跪拜。</a:t>
            </a:r>
          </a:p>
        </p:txBody>
      </p:sp>
    </p:spTree>
    <p:extLst>
      <p:ext uri="{BB962C8B-B14F-4D97-AF65-F5344CB8AC3E}">
        <p14:creationId xmlns:p14="http://schemas.microsoft.com/office/powerpoint/2010/main" val="467548378"/>
      </p:ext>
    </p:extLst>
  </p:cSld>
  <p:clrMap bg1="dk2" tx1="lt1" bg2="dk1" tx2="lt2" accent1="accent1" accent2="accent2" accent3="accent3" accent4="accent4" accent5="accent5" accent6="accent6" hlink="hlink" folHlink="folHlink"/>
  <p:sldLayoutIdLst>
    <p:sldLayoutId id="2147487047" r:id="rId1"/>
    <p:sldLayoutId id="2147487048" r:id="rId2"/>
    <p:sldLayoutId id="2147487049" r:id="rId3"/>
    <p:sldLayoutId id="2147487050" r:id="rId4"/>
    <p:sldLayoutId id="2147487051" r:id="rId5"/>
    <p:sldLayoutId id="2147487052" r:id="rId6"/>
    <p:sldLayoutId id="2147487053" r:id="rId7"/>
    <p:sldLayoutId id="2147487054" r:id="rId8"/>
    <p:sldLayoutId id="2147487055" r:id="rId9"/>
    <p:sldLayoutId id="2147487056" r:id="rId10"/>
    <p:sldLayoutId id="2147487057" r:id="rId11"/>
  </p:sldLayoutIdLst>
  <p:txStyles>
    <p:titleStyle>
      <a:lvl1pPr algn="l" rtl="0" eaLnBrk="0" fontAlgn="base" hangingPunct="0">
        <a:spcBef>
          <a:spcPct val="0"/>
        </a:spcBef>
        <a:spcAft>
          <a:spcPct val="0"/>
        </a:spcAft>
        <a:defRPr kumimoji="1" sz="2000" u="sng">
          <a:solidFill>
            <a:schemeClr val="tx2"/>
          </a:solidFill>
          <a:latin typeface="+mj-lt"/>
          <a:ea typeface="+mj-ea"/>
          <a:cs typeface="DFYuanMedium-B5"/>
        </a:defRPr>
      </a:lvl1pPr>
      <a:lvl2pPr algn="l" rtl="0" eaLnBrk="0" fontAlgn="base" hangingPunct="0">
        <a:spcBef>
          <a:spcPct val="0"/>
        </a:spcBef>
        <a:spcAft>
          <a:spcPct val="0"/>
        </a:spcAft>
        <a:defRPr kumimoji="1" sz="2000" u="sng">
          <a:solidFill>
            <a:schemeClr val="tx2"/>
          </a:solidFill>
          <a:latin typeface="DFYuanMedium-B5" pitchFamily="49" charset="-120"/>
          <a:ea typeface="DFYuanMedium-B5" pitchFamily="49" charset="-120"/>
          <a:cs typeface="DFYuanMedium-B5"/>
        </a:defRPr>
      </a:lvl2pPr>
      <a:lvl3pPr algn="l" rtl="0" eaLnBrk="0" fontAlgn="base" hangingPunct="0">
        <a:spcBef>
          <a:spcPct val="0"/>
        </a:spcBef>
        <a:spcAft>
          <a:spcPct val="0"/>
        </a:spcAft>
        <a:defRPr kumimoji="1" sz="2000" u="sng">
          <a:solidFill>
            <a:schemeClr val="tx2"/>
          </a:solidFill>
          <a:latin typeface="DFYuanMedium-B5" pitchFamily="49" charset="-120"/>
          <a:ea typeface="DFYuanMedium-B5" pitchFamily="49" charset="-120"/>
          <a:cs typeface="DFYuanMedium-B5"/>
        </a:defRPr>
      </a:lvl3pPr>
      <a:lvl4pPr algn="l" rtl="0" eaLnBrk="0" fontAlgn="base" hangingPunct="0">
        <a:spcBef>
          <a:spcPct val="0"/>
        </a:spcBef>
        <a:spcAft>
          <a:spcPct val="0"/>
        </a:spcAft>
        <a:defRPr kumimoji="1" sz="2000" u="sng">
          <a:solidFill>
            <a:schemeClr val="tx2"/>
          </a:solidFill>
          <a:latin typeface="DFYuanMedium-B5" pitchFamily="49" charset="-120"/>
          <a:ea typeface="DFYuanMedium-B5" pitchFamily="49" charset="-120"/>
          <a:cs typeface="DFYuanMedium-B5"/>
        </a:defRPr>
      </a:lvl4pPr>
      <a:lvl5pPr algn="l" rtl="0" eaLnBrk="0" fontAlgn="base" hangingPunct="0">
        <a:spcBef>
          <a:spcPct val="0"/>
        </a:spcBef>
        <a:spcAft>
          <a:spcPct val="0"/>
        </a:spcAft>
        <a:defRPr kumimoji="1" sz="2000" u="sng">
          <a:solidFill>
            <a:schemeClr val="tx2"/>
          </a:solidFill>
          <a:latin typeface="DFYuanMedium-B5" pitchFamily="49" charset="-120"/>
          <a:ea typeface="DFYuanMedium-B5" pitchFamily="49" charset="-120"/>
          <a:cs typeface="DFYuanMedium-B5"/>
        </a:defRPr>
      </a:lvl5pPr>
      <a:lvl6pPr marL="457200" algn="l" rtl="0" fontAlgn="base">
        <a:spcBef>
          <a:spcPct val="0"/>
        </a:spcBef>
        <a:spcAft>
          <a:spcPct val="0"/>
        </a:spcAft>
        <a:defRPr kumimoji="1" sz="2000" u="sng">
          <a:solidFill>
            <a:schemeClr val="tx2"/>
          </a:solidFill>
          <a:latin typeface="DFYuanMedium-B5" pitchFamily="49" charset="-120"/>
          <a:ea typeface="DFYuanMedium-B5" pitchFamily="49" charset="-120"/>
        </a:defRPr>
      </a:lvl6pPr>
      <a:lvl7pPr marL="914400" algn="l" rtl="0" fontAlgn="base">
        <a:spcBef>
          <a:spcPct val="0"/>
        </a:spcBef>
        <a:spcAft>
          <a:spcPct val="0"/>
        </a:spcAft>
        <a:defRPr kumimoji="1" sz="2000" u="sng">
          <a:solidFill>
            <a:schemeClr val="tx2"/>
          </a:solidFill>
          <a:latin typeface="DFYuanMedium-B5" pitchFamily="49" charset="-120"/>
          <a:ea typeface="DFYuanMedium-B5" pitchFamily="49" charset="-120"/>
        </a:defRPr>
      </a:lvl7pPr>
      <a:lvl8pPr marL="1371600" algn="l" rtl="0" fontAlgn="base">
        <a:spcBef>
          <a:spcPct val="0"/>
        </a:spcBef>
        <a:spcAft>
          <a:spcPct val="0"/>
        </a:spcAft>
        <a:defRPr kumimoji="1" sz="2000" u="sng">
          <a:solidFill>
            <a:schemeClr val="tx2"/>
          </a:solidFill>
          <a:latin typeface="DFYuanMedium-B5" pitchFamily="49" charset="-120"/>
          <a:ea typeface="DFYuanMedium-B5" pitchFamily="49" charset="-120"/>
        </a:defRPr>
      </a:lvl8pPr>
      <a:lvl9pPr marL="1828800" algn="l" rtl="0" fontAlgn="base">
        <a:spcBef>
          <a:spcPct val="0"/>
        </a:spcBef>
        <a:spcAft>
          <a:spcPct val="0"/>
        </a:spcAft>
        <a:defRPr kumimoji="1" sz="2000" u="sng">
          <a:solidFill>
            <a:schemeClr val="tx2"/>
          </a:solidFill>
          <a:latin typeface="DFYuanMedium-B5" pitchFamily="49" charset="-120"/>
          <a:ea typeface="DFYuanMedium-B5" pitchFamily="49" charset="-120"/>
        </a:defRPr>
      </a:lvl9pPr>
    </p:titleStyle>
    <p:bodyStyle>
      <a:lvl1pPr marL="342900" indent="-342900" algn="ctr" rtl="0" eaLnBrk="0" fontAlgn="base" hangingPunct="0">
        <a:spcBef>
          <a:spcPct val="0"/>
        </a:spcBef>
        <a:spcAft>
          <a:spcPct val="0"/>
        </a:spcAft>
        <a:defRPr kumimoji="1" sz="48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Arial" charset="0"/>
          <a:ea typeface="+mn-ea"/>
          <a:cs typeface="DFYuanMedium-B5"/>
        </a:defRPr>
      </a:lvl2pPr>
      <a:lvl3pPr marL="1143000" indent="-228600" algn="l" rtl="0" eaLnBrk="0" fontAlgn="base" hangingPunct="0">
        <a:spcBef>
          <a:spcPct val="20000"/>
        </a:spcBef>
        <a:spcAft>
          <a:spcPct val="0"/>
        </a:spcAft>
        <a:buChar char="•"/>
        <a:defRPr kumimoji="1" sz="2400">
          <a:solidFill>
            <a:schemeClr val="tx1"/>
          </a:solidFill>
          <a:latin typeface="Arial" charset="0"/>
          <a:ea typeface="+mn-ea"/>
          <a:cs typeface="DFYuanMedium-B5"/>
        </a:defRPr>
      </a:lvl3pPr>
      <a:lvl4pPr marL="1600200" indent="-228600" algn="l" rtl="0" eaLnBrk="0" fontAlgn="base" hangingPunct="0">
        <a:spcBef>
          <a:spcPct val="20000"/>
        </a:spcBef>
        <a:spcAft>
          <a:spcPct val="0"/>
        </a:spcAft>
        <a:buChar char="–"/>
        <a:defRPr kumimoji="1" sz="2000">
          <a:solidFill>
            <a:schemeClr val="tx1"/>
          </a:solidFill>
          <a:latin typeface="Arial" charset="0"/>
          <a:ea typeface="+mn-ea"/>
          <a:cs typeface="DFYuanMedium-B5"/>
        </a:defRPr>
      </a:lvl4pPr>
      <a:lvl5pPr marL="2057400" indent="-228600" algn="l" rtl="0" eaLnBrk="0" fontAlgn="base" hangingPunct="0">
        <a:spcBef>
          <a:spcPct val="20000"/>
        </a:spcBef>
        <a:spcAft>
          <a:spcPct val="0"/>
        </a:spcAft>
        <a:buChar char="»"/>
        <a:defRPr kumimoji="1" sz="2000">
          <a:solidFill>
            <a:schemeClr val="tx1"/>
          </a:solidFill>
          <a:latin typeface="Arial" charset="0"/>
          <a:ea typeface="+mn-ea"/>
          <a:cs typeface="DFYuanMedium-B5"/>
        </a:defRPr>
      </a:lvl5pPr>
      <a:lvl6pPr marL="2514600" indent="-228600" algn="l" rtl="0" fontAlgn="base">
        <a:spcBef>
          <a:spcPct val="20000"/>
        </a:spcBef>
        <a:spcAft>
          <a:spcPct val="0"/>
        </a:spcAft>
        <a:buChar char="»"/>
        <a:defRPr kumimoji="1" sz="2000">
          <a:solidFill>
            <a:schemeClr val="tx1"/>
          </a:solidFill>
          <a:latin typeface="Arial" charset="0"/>
          <a:ea typeface="+mn-ea"/>
        </a:defRPr>
      </a:lvl6pPr>
      <a:lvl7pPr marL="2971800" indent="-228600" algn="l" rtl="0" fontAlgn="base">
        <a:spcBef>
          <a:spcPct val="20000"/>
        </a:spcBef>
        <a:spcAft>
          <a:spcPct val="0"/>
        </a:spcAft>
        <a:buChar char="»"/>
        <a:defRPr kumimoji="1" sz="2000">
          <a:solidFill>
            <a:schemeClr val="tx1"/>
          </a:solidFill>
          <a:latin typeface="Arial" charset="0"/>
          <a:ea typeface="+mn-ea"/>
        </a:defRPr>
      </a:lvl7pPr>
      <a:lvl8pPr marL="3429000" indent="-228600" algn="l" rtl="0" fontAlgn="base">
        <a:spcBef>
          <a:spcPct val="20000"/>
        </a:spcBef>
        <a:spcAft>
          <a:spcPct val="0"/>
        </a:spcAft>
        <a:buChar char="»"/>
        <a:defRPr kumimoji="1" sz="2000">
          <a:solidFill>
            <a:schemeClr val="tx1"/>
          </a:solidFill>
          <a:latin typeface="Arial" charset="0"/>
          <a:ea typeface="+mn-ea"/>
        </a:defRPr>
      </a:lvl8pPr>
      <a:lvl9pPr marL="3886200" indent="-228600" algn="l" rtl="0" fontAlgn="base">
        <a:spcBef>
          <a:spcPct val="20000"/>
        </a:spcBef>
        <a:spcAft>
          <a:spcPct val="0"/>
        </a:spcAft>
        <a:buChar char="»"/>
        <a:defRPr kumimoji="1" sz="2000">
          <a:solidFill>
            <a:schemeClr val="tx1"/>
          </a:solidFill>
          <a:latin typeface="Arial" charset="0"/>
          <a:ea typeface="+mn-ea"/>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D48BE71-93B8-4E6C-B256-1FF6E6ECD4B6}" type="datetimeFigureOut">
              <a:rPr lang="zh-CN" altLang="en-US" smtClean="0"/>
              <a:t>2025/10/5</a:t>
            </a:fld>
            <a:endParaRPr lang="zh-CN"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483847772"/>
      </p:ext>
    </p:extLst>
  </p:cSld>
  <p:clrMap bg1="lt1" tx1="dk1" bg2="lt2" tx2="dk2" accent1="accent1" accent2="accent2" accent3="accent3" accent4="accent4" accent5="accent5" accent6="accent6" hlink="hlink" folHlink="folHlink"/>
  <p:sldLayoutIdLst>
    <p:sldLayoutId id="2147487330" r:id="rId1"/>
    <p:sldLayoutId id="2147487331" r:id="rId2"/>
    <p:sldLayoutId id="2147487332" r:id="rId3"/>
    <p:sldLayoutId id="2147487333" r:id="rId4"/>
    <p:sldLayoutId id="2147487334" r:id="rId5"/>
    <p:sldLayoutId id="2147487335" r:id="rId6"/>
    <p:sldLayoutId id="2147487336" r:id="rId7"/>
    <p:sldLayoutId id="2147487337" r:id="rId8"/>
    <p:sldLayoutId id="2147487338" r:id="rId9"/>
    <p:sldLayoutId id="2147487339" r:id="rId10"/>
    <p:sldLayoutId id="2147487340"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02060"/>
        </a:solidFill>
        <a:effectLst/>
      </p:bgPr>
    </p:bg>
    <p:spTree>
      <p:nvGrpSpPr>
        <p:cNvPr id="1" name=""/>
        <p:cNvGrpSpPr/>
        <p:nvPr/>
      </p:nvGrpSpPr>
      <p:grpSpPr>
        <a:xfrm>
          <a:off x="0" y="0"/>
          <a:ext cx="0" cy="0"/>
          <a:chOff x="0" y="0"/>
          <a:chExt cx="0" cy="0"/>
        </a:xfrm>
      </p:grpSpPr>
      <p:sp>
        <p:nvSpPr>
          <p:cNvPr id="2" name="AutoShape 2" descr="Here is the link for Sunday's sermon &amp;... - Van Riper Ellis ..."/>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Garamond" panose="02020404030301010803" pitchFamily="18" charset="0"/>
              <a:ea typeface="SimSun" panose="02010600030101010101" pitchFamily="2" charset="-122"/>
              <a:cs typeface="Times New Roman"/>
            </a:endParaRPr>
          </a:p>
        </p:txBody>
      </p:sp>
      <p:sp>
        <p:nvSpPr>
          <p:cNvPr id="3" name="AutoShape 4" descr="Here is the link for Sunday's sermon &amp;... - Van Riper Ellis ..."/>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Garamond" panose="02020404030301010803" pitchFamily="18" charset="0"/>
              <a:ea typeface="SimSun" panose="02010600030101010101" pitchFamily="2" charset="-122"/>
              <a:cs typeface="Times New Roman"/>
            </a:endParaRP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60375" y="3132690"/>
            <a:ext cx="8476313" cy="2810911"/>
          </a:xfrm>
          <a:prstGeom prst="rect">
            <a:avLst/>
          </a:prstGeom>
        </p:spPr>
      </p:pic>
      <p:sp>
        <p:nvSpPr>
          <p:cNvPr id="7" name="TextBox 6"/>
          <p:cNvSpPr txBox="1"/>
          <p:nvPr/>
        </p:nvSpPr>
        <p:spPr>
          <a:xfrm>
            <a:off x="2544736" y="1524000"/>
            <a:ext cx="4307589" cy="1323439"/>
          </a:xfrm>
          <a:prstGeom prst="rect">
            <a:avLst/>
          </a:prstGeom>
          <a:noFill/>
        </p:spPr>
        <p:txBody>
          <a:bodyPr wrap="none" rtlCol="0">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zh-TW" altLang="en-US" sz="8000" b="1" i="0" u="none" strike="noStrike" kern="1200" cap="none" spc="0" normalizeH="0" baseline="0" noProof="0" dirty="0">
                <a:ln>
                  <a:noFill/>
                </a:ln>
                <a:solidFill>
                  <a:srgbClr val="FFFF00"/>
                </a:solidFill>
                <a:effectLst/>
                <a:uLnTx/>
                <a:uFillTx/>
                <a:latin typeface="KaiTi" panose="02010609060101010101" pitchFamily="49" charset="-122"/>
                <a:ea typeface="KaiTi" panose="02010609060101010101" pitchFamily="49" charset="-122"/>
                <a:cs typeface="Times New Roman"/>
              </a:rPr>
              <a:t>主日信息</a:t>
            </a:r>
            <a:endParaRPr kumimoji="0" lang="en-US" sz="8000" b="1" i="0" u="none" strike="noStrike" kern="1200" cap="none" spc="0" normalizeH="0" baseline="0" noProof="0" dirty="0">
              <a:ln>
                <a:noFill/>
              </a:ln>
              <a:solidFill>
                <a:srgbClr val="FFFF00"/>
              </a:solidFill>
              <a:effectLst/>
              <a:uLnTx/>
              <a:uFillTx/>
              <a:latin typeface="KaiTi" panose="02010609060101010101" pitchFamily="49" charset="-122"/>
              <a:ea typeface="KaiTi" panose="02010609060101010101" pitchFamily="49" charset="-122"/>
              <a:cs typeface="Times New Roman"/>
            </a:endParaRPr>
          </a:p>
        </p:txBody>
      </p:sp>
    </p:spTree>
    <p:extLst>
      <p:ext uri="{BB962C8B-B14F-4D97-AF65-F5344CB8AC3E}">
        <p14:creationId xmlns:p14="http://schemas.microsoft.com/office/powerpoint/2010/main" val="2674092291"/>
      </p:ext>
    </p:extLst>
  </p:cSld>
  <p:clrMapOvr>
    <a:masterClrMapping/>
  </p:clrMapOvr>
  <mc:AlternateContent xmlns:mc="http://schemas.openxmlformats.org/markup-compatibility/2006" xmlns:p14="http://schemas.microsoft.com/office/powerpoint/2010/main">
    <mc:Choice Requires="p14">
      <p:transition spd="slow" p14:dur="2000">
        <p:cut/>
      </p:transition>
    </mc:Choice>
    <mc:Fallback xmlns="">
      <p:transition spd="slow">
        <p:cut/>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诗篇</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Psalms 106:25-26】</a:t>
            </a:r>
          </a:p>
          <a:p>
            <a:pPr algn="l">
              <a:lnSpc>
                <a:spcPct val="112000"/>
              </a:lnSpc>
            </a:pPr>
            <a:r>
              <a:rPr lang="en-US" altLang="zh-CN" sz="3200" b="1" dirty="0">
                <a:solidFill>
                  <a:srgbClr val="FFFF00"/>
                </a:solidFill>
                <a:ea typeface="微软雅黑" panose="020B0503020204020204" pitchFamily="34" charset="-122"/>
              </a:rPr>
              <a:t>25 </a:t>
            </a:r>
            <a:r>
              <a:rPr lang="zh-CN" altLang="en-US" sz="3200" b="1" dirty="0">
                <a:solidFill>
                  <a:srgbClr val="FFFF00"/>
                </a:solidFill>
                <a:ea typeface="微软雅黑" panose="020B0503020204020204" pitchFamily="34" charset="-122"/>
              </a:rPr>
              <a:t>在自己帐棚内发怨言，不听耶和华的声音。</a:t>
            </a:r>
          </a:p>
          <a:p>
            <a:pPr algn="l">
              <a:lnSpc>
                <a:spcPct val="112000"/>
              </a:lnSpc>
            </a:pPr>
            <a:r>
              <a:rPr lang="en-US" altLang="zh-CN" sz="3200" b="1" dirty="0">
                <a:solidFill>
                  <a:schemeClr val="bg1"/>
                </a:solidFill>
                <a:ea typeface="微软雅黑" panose="020B0503020204020204" pitchFamily="34" charset="-122"/>
              </a:rPr>
              <a:t>But complained in their tents, And did not heed the voice of the Lord.</a:t>
            </a:r>
          </a:p>
          <a:p>
            <a:pPr algn="l">
              <a:lnSpc>
                <a:spcPct val="112000"/>
              </a:lnSpc>
            </a:pPr>
            <a:r>
              <a:rPr lang="en-US" altLang="zh-CN" sz="3200" b="1" dirty="0">
                <a:solidFill>
                  <a:srgbClr val="FFFF00"/>
                </a:solidFill>
                <a:ea typeface="微软雅黑" panose="020B0503020204020204" pitchFamily="34" charset="-122"/>
              </a:rPr>
              <a:t>26 </a:t>
            </a:r>
            <a:r>
              <a:rPr lang="zh-CN" altLang="en-US" sz="3200" b="1" dirty="0">
                <a:solidFill>
                  <a:srgbClr val="FFFF00"/>
                </a:solidFill>
                <a:ea typeface="微软雅黑" panose="020B0503020204020204" pitchFamily="34" charset="-122"/>
              </a:rPr>
              <a:t>所以他对他们起誓，必叫他们倒在旷野，</a:t>
            </a:r>
          </a:p>
          <a:p>
            <a:pPr algn="l">
              <a:lnSpc>
                <a:spcPct val="112000"/>
              </a:lnSpc>
            </a:pPr>
            <a:r>
              <a:rPr lang="en-US" altLang="zh-CN" sz="3200" b="1" dirty="0">
                <a:solidFill>
                  <a:schemeClr val="bg1"/>
                </a:solidFill>
                <a:ea typeface="微软雅黑" panose="020B0503020204020204" pitchFamily="34" charset="-122"/>
              </a:rPr>
              <a:t>Therefore He raised His hand in an oath against them, To overthrow them in the wilderness,</a:t>
            </a:r>
          </a:p>
          <a:p>
            <a:pPr algn="l">
              <a:lnSpc>
                <a:spcPct val="112000"/>
              </a:lnSpc>
            </a:pPr>
            <a:endParaRPr lang="en-US" altLang="zh-CN" sz="32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179777150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哥林多前书</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1 Corinthians 10:10-11】</a:t>
            </a:r>
          </a:p>
          <a:p>
            <a:pPr algn="l">
              <a:lnSpc>
                <a:spcPct val="112000"/>
              </a:lnSpc>
            </a:pPr>
            <a:r>
              <a:rPr lang="en-US" altLang="zh-CN" sz="3200" b="1" dirty="0">
                <a:solidFill>
                  <a:srgbClr val="FFFF00"/>
                </a:solidFill>
                <a:ea typeface="微软雅黑" panose="020B0503020204020204" pitchFamily="34" charset="-122"/>
              </a:rPr>
              <a:t>10 </a:t>
            </a:r>
            <a:r>
              <a:rPr lang="zh-CN" altLang="en-US" sz="3200" b="1" dirty="0">
                <a:solidFill>
                  <a:srgbClr val="FFFF00"/>
                </a:solidFill>
                <a:ea typeface="微软雅黑" panose="020B0503020204020204" pitchFamily="34" charset="-122"/>
              </a:rPr>
              <a:t>你们也不要发怨言，像他们有发怨言的，就被灭命的所灭。</a:t>
            </a:r>
          </a:p>
          <a:p>
            <a:pPr algn="l">
              <a:lnSpc>
                <a:spcPct val="112000"/>
              </a:lnSpc>
            </a:pPr>
            <a:r>
              <a:rPr lang="en-US" altLang="zh-CN" sz="3200" b="1" dirty="0">
                <a:solidFill>
                  <a:schemeClr val="bg1"/>
                </a:solidFill>
                <a:ea typeface="微软雅黑" panose="020B0503020204020204" pitchFamily="34" charset="-122"/>
              </a:rPr>
              <a:t>nor complain, as some of them also complained, and were destroyed by the destroyer.</a:t>
            </a:r>
          </a:p>
          <a:p>
            <a:pPr algn="l">
              <a:lnSpc>
                <a:spcPct val="112000"/>
              </a:lnSpc>
            </a:pPr>
            <a:r>
              <a:rPr lang="en-US" altLang="zh-CN" sz="3200" b="1" dirty="0">
                <a:solidFill>
                  <a:srgbClr val="FFFF00"/>
                </a:solidFill>
                <a:ea typeface="微软雅黑" panose="020B0503020204020204" pitchFamily="34" charset="-122"/>
              </a:rPr>
              <a:t>11 </a:t>
            </a:r>
            <a:r>
              <a:rPr lang="zh-CN" altLang="en-US" sz="3200" b="1" dirty="0">
                <a:solidFill>
                  <a:srgbClr val="FFFF00"/>
                </a:solidFill>
                <a:ea typeface="微软雅黑" panose="020B0503020204020204" pitchFamily="34" charset="-122"/>
              </a:rPr>
              <a:t>他们遭遇这些事都要作为鉴戒，并且写在经上，正是警戒我们这末世的人。</a:t>
            </a:r>
          </a:p>
          <a:p>
            <a:pPr algn="l">
              <a:lnSpc>
                <a:spcPct val="112000"/>
              </a:lnSpc>
            </a:pPr>
            <a:r>
              <a:rPr lang="en-US" altLang="zh-CN" sz="3200" b="1" dirty="0">
                <a:solidFill>
                  <a:schemeClr val="bg1"/>
                </a:solidFill>
                <a:ea typeface="微软雅黑" panose="020B0503020204020204" pitchFamily="34" charset="-122"/>
              </a:rPr>
              <a:t>Now all these things happened to them as examples, and they were written for our admonition, upon whom the ends of the ages have come.</a:t>
            </a:r>
          </a:p>
          <a:p>
            <a:pPr algn="l">
              <a:lnSpc>
                <a:spcPct val="112000"/>
              </a:lnSpc>
            </a:pPr>
            <a:endParaRPr lang="en-US" altLang="zh-CN" sz="32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317806180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耶利米哀歌</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Lamentations 3:39】</a:t>
            </a:r>
          </a:p>
          <a:p>
            <a:pPr algn="l">
              <a:lnSpc>
                <a:spcPct val="112000"/>
              </a:lnSpc>
            </a:pPr>
            <a:r>
              <a:rPr lang="zh-CN" altLang="en-US" sz="3200" b="1" dirty="0">
                <a:solidFill>
                  <a:srgbClr val="FFFF00"/>
                </a:solidFill>
                <a:ea typeface="微软雅黑" panose="020B0503020204020204" pitchFamily="34" charset="-122"/>
              </a:rPr>
              <a:t>活人因自己的罪受罚，为何发怨言呢？</a:t>
            </a:r>
            <a:endParaRPr lang="en-US" altLang="zh-CN" sz="3200" b="1" dirty="0">
              <a:solidFill>
                <a:srgbClr val="FFFF00"/>
              </a:solidFill>
              <a:ea typeface="微软雅黑" panose="020B0503020204020204" pitchFamily="34" charset="-122"/>
            </a:endParaRPr>
          </a:p>
          <a:p>
            <a:pPr algn="l">
              <a:lnSpc>
                <a:spcPct val="112000"/>
              </a:lnSpc>
            </a:pPr>
            <a:r>
              <a:rPr lang="en-US" altLang="zh-CN" sz="3200" b="1" dirty="0">
                <a:solidFill>
                  <a:schemeClr val="bg1"/>
                </a:solidFill>
                <a:ea typeface="微软雅黑" panose="020B0503020204020204" pitchFamily="34" charset="-122"/>
              </a:rPr>
              <a:t>Why should a living man complain, A man for the punishment of his sins?</a:t>
            </a:r>
          </a:p>
        </p:txBody>
      </p:sp>
    </p:spTree>
    <p:extLst>
      <p:ext uri="{BB962C8B-B14F-4D97-AF65-F5344CB8AC3E}">
        <p14:creationId xmlns:p14="http://schemas.microsoft.com/office/powerpoint/2010/main" val="423270462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创世记</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Genesis 50:20】</a:t>
            </a:r>
          </a:p>
          <a:p>
            <a:pPr algn="l">
              <a:lnSpc>
                <a:spcPct val="112000"/>
              </a:lnSpc>
            </a:pPr>
            <a:r>
              <a:rPr lang="zh-CN" altLang="en-US" sz="3200" b="1" dirty="0">
                <a:solidFill>
                  <a:srgbClr val="FFFF00"/>
                </a:solidFill>
                <a:ea typeface="微软雅黑" panose="020B0503020204020204" pitchFamily="34" charset="-122"/>
              </a:rPr>
              <a:t>从前你们的意思是要害我，但　神的意思原是好的，要保全许多人的性命，成就今日的光景。</a:t>
            </a:r>
          </a:p>
          <a:p>
            <a:pPr algn="l">
              <a:lnSpc>
                <a:spcPct val="112000"/>
              </a:lnSpc>
            </a:pPr>
            <a:r>
              <a:rPr lang="en-US" altLang="zh-CN" sz="3200" b="1" dirty="0">
                <a:solidFill>
                  <a:schemeClr val="bg1"/>
                </a:solidFill>
                <a:ea typeface="微软雅黑" panose="020B0503020204020204" pitchFamily="34" charset="-122"/>
              </a:rPr>
              <a:t>But as for you, you meant evil against me; but God meant it for good, in order to bring it about as it is this day, to save many people alive.</a:t>
            </a:r>
          </a:p>
        </p:txBody>
      </p:sp>
    </p:spTree>
    <p:extLst>
      <p:ext uri="{BB962C8B-B14F-4D97-AF65-F5344CB8AC3E}">
        <p14:creationId xmlns:p14="http://schemas.microsoft.com/office/powerpoint/2010/main" val="24409125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罗马书</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Romans 8:32】</a:t>
            </a:r>
          </a:p>
          <a:p>
            <a:pPr algn="l">
              <a:lnSpc>
                <a:spcPct val="112000"/>
              </a:lnSpc>
            </a:pPr>
            <a:r>
              <a:rPr lang="zh-CN" altLang="en-US" sz="3200" b="1" dirty="0">
                <a:solidFill>
                  <a:srgbClr val="FFFF00"/>
                </a:solidFill>
                <a:ea typeface="微软雅黑" panose="020B0503020204020204" pitchFamily="34" charset="-122"/>
              </a:rPr>
              <a:t>神既不爱惜自己的儿子为我们众人舍了，岂不也把万物和祂一同白白地赐给我们吗？</a:t>
            </a:r>
          </a:p>
          <a:p>
            <a:pPr algn="l">
              <a:lnSpc>
                <a:spcPct val="112000"/>
              </a:lnSpc>
            </a:pPr>
            <a:r>
              <a:rPr lang="en-US" altLang="zh-CN" sz="3200" b="1" dirty="0">
                <a:solidFill>
                  <a:schemeClr val="bg1"/>
                </a:solidFill>
                <a:ea typeface="微软雅黑" panose="020B0503020204020204" pitchFamily="34" charset="-122"/>
              </a:rPr>
              <a:t>He who did not spare His own Son, but delivered Him up for us all, how shall He not with Him also freely give us all things?</a:t>
            </a:r>
          </a:p>
          <a:p>
            <a:pPr algn="l">
              <a:lnSpc>
                <a:spcPct val="112000"/>
              </a:lnSpc>
            </a:pPr>
            <a:endParaRPr lang="en-US" altLang="zh-CN" sz="800" b="1" dirty="0">
              <a:solidFill>
                <a:schemeClr val="bg1"/>
              </a:solidFill>
              <a:ea typeface="微软雅黑" panose="020B0503020204020204" pitchFamily="34" charset="-122"/>
            </a:endParaRPr>
          </a:p>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罗马书 </a:t>
            </a:r>
            <a:r>
              <a:rPr lang="en-US" altLang="zh-CN" sz="3200" b="1" u="sng" dirty="0">
                <a:solidFill>
                  <a:schemeClr val="bg1"/>
                </a:solidFill>
                <a:ea typeface="微软雅黑" panose="020B0503020204020204" pitchFamily="34" charset="-122"/>
              </a:rPr>
              <a:t>Romans 8:28】</a:t>
            </a:r>
          </a:p>
          <a:p>
            <a:pPr algn="l">
              <a:lnSpc>
                <a:spcPct val="112000"/>
              </a:lnSpc>
            </a:pPr>
            <a:r>
              <a:rPr lang="zh-CN" altLang="en-US" sz="3200" b="1" dirty="0">
                <a:solidFill>
                  <a:srgbClr val="FFFF00"/>
                </a:solidFill>
                <a:ea typeface="微软雅黑" panose="020B0503020204020204" pitchFamily="34" charset="-122"/>
              </a:rPr>
              <a:t>我们晓得万事都互相效力，叫爱　神的人得益处，就是按祂旨意被召的人。</a:t>
            </a:r>
            <a:r>
              <a:rPr lang="en-US" altLang="zh-CN" sz="3200" b="1" dirty="0">
                <a:solidFill>
                  <a:schemeClr val="bg1"/>
                </a:solidFill>
                <a:ea typeface="微软雅黑" panose="020B0503020204020204" pitchFamily="34" charset="-122"/>
              </a:rPr>
              <a:t>And we know that all things work together for good to those who love God, to those who are the called according to His purpose.</a:t>
            </a:r>
          </a:p>
          <a:p>
            <a:pPr algn="l">
              <a:lnSpc>
                <a:spcPct val="112000"/>
              </a:lnSpc>
            </a:pPr>
            <a:endParaRPr lang="en-US" altLang="zh-CN" sz="32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19052440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5">
                                            <p:txEl>
                                              <p:pRg st="4" end="4"/>
                                            </p:txEl>
                                          </p:spTgt>
                                        </p:tgtEl>
                                        <p:attrNameLst>
                                          <p:attrName>style.visibility</p:attrName>
                                        </p:attrNameLst>
                                      </p:cBhvr>
                                      <p:to>
                                        <p:strVal val="visible"/>
                                      </p:to>
                                    </p:set>
                                    <p:anim calcmode="lin" valueType="num">
                                      <p:cBhvr additive="base">
                                        <p:cTn id="7" dur="500" fill="hold"/>
                                        <p:tgtEl>
                                          <p:spTgt spid="5">
                                            <p:txEl>
                                              <p:pRg st="4" end="4"/>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
                                            <p:txEl>
                                              <p:pRg st="4" end="4"/>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5">
                                            <p:txEl>
                                              <p:pRg st="5" end="5"/>
                                            </p:txEl>
                                          </p:spTgt>
                                        </p:tgtEl>
                                        <p:attrNameLst>
                                          <p:attrName>style.visibility</p:attrName>
                                        </p:attrNameLst>
                                      </p:cBhvr>
                                      <p:to>
                                        <p:strVal val="visible"/>
                                      </p:to>
                                    </p:set>
                                    <p:anim calcmode="lin" valueType="num">
                                      <p:cBhvr additive="base">
                                        <p:cTn id="11" dur="500" fill="hold"/>
                                        <p:tgtEl>
                                          <p:spTgt spid="5">
                                            <p:txEl>
                                              <p:pRg st="5" end="5"/>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5">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罗马书</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Romans 5:1-2】</a:t>
            </a:r>
          </a:p>
          <a:p>
            <a:pPr algn="l">
              <a:lnSpc>
                <a:spcPct val="112000"/>
              </a:lnSpc>
            </a:pPr>
            <a:r>
              <a:rPr lang="en-US" altLang="zh-CN" sz="3200" b="1" dirty="0">
                <a:solidFill>
                  <a:srgbClr val="FFFF00"/>
                </a:solidFill>
                <a:ea typeface="微软雅黑" panose="020B0503020204020204" pitchFamily="34" charset="-122"/>
              </a:rPr>
              <a:t>1 </a:t>
            </a:r>
            <a:r>
              <a:rPr lang="zh-CN" altLang="en-US" sz="3200" b="1" dirty="0">
                <a:solidFill>
                  <a:srgbClr val="FFFF00"/>
                </a:solidFill>
                <a:ea typeface="微软雅黑" panose="020B0503020204020204" pitchFamily="34" charset="-122"/>
              </a:rPr>
              <a:t>我们既因信称义，就藉着我们的主耶稣基督得与　神相和。</a:t>
            </a:r>
          </a:p>
          <a:p>
            <a:pPr algn="l">
              <a:lnSpc>
                <a:spcPct val="112000"/>
              </a:lnSpc>
            </a:pPr>
            <a:r>
              <a:rPr lang="en-US" altLang="zh-CN" sz="3200" b="1" dirty="0">
                <a:solidFill>
                  <a:schemeClr val="bg1"/>
                </a:solidFill>
                <a:ea typeface="微软雅黑" panose="020B0503020204020204" pitchFamily="34" charset="-122"/>
              </a:rPr>
              <a:t>Therefore, having been justified by faith, we have peace with God through our Lord Jesus Christ,</a:t>
            </a:r>
          </a:p>
          <a:p>
            <a:pPr algn="l">
              <a:lnSpc>
                <a:spcPct val="112000"/>
              </a:lnSpc>
            </a:pPr>
            <a:r>
              <a:rPr lang="en-US" altLang="zh-CN" sz="3200" b="1" dirty="0">
                <a:solidFill>
                  <a:srgbClr val="FFFF00"/>
                </a:solidFill>
                <a:ea typeface="微软雅黑" panose="020B0503020204020204" pitchFamily="34" charset="-122"/>
              </a:rPr>
              <a:t>2 </a:t>
            </a:r>
            <a:r>
              <a:rPr lang="zh-CN" altLang="en-US" sz="3200" b="1" dirty="0">
                <a:solidFill>
                  <a:srgbClr val="FFFF00"/>
                </a:solidFill>
                <a:ea typeface="微软雅黑" panose="020B0503020204020204" pitchFamily="34" charset="-122"/>
              </a:rPr>
              <a:t>我们又藉着祂，因信得进入现在所站的这恩典中，并且欢欢喜喜盼望　神的荣耀。</a:t>
            </a:r>
          </a:p>
          <a:p>
            <a:pPr algn="l">
              <a:lnSpc>
                <a:spcPct val="112000"/>
              </a:lnSpc>
            </a:pPr>
            <a:r>
              <a:rPr lang="en-US" altLang="zh-CN" sz="3200" b="1" dirty="0">
                <a:solidFill>
                  <a:schemeClr val="bg1"/>
                </a:solidFill>
                <a:ea typeface="微软雅黑" panose="020B0503020204020204" pitchFamily="34" charset="-122"/>
              </a:rPr>
              <a:t>through whom also we have access by faith into this grace in which we stand, and rejoice in hope of the glory of God.</a:t>
            </a:r>
          </a:p>
        </p:txBody>
      </p:sp>
    </p:spTree>
    <p:extLst>
      <p:ext uri="{BB962C8B-B14F-4D97-AF65-F5344CB8AC3E}">
        <p14:creationId xmlns:p14="http://schemas.microsoft.com/office/powerpoint/2010/main" val="58412443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提摩太后书</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2 Timothy 3:12】</a:t>
            </a:r>
          </a:p>
          <a:p>
            <a:pPr algn="l">
              <a:lnSpc>
                <a:spcPct val="112000"/>
              </a:lnSpc>
            </a:pPr>
            <a:r>
              <a:rPr lang="zh-CN" altLang="en-US" sz="3200" b="1" dirty="0">
                <a:solidFill>
                  <a:srgbClr val="FFFF00"/>
                </a:solidFill>
                <a:ea typeface="微软雅黑" panose="020B0503020204020204" pitchFamily="34" charset="-122"/>
              </a:rPr>
              <a:t>不但如此，凡立志在基督耶稣里敬虔度日的，也都要受逼迫。</a:t>
            </a:r>
          </a:p>
          <a:p>
            <a:pPr algn="l">
              <a:lnSpc>
                <a:spcPct val="112000"/>
              </a:lnSpc>
            </a:pPr>
            <a:r>
              <a:rPr lang="en-US" altLang="zh-CN" sz="3200" b="1" dirty="0">
                <a:solidFill>
                  <a:schemeClr val="bg1"/>
                </a:solidFill>
                <a:ea typeface="微软雅黑" panose="020B0503020204020204" pitchFamily="34" charset="-122"/>
              </a:rPr>
              <a:t>Yes, and all who desire to live godly in Christ Jesus will suffer persecution.</a:t>
            </a:r>
          </a:p>
        </p:txBody>
      </p:sp>
    </p:spTree>
    <p:extLst>
      <p:ext uri="{BB962C8B-B14F-4D97-AF65-F5344CB8AC3E}">
        <p14:creationId xmlns:p14="http://schemas.microsoft.com/office/powerpoint/2010/main" val="76975533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罗马书 </a:t>
            </a:r>
            <a:r>
              <a:rPr lang="en-US" altLang="zh-CN" sz="3200" b="1" u="sng" dirty="0">
                <a:solidFill>
                  <a:schemeClr val="bg1"/>
                </a:solidFill>
                <a:ea typeface="微软雅黑" panose="020B0503020204020204" pitchFamily="34" charset="-122"/>
              </a:rPr>
              <a:t>Romans 5:2a】</a:t>
            </a:r>
          </a:p>
          <a:p>
            <a:pPr algn="l">
              <a:lnSpc>
                <a:spcPct val="112000"/>
              </a:lnSpc>
            </a:pPr>
            <a:r>
              <a:rPr lang="zh-CN" altLang="en-US" sz="3200" b="1" dirty="0">
                <a:solidFill>
                  <a:srgbClr val="FFFF00"/>
                </a:solidFill>
                <a:ea typeface="微软雅黑" panose="020B0503020204020204" pitchFamily="34" charset="-122"/>
              </a:rPr>
              <a:t>我们又藉着祂，因信得进入现在所站的这恩典中</a:t>
            </a:r>
            <a:r>
              <a:rPr lang="en-US" altLang="zh-CN" sz="3200" b="1" dirty="0">
                <a:solidFill>
                  <a:srgbClr val="FFFF00"/>
                </a:solidFill>
                <a:ea typeface="微软雅黑" panose="020B0503020204020204" pitchFamily="34" charset="-122"/>
              </a:rPr>
              <a:t>……</a:t>
            </a:r>
          </a:p>
          <a:p>
            <a:pPr algn="l">
              <a:lnSpc>
                <a:spcPct val="112000"/>
              </a:lnSpc>
            </a:pPr>
            <a:r>
              <a:rPr lang="en-US" altLang="zh-CN" sz="3200" b="1" dirty="0">
                <a:solidFill>
                  <a:schemeClr val="bg1"/>
                </a:solidFill>
                <a:ea typeface="微软雅黑" panose="020B0503020204020204" pitchFamily="34" charset="-122"/>
              </a:rPr>
              <a:t>through whom also we have access by faith into this grace in which we stand….</a:t>
            </a:r>
          </a:p>
        </p:txBody>
      </p:sp>
    </p:spTree>
    <p:extLst>
      <p:ext uri="{BB962C8B-B14F-4D97-AF65-F5344CB8AC3E}">
        <p14:creationId xmlns:p14="http://schemas.microsoft.com/office/powerpoint/2010/main" val="252435754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罗马书</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Romans 8:28-29】</a:t>
            </a:r>
          </a:p>
          <a:p>
            <a:pPr algn="l">
              <a:lnSpc>
                <a:spcPct val="112000"/>
              </a:lnSpc>
            </a:pPr>
            <a:r>
              <a:rPr lang="en-US" altLang="zh-CN" sz="3200" b="1" dirty="0">
                <a:solidFill>
                  <a:srgbClr val="FFFF00"/>
                </a:solidFill>
                <a:ea typeface="微软雅黑" panose="020B0503020204020204" pitchFamily="34" charset="-122"/>
              </a:rPr>
              <a:t>28 </a:t>
            </a:r>
            <a:r>
              <a:rPr lang="zh-CN" altLang="en-US" sz="3200" b="1" dirty="0">
                <a:solidFill>
                  <a:srgbClr val="FFFF00"/>
                </a:solidFill>
                <a:ea typeface="微软雅黑" panose="020B0503020204020204" pitchFamily="34" charset="-122"/>
              </a:rPr>
              <a:t>我们晓得万事都互相效力，叫爱　神的人得益处，就是按祂旨意被召的人。</a:t>
            </a:r>
          </a:p>
          <a:p>
            <a:pPr algn="l">
              <a:lnSpc>
                <a:spcPct val="112000"/>
              </a:lnSpc>
            </a:pPr>
            <a:r>
              <a:rPr lang="en-US" altLang="zh-CN" sz="3200" b="1" dirty="0">
                <a:solidFill>
                  <a:schemeClr val="bg1"/>
                </a:solidFill>
                <a:ea typeface="微软雅黑" panose="020B0503020204020204" pitchFamily="34" charset="-122"/>
              </a:rPr>
              <a:t>And we know that all things work together for good to those who love God, to those who are the called according to His purpose.</a:t>
            </a:r>
          </a:p>
          <a:p>
            <a:pPr algn="l">
              <a:lnSpc>
                <a:spcPct val="112000"/>
              </a:lnSpc>
            </a:pPr>
            <a:r>
              <a:rPr lang="en-US" altLang="zh-CN" sz="3200" b="1" dirty="0">
                <a:solidFill>
                  <a:srgbClr val="FFFF00"/>
                </a:solidFill>
                <a:ea typeface="微软雅黑" panose="020B0503020204020204" pitchFamily="34" charset="-122"/>
              </a:rPr>
              <a:t>29 </a:t>
            </a:r>
            <a:r>
              <a:rPr lang="zh-CN" altLang="en-US" sz="3200" b="1" dirty="0">
                <a:solidFill>
                  <a:srgbClr val="FFFF00"/>
                </a:solidFill>
                <a:ea typeface="微软雅黑" panose="020B0503020204020204" pitchFamily="34" charset="-122"/>
              </a:rPr>
              <a:t>因为祂预先所知道的人，就预先定下效法祂儿子的模样，使祂儿子在许多弟兄中作长子。</a:t>
            </a:r>
          </a:p>
          <a:p>
            <a:pPr algn="l">
              <a:lnSpc>
                <a:spcPct val="112000"/>
              </a:lnSpc>
            </a:pPr>
            <a:r>
              <a:rPr lang="en-US" altLang="zh-CN" sz="3200" b="1" dirty="0">
                <a:solidFill>
                  <a:schemeClr val="bg1"/>
                </a:solidFill>
                <a:ea typeface="微软雅黑" panose="020B0503020204020204" pitchFamily="34" charset="-122"/>
              </a:rPr>
              <a:t>For whom He foreknew, He also predestined to be conformed to the image of His Son, that He might be the firstborn among many brethren.</a:t>
            </a:r>
          </a:p>
        </p:txBody>
      </p:sp>
    </p:spTree>
    <p:extLst>
      <p:ext uri="{BB962C8B-B14F-4D97-AF65-F5344CB8AC3E}">
        <p14:creationId xmlns:p14="http://schemas.microsoft.com/office/powerpoint/2010/main" val="285025059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以弗所书</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Ephesians 1:3-4】</a:t>
            </a:r>
          </a:p>
          <a:p>
            <a:pPr algn="l">
              <a:lnSpc>
                <a:spcPct val="112000"/>
              </a:lnSpc>
            </a:pPr>
            <a:r>
              <a:rPr lang="en-US" altLang="zh-CN" sz="3200" b="1" dirty="0">
                <a:solidFill>
                  <a:srgbClr val="FFFF00"/>
                </a:solidFill>
                <a:ea typeface="微软雅黑" panose="020B0503020204020204" pitchFamily="34" charset="-122"/>
              </a:rPr>
              <a:t>3 </a:t>
            </a:r>
            <a:r>
              <a:rPr lang="zh-CN" altLang="en-US" sz="3200" b="1" dirty="0">
                <a:solidFill>
                  <a:srgbClr val="FFFF00"/>
                </a:solidFill>
                <a:ea typeface="微软雅黑" panose="020B0503020204020204" pitchFamily="34" charset="-122"/>
              </a:rPr>
              <a:t>愿颂赞归与我们主耶稣基督的父　神，他在基督里曾赐给我们天上各样属灵的福气。</a:t>
            </a:r>
            <a:endParaRPr lang="en-US" altLang="zh-CN" sz="3200" b="1" dirty="0">
              <a:solidFill>
                <a:srgbClr val="FFFF00"/>
              </a:solidFill>
              <a:ea typeface="微软雅黑" panose="020B0503020204020204" pitchFamily="34" charset="-122"/>
            </a:endParaRPr>
          </a:p>
          <a:p>
            <a:pPr algn="l">
              <a:lnSpc>
                <a:spcPct val="112000"/>
              </a:lnSpc>
            </a:pPr>
            <a:r>
              <a:rPr lang="en-US" altLang="zh-CN" sz="3200" b="1" dirty="0">
                <a:solidFill>
                  <a:schemeClr val="bg1"/>
                </a:solidFill>
                <a:ea typeface="微软雅黑" panose="020B0503020204020204" pitchFamily="34" charset="-122"/>
              </a:rPr>
              <a:t>Blessed be the God and Father of our Lord Jesus Christ, who has blessed us with every spiritual blessing in the heavenly places in Christ,</a:t>
            </a:r>
          </a:p>
          <a:p>
            <a:pPr algn="l">
              <a:lnSpc>
                <a:spcPct val="112000"/>
              </a:lnSpc>
            </a:pPr>
            <a:r>
              <a:rPr lang="en-US" altLang="zh-CN" sz="3200" b="1" dirty="0">
                <a:solidFill>
                  <a:srgbClr val="FFFF00"/>
                </a:solidFill>
                <a:ea typeface="微软雅黑" panose="020B0503020204020204" pitchFamily="34" charset="-122"/>
              </a:rPr>
              <a:t>4 </a:t>
            </a:r>
            <a:r>
              <a:rPr lang="zh-CN" altLang="en-US" sz="3200" b="1" dirty="0">
                <a:solidFill>
                  <a:srgbClr val="FFFF00"/>
                </a:solidFill>
                <a:ea typeface="微软雅黑" panose="020B0503020204020204" pitchFamily="34" charset="-122"/>
              </a:rPr>
              <a:t>就如　神从创立世界以前，在基督里拣选了我们，使我们在他面前成为圣洁，无有瑕疵。</a:t>
            </a:r>
          </a:p>
          <a:p>
            <a:pPr algn="l">
              <a:lnSpc>
                <a:spcPct val="112000"/>
              </a:lnSpc>
            </a:pPr>
            <a:r>
              <a:rPr lang="en-US" altLang="zh-CN" sz="3200" b="1" dirty="0">
                <a:solidFill>
                  <a:schemeClr val="bg1"/>
                </a:solidFill>
                <a:ea typeface="微软雅黑" panose="020B0503020204020204" pitchFamily="34" charset="-122"/>
              </a:rPr>
              <a:t>just as He chose us in Him before the foundation of the world, that we should be holy and without blame before Him in love,</a:t>
            </a:r>
          </a:p>
        </p:txBody>
      </p:sp>
    </p:spTree>
    <p:extLst>
      <p:ext uri="{BB962C8B-B14F-4D97-AF65-F5344CB8AC3E}">
        <p14:creationId xmlns:p14="http://schemas.microsoft.com/office/powerpoint/2010/main" val="348526747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accent1">
            <a:lumMod val="75000"/>
          </a:schemeClr>
        </a:solidFill>
        <a:effectLst/>
      </p:bgPr>
    </p:bg>
    <p:spTree>
      <p:nvGrpSpPr>
        <p:cNvPr id="1" name=""/>
        <p:cNvGrpSpPr/>
        <p:nvPr/>
      </p:nvGrpSpPr>
      <p:grpSpPr>
        <a:xfrm>
          <a:off x="0" y="0"/>
          <a:ext cx="0" cy="0"/>
          <a:chOff x="0" y="0"/>
          <a:chExt cx="0" cy="0"/>
        </a:xfrm>
      </p:grpSpPr>
      <p:sp>
        <p:nvSpPr>
          <p:cNvPr id="2" name="标题 1"/>
          <p:cNvSpPr>
            <a:spLocks noGrp="1"/>
          </p:cNvSpPr>
          <p:nvPr>
            <p:ph type="ctrTitle"/>
          </p:nvPr>
        </p:nvSpPr>
        <p:spPr>
          <a:xfrm>
            <a:off x="133004" y="681644"/>
            <a:ext cx="8894617" cy="3574472"/>
          </a:xfrm>
        </p:spPr>
        <p:txBody>
          <a:bodyPr>
            <a:normAutofit/>
          </a:bodyPr>
          <a:lstStyle/>
          <a:p>
            <a:r>
              <a:rPr lang="zh-CN" altLang="en-US" sz="4600" b="1" dirty="0">
                <a:solidFill>
                  <a:srgbClr val="FFFF00"/>
                </a:solidFill>
                <a:latin typeface="微软雅黑" panose="020B0503020204020204" pitchFamily="34" charset="-122"/>
                <a:ea typeface="微软雅黑" panose="020B0503020204020204" pitchFamily="34" charset="-122"/>
              </a:rPr>
              <a:t>因信称义之福（二） </a:t>
            </a:r>
            <a:br>
              <a:rPr lang="en-US" altLang="zh-CN" sz="4600" b="1" dirty="0">
                <a:solidFill>
                  <a:srgbClr val="FFFF00"/>
                </a:solidFill>
                <a:latin typeface="微软雅黑" panose="020B0503020204020204" pitchFamily="34" charset="-122"/>
                <a:ea typeface="微软雅黑" panose="020B0503020204020204" pitchFamily="34" charset="-122"/>
              </a:rPr>
            </a:br>
            <a:r>
              <a:rPr lang="en-US" altLang="zh-CN" sz="4600" b="1" dirty="0">
                <a:solidFill>
                  <a:schemeClr val="bg1"/>
                </a:solidFill>
                <a:latin typeface="微软雅黑" panose="020B0503020204020204" pitchFamily="34" charset="-122"/>
                <a:ea typeface="微软雅黑" panose="020B0503020204020204" pitchFamily="34" charset="-122"/>
              </a:rPr>
              <a:t>The Blessings of Justification by Faith</a:t>
            </a:r>
            <a:r>
              <a:rPr lang="zh-CN" altLang="en-US" sz="4600" b="1" dirty="0">
                <a:solidFill>
                  <a:schemeClr val="bg1"/>
                </a:solidFill>
                <a:latin typeface="微软雅黑" panose="020B0503020204020204" pitchFamily="34" charset="-122"/>
                <a:ea typeface="微软雅黑" panose="020B0503020204020204" pitchFamily="34" charset="-122"/>
              </a:rPr>
              <a:t>（</a:t>
            </a:r>
            <a:r>
              <a:rPr lang="en-US" altLang="zh-CN" sz="4600" b="1" dirty="0">
                <a:solidFill>
                  <a:schemeClr val="bg1"/>
                </a:solidFill>
                <a:latin typeface="微软雅黑" panose="020B0503020204020204" pitchFamily="34" charset="-122"/>
                <a:ea typeface="微软雅黑" panose="020B0503020204020204" pitchFamily="34" charset="-122"/>
              </a:rPr>
              <a:t>2</a:t>
            </a:r>
            <a:r>
              <a:rPr lang="zh-CN" altLang="en-US" sz="4600" b="1" dirty="0">
                <a:solidFill>
                  <a:schemeClr val="bg1"/>
                </a:solidFill>
                <a:latin typeface="微软雅黑" panose="020B0503020204020204" pitchFamily="34" charset="-122"/>
                <a:ea typeface="微软雅黑" panose="020B0503020204020204" pitchFamily="34" charset="-122"/>
              </a:rPr>
              <a:t>）</a:t>
            </a:r>
            <a:endParaRPr lang="zh-CN" altLang="en-US" sz="4600" b="1" dirty="0">
              <a:solidFill>
                <a:schemeClr val="bg1"/>
              </a:solidFill>
            </a:endParaRPr>
          </a:p>
        </p:txBody>
      </p:sp>
      <p:sp>
        <p:nvSpPr>
          <p:cNvPr id="3" name="副标题 2"/>
          <p:cNvSpPr>
            <a:spLocks noGrp="1"/>
          </p:cNvSpPr>
          <p:nvPr>
            <p:ph type="subTitle" idx="1"/>
          </p:nvPr>
        </p:nvSpPr>
        <p:spPr>
          <a:xfrm>
            <a:off x="983511" y="5202238"/>
            <a:ext cx="6858000" cy="1655762"/>
          </a:xfrm>
        </p:spPr>
        <p:txBody>
          <a:bodyPr/>
          <a:lstStyle/>
          <a:p>
            <a:r>
              <a:rPr lang="en-US" altLang="zh-CN" b="1" dirty="0">
                <a:solidFill>
                  <a:schemeClr val="bg1"/>
                </a:solidFill>
              </a:rPr>
              <a:t>Boise Chinese Christian Church </a:t>
            </a:r>
          </a:p>
          <a:p>
            <a:r>
              <a:rPr lang="en-US" altLang="zh-CN" b="1" dirty="0">
                <a:solidFill>
                  <a:schemeClr val="bg1"/>
                </a:solidFill>
              </a:rPr>
              <a:t>10/5/2025</a:t>
            </a:r>
            <a:endParaRPr lang="zh-CN" altLang="en-US" b="1" dirty="0">
              <a:solidFill>
                <a:schemeClr val="bg1"/>
              </a:solidFill>
            </a:endParaRPr>
          </a:p>
        </p:txBody>
      </p:sp>
    </p:spTree>
    <p:extLst>
      <p:ext uri="{BB962C8B-B14F-4D97-AF65-F5344CB8AC3E}">
        <p14:creationId xmlns:p14="http://schemas.microsoft.com/office/powerpoint/2010/main" val="102466773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哥林多前书</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1 Corinthians 15:10a】</a:t>
            </a:r>
          </a:p>
          <a:p>
            <a:pPr algn="l">
              <a:lnSpc>
                <a:spcPct val="112000"/>
              </a:lnSpc>
            </a:pPr>
            <a:r>
              <a:rPr lang="zh-CN" altLang="en-US" sz="3200" b="1" dirty="0">
                <a:solidFill>
                  <a:srgbClr val="FFFF00"/>
                </a:solidFill>
                <a:ea typeface="微软雅黑" panose="020B0503020204020204" pitchFamily="34" charset="-122"/>
              </a:rPr>
              <a:t>然而我今日成了何等人，是蒙　神的恩才成的</a:t>
            </a:r>
            <a:r>
              <a:rPr lang="en-US" altLang="zh-CN" sz="3200" b="1" dirty="0">
                <a:solidFill>
                  <a:srgbClr val="FFFF00"/>
                </a:solidFill>
                <a:ea typeface="微软雅黑" panose="020B0503020204020204" pitchFamily="34" charset="-122"/>
              </a:rPr>
              <a:t>……</a:t>
            </a:r>
          </a:p>
          <a:p>
            <a:pPr algn="l">
              <a:lnSpc>
                <a:spcPct val="112000"/>
              </a:lnSpc>
            </a:pPr>
            <a:r>
              <a:rPr lang="en-US" altLang="zh-CN" sz="3200" b="1" dirty="0">
                <a:solidFill>
                  <a:schemeClr val="bg1"/>
                </a:solidFill>
                <a:ea typeface="微软雅黑" panose="020B0503020204020204" pitchFamily="34" charset="-122"/>
              </a:rPr>
              <a:t>But by the grace of God I am what I am….</a:t>
            </a:r>
          </a:p>
          <a:p>
            <a:pPr algn="l">
              <a:lnSpc>
                <a:spcPct val="112000"/>
              </a:lnSpc>
            </a:pPr>
            <a:endParaRPr lang="en-US" altLang="zh-CN" sz="3200" b="1" u="sng" dirty="0">
              <a:solidFill>
                <a:schemeClr val="bg1"/>
              </a:solidFill>
              <a:ea typeface="微软雅黑" panose="020B0503020204020204" pitchFamily="34" charset="-122"/>
            </a:endParaRPr>
          </a:p>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加拉太书 </a:t>
            </a:r>
            <a:r>
              <a:rPr lang="en-US" altLang="zh-CN" sz="3200" b="1" u="sng" dirty="0">
                <a:solidFill>
                  <a:schemeClr val="bg1"/>
                </a:solidFill>
                <a:ea typeface="微软雅黑" panose="020B0503020204020204" pitchFamily="34" charset="-122"/>
              </a:rPr>
              <a:t>Galatians 6:8】</a:t>
            </a:r>
          </a:p>
          <a:p>
            <a:pPr algn="l">
              <a:lnSpc>
                <a:spcPct val="112000"/>
              </a:lnSpc>
            </a:pPr>
            <a:r>
              <a:rPr lang="zh-CN" altLang="en-US" sz="3200" b="1" dirty="0">
                <a:solidFill>
                  <a:srgbClr val="FFFF00"/>
                </a:solidFill>
                <a:ea typeface="微软雅黑" panose="020B0503020204020204" pitchFamily="34" charset="-122"/>
              </a:rPr>
              <a:t>顺着情欲撒种的，必从情欲收败坏；顺着圣灵撒种的，必从圣灵收永生。</a:t>
            </a:r>
          </a:p>
          <a:p>
            <a:pPr algn="l">
              <a:lnSpc>
                <a:spcPct val="112000"/>
              </a:lnSpc>
            </a:pPr>
            <a:r>
              <a:rPr lang="en-US" altLang="zh-CN" sz="3200" b="1" dirty="0">
                <a:solidFill>
                  <a:schemeClr val="bg1"/>
                </a:solidFill>
                <a:ea typeface="微软雅黑" panose="020B0503020204020204" pitchFamily="34" charset="-122"/>
              </a:rPr>
              <a:t>For he who sows to his flesh will of the flesh reap corruption, but he who sows to the Spirit will of the Spirit reap everlasting life.</a:t>
            </a:r>
          </a:p>
          <a:p>
            <a:pPr algn="l">
              <a:lnSpc>
                <a:spcPct val="112000"/>
              </a:lnSpc>
            </a:pPr>
            <a:endParaRPr lang="en-US" altLang="zh-CN" sz="3200" b="1" u="sng"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4656647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5">
                                            <p:txEl>
                                              <p:pRg st="4" end="4"/>
                                            </p:txEl>
                                          </p:spTgt>
                                        </p:tgtEl>
                                        <p:attrNameLst>
                                          <p:attrName>style.visibility</p:attrName>
                                        </p:attrNameLst>
                                      </p:cBhvr>
                                      <p:to>
                                        <p:strVal val="visible"/>
                                      </p:to>
                                    </p:set>
                                    <p:anim calcmode="lin" valueType="num">
                                      <p:cBhvr additive="base">
                                        <p:cTn id="7" dur="500" fill="hold"/>
                                        <p:tgtEl>
                                          <p:spTgt spid="5">
                                            <p:txEl>
                                              <p:pRg st="4" end="4"/>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
                                            <p:txEl>
                                              <p:pRg st="4" end="4"/>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5">
                                            <p:txEl>
                                              <p:pRg st="5" end="5"/>
                                            </p:txEl>
                                          </p:spTgt>
                                        </p:tgtEl>
                                        <p:attrNameLst>
                                          <p:attrName>style.visibility</p:attrName>
                                        </p:attrNameLst>
                                      </p:cBhvr>
                                      <p:to>
                                        <p:strVal val="visible"/>
                                      </p:to>
                                    </p:set>
                                    <p:anim calcmode="lin" valueType="num">
                                      <p:cBhvr additive="base">
                                        <p:cTn id="11" dur="500" fill="hold"/>
                                        <p:tgtEl>
                                          <p:spTgt spid="5">
                                            <p:txEl>
                                              <p:pRg st="5" end="5"/>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5">
                                            <p:txEl>
                                              <p:pRg st="5" end="5"/>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5">
                                            <p:txEl>
                                              <p:pRg st="6" end="6"/>
                                            </p:txEl>
                                          </p:spTgt>
                                        </p:tgtEl>
                                        <p:attrNameLst>
                                          <p:attrName>style.visibility</p:attrName>
                                        </p:attrNameLst>
                                      </p:cBhvr>
                                      <p:to>
                                        <p:strVal val="visible"/>
                                      </p:to>
                                    </p:set>
                                    <p:anim calcmode="lin" valueType="num">
                                      <p:cBhvr additive="base">
                                        <p:cTn id="15" dur="500" fill="hold"/>
                                        <p:tgtEl>
                                          <p:spTgt spid="5">
                                            <p:txEl>
                                              <p:pRg st="6" end="6"/>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5">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罗马书</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Romans 8:28-29】</a:t>
            </a:r>
          </a:p>
          <a:p>
            <a:pPr algn="l">
              <a:lnSpc>
                <a:spcPct val="112000"/>
              </a:lnSpc>
            </a:pPr>
            <a:r>
              <a:rPr lang="en-US" altLang="zh-CN" sz="3200" b="1" dirty="0">
                <a:solidFill>
                  <a:srgbClr val="FFFF00"/>
                </a:solidFill>
                <a:ea typeface="微软雅黑" panose="020B0503020204020204" pitchFamily="34" charset="-122"/>
              </a:rPr>
              <a:t>28 </a:t>
            </a:r>
            <a:r>
              <a:rPr lang="zh-CN" altLang="en-US" sz="3200" b="1" dirty="0">
                <a:solidFill>
                  <a:srgbClr val="FFFF00"/>
                </a:solidFill>
                <a:ea typeface="微软雅黑" panose="020B0503020204020204" pitchFamily="34" charset="-122"/>
              </a:rPr>
              <a:t>我们晓得万事都互相效力，叫爱　神的人得益处，就是按祂旨意被召的人。</a:t>
            </a:r>
          </a:p>
          <a:p>
            <a:pPr algn="l">
              <a:lnSpc>
                <a:spcPct val="112000"/>
              </a:lnSpc>
            </a:pPr>
            <a:r>
              <a:rPr lang="en-US" altLang="zh-CN" sz="3200" b="1" dirty="0">
                <a:solidFill>
                  <a:schemeClr val="bg1"/>
                </a:solidFill>
                <a:ea typeface="微软雅黑" panose="020B0503020204020204" pitchFamily="34" charset="-122"/>
              </a:rPr>
              <a:t>And we know that all things work together for good to those who love God, to those who are the called according to His purpose.</a:t>
            </a:r>
          </a:p>
          <a:p>
            <a:pPr algn="l">
              <a:lnSpc>
                <a:spcPct val="112000"/>
              </a:lnSpc>
            </a:pPr>
            <a:r>
              <a:rPr lang="en-US" altLang="zh-CN" sz="3200" b="1" dirty="0">
                <a:solidFill>
                  <a:srgbClr val="FFFF00"/>
                </a:solidFill>
                <a:ea typeface="微软雅黑" panose="020B0503020204020204" pitchFamily="34" charset="-122"/>
              </a:rPr>
              <a:t>29 </a:t>
            </a:r>
            <a:r>
              <a:rPr lang="zh-CN" altLang="en-US" sz="3200" b="1" dirty="0">
                <a:solidFill>
                  <a:srgbClr val="FFFF00"/>
                </a:solidFill>
                <a:ea typeface="微软雅黑" panose="020B0503020204020204" pitchFamily="34" charset="-122"/>
              </a:rPr>
              <a:t>因为祂预先所知道的人，就预先定下效法祂儿子的模样，使祂儿子在许多弟兄中作长子。</a:t>
            </a:r>
          </a:p>
          <a:p>
            <a:pPr algn="l">
              <a:lnSpc>
                <a:spcPct val="112000"/>
              </a:lnSpc>
            </a:pPr>
            <a:r>
              <a:rPr lang="en-US" altLang="zh-CN" sz="3200" b="1" dirty="0">
                <a:solidFill>
                  <a:schemeClr val="bg1"/>
                </a:solidFill>
                <a:ea typeface="微软雅黑" panose="020B0503020204020204" pitchFamily="34" charset="-122"/>
              </a:rPr>
              <a:t>For whom He foreknew, He also predestined to be conformed to the image of His Son, that He might be the firstborn among many brethren.</a:t>
            </a:r>
          </a:p>
        </p:txBody>
      </p:sp>
    </p:spTree>
    <p:extLst>
      <p:ext uri="{BB962C8B-B14F-4D97-AF65-F5344CB8AC3E}">
        <p14:creationId xmlns:p14="http://schemas.microsoft.com/office/powerpoint/2010/main" val="321103194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约翰福音</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John 15:1-2】</a:t>
            </a:r>
          </a:p>
          <a:p>
            <a:pPr algn="l">
              <a:lnSpc>
                <a:spcPct val="112000"/>
              </a:lnSpc>
            </a:pPr>
            <a:r>
              <a:rPr lang="en-US" altLang="zh-CN" sz="3200" b="1" dirty="0">
                <a:solidFill>
                  <a:srgbClr val="FFFF00"/>
                </a:solidFill>
                <a:ea typeface="微软雅黑" panose="020B0503020204020204" pitchFamily="34" charset="-122"/>
              </a:rPr>
              <a:t>1 “</a:t>
            </a:r>
            <a:r>
              <a:rPr lang="zh-CN" altLang="en-US" sz="3200" b="1" dirty="0">
                <a:solidFill>
                  <a:srgbClr val="FFFF00"/>
                </a:solidFill>
                <a:ea typeface="微软雅黑" panose="020B0503020204020204" pitchFamily="34" charset="-122"/>
              </a:rPr>
              <a:t>我是真葡萄树，我父是栽培的人。</a:t>
            </a:r>
            <a:endParaRPr lang="en-US" altLang="zh-CN" sz="3200" b="1" dirty="0">
              <a:solidFill>
                <a:srgbClr val="FFFF00"/>
              </a:solidFill>
              <a:ea typeface="微软雅黑" panose="020B0503020204020204" pitchFamily="34" charset="-122"/>
            </a:endParaRPr>
          </a:p>
          <a:p>
            <a:pPr algn="l">
              <a:lnSpc>
                <a:spcPct val="112000"/>
              </a:lnSpc>
            </a:pPr>
            <a:r>
              <a:rPr lang="zh-CN" altLang="en-US" sz="3200" b="1" dirty="0">
                <a:solidFill>
                  <a:schemeClr val="bg1"/>
                </a:solidFill>
                <a:ea typeface="微软雅黑" panose="020B0503020204020204" pitchFamily="34" charset="-122"/>
              </a:rPr>
              <a:t>“</a:t>
            </a:r>
            <a:r>
              <a:rPr lang="en-US" altLang="zh-CN" sz="3200" b="1" dirty="0">
                <a:solidFill>
                  <a:schemeClr val="bg1"/>
                </a:solidFill>
                <a:ea typeface="微软雅黑" panose="020B0503020204020204" pitchFamily="34" charset="-122"/>
              </a:rPr>
              <a:t>I am the true vine, and My Father is the vinedresser.</a:t>
            </a:r>
          </a:p>
          <a:p>
            <a:pPr algn="l">
              <a:lnSpc>
                <a:spcPct val="112000"/>
              </a:lnSpc>
            </a:pPr>
            <a:r>
              <a:rPr lang="en-US" altLang="zh-CN" sz="3200" b="1" dirty="0">
                <a:solidFill>
                  <a:srgbClr val="FFFF00"/>
                </a:solidFill>
                <a:ea typeface="微软雅黑" panose="020B0503020204020204" pitchFamily="34" charset="-122"/>
              </a:rPr>
              <a:t>2 </a:t>
            </a:r>
            <a:r>
              <a:rPr lang="zh-CN" altLang="en-US" sz="3200" b="1" dirty="0">
                <a:solidFill>
                  <a:srgbClr val="FFFF00"/>
                </a:solidFill>
                <a:ea typeface="微软雅黑" panose="020B0503020204020204" pitchFamily="34" charset="-122"/>
              </a:rPr>
              <a:t>凡属我不结果子的枝子，他就剪去；凡结果子的，他就修理干净，使枝子结果子更多。</a:t>
            </a:r>
          </a:p>
          <a:p>
            <a:pPr algn="l">
              <a:lnSpc>
                <a:spcPct val="112000"/>
              </a:lnSpc>
            </a:pPr>
            <a:r>
              <a:rPr lang="en-US" altLang="zh-CN" sz="3200" b="1" dirty="0">
                <a:solidFill>
                  <a:schemeClr val="bg1"/>
                </a:solidFill>
                <a:ea typeface="微软雅黑" panose="020B0503020204020204" pitchFamily="34" charset="-122"/>
              </a:rPr>
              <a:t>Every branch in Me that does not bear fruit He takes away; and every branch that bears fruit He prunes, that it may bear more fruit.</a:t>
            </a:r>
          </a:p>
        </p:txBody>
      </p:sp>
    </p:spTree>
    <p:extLst>
      <p:ext uri="{BB962C8B-B14F-4D97-AF65-F5344CB8AC3E}">
        <p14:creationId xmlns:p14="http://schemas.microsoft.com/office/powerpoint/2010/main" val="239536943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希伯来书 </a:t>
            </a:r>
            <a:r>
              <a:rPr lang="en-US" altLang="zh-CN" sz="3200" b="1" u="sng" dirty="0">
                <a:solidFill>
                  <a:schemeClr val="bg1"/>
                </a:solidFill>
                <a:ea typeface="微软雅黑" panose="020B0503020204020204" pitchFamily="34" charset="-122"/>
              </a:rPr>
              <a:t>Hebrews 12:6</a:t>
            </a:r>
            <a:r>
              <a:rPr lang="zh-CN" altLang="en-US" sz="3200" b="1" u="sng" dirty="0">
                <a:solidFill>
                  <a:schemeClr val="bg1"/>
                </a:solidFill>
                <a:ea typeface="微软雅黑" panose="020B0503020204020204" pitchFamily="34" charset="-122"/>
              </a:rPr>
              <a:t>，</a:t>
            </a:r>
            <a:r>
              <a:rPr lang="en-US" altLang="zh-CN" sz="3200" b="1" u="sng" dirty="0">
                <a:solidFill>
                  <a:schemeClr val="bg1"/>
                </a:solidFill>
                <a:ea typeface="微软雅黑" panose="020B0503020204020204" pitchFamily="34" charset="-122"/>
              </a:rPr>
              <a:t>10】</a:t>
            </a:r>
          </a:p>
          <a:p>
            <a:pPr algn="l">
              <a:lnSpc>
                <a:spcPct val="112000"/>
              </a:lnSpc>
            </a:pPr>
            <a:r>
              <a:rPr lang="en-US" altLang="zh-CN" sz="3200" b="1" dirty="0">
                <a:solidFill>
                  <a:srgbClr val="FFFF00"/>
                </a:solidFill>
                <a:latin typeface="微软雅黑" pitchFamily="34" charset="-122"/>
                <a:ea typeface="微软雅黑" pitchFamily="34" charset="-122"/>
              </a:rPr>
              <a:t>6 </a:t>
            </a:r>
            <a:r>
              <a:rPr lang="zh-CN" altLang="en-US" sz="3200" b="1" dirty="0">
                <a:solidFill>
                  <a:srgbClr val="FFFF00"/>
                </a:solidFill>
                <a:latin typeface="微软雅黑" pitchFamily="34" charset="-122"/>
                <a:ea typeface="微软雅黑" pitchFamily="34" charset="-122"/>
              </a:rPr>
              <a:t>因为主所爱的，祂必管教，又鞭打凡所收纳的儿子。” </a:t>
            </a:r>
          </a:p>
          <a:p>
            <a:pPr algn="l">
              <a:lnSpc>
                <a:spcPct val="112000"/>
              </a:lnSpc>
            </a:pPr>
            <a:r>
              <a:rPr lang="en-US" altLang="zh-CN" sz="3200" b="1" dirty="0">
                <a:solidFill>
                  <a:schemeClr val="bg1"/>
                </a:solidFill>
                <a:ea typeface="微软雅黑" panose="020B0503020204020204" pitchFamily="34" charset="-122"/>
              </a:rPr>
              <a:t>For whom the Lord loves He chastens, And scourges every son whom He receives.”</a:t>
            </a:r>
          </a:p>
          <a:p>
            <a:pPr algn="l">
              <a:lnSpc>
                <a:spcPct val="112000"/>
              </a:lnSpc>
            </a:pPr>
            <a:r>
              <a:rPr lang="en-US" altLang="zh-CN" sz="3200" b="1" dirty="0">
                <a:solidFill>
                  <a:srgbClr val="FFFF00"/>
                </a:solidFill>
                <a:ea typeface="微软雅黑" panose="020B0503020204020204" pitchFamily="34" charset="-122"/>
              </a:rPr>
              <a:t>10 </a:t>
            </a:r>
            <a:r>
              <a:rPr lang="zh-CN" altLang="en-US" sz="3200" b="1" dirty="0">
                <a:solidFill>
                  <a:srgbClr val="FFFF00"/>
                </a:solidFill>
                <a:ea typeface="微软雅黑" panose="020B0503020204020204" pitchFamily="34" charset="-122"/>
              </a:rPr>
              <a:t>生身的父都是暂随己意管教我们，惟有万灵的父管教我们，是要我们得益处，使我们在祂的圣洁上有份。</a:t>
            </a:r>
          </a:p>
          <a:p>
            <a:pPr algn="l">
              <a:lnSpc>
                <a:spcPct val="112000"/>
              </a:lnSpc>
            </a:pPr>
            <a:r>
              <a:rPr lang="en-US" altLang="zh-CN" sz="3200" b="1" dirty="0">
                <a:solidFill>
                  <a:schemeClr val="bg1"/>
                </a:solidFill>
                <a:ea typeface="微软雅黑" panose="020B0503020204020204" pitchFamily="34" charset="-122"/>
              </a:rPr>
              <a:t>For they indeed for a few days chastened us as seemed best to them, but He for our profit, that we may be partakers of His holiness.</a:t>
            </a:r>
          </a:p>
          <a:p>
            <a:pPr algn="l">
              <a:lnSpc>
                <a:spcPct val="112000"/>
              </a:lnSpc>
            </a:pPr>
            <a:endParaRPr lang="en-US" altLang="zh-CN" sz="3200" b="1" u="sng"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125555295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罗马书</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Romans 5:1-2】</a:t>
            </a:r>
          </a:p>
          <a:p>
            <a:pPr algn="l">
              <a:lnSpc>
                <a:spcPct val="112000"/>
              </a:lnSpc>
            </a:pPr>
            <a:r>
              <a:rPr lang="en-US" altLang="zh-CN" sz="3200" b="1" dirty="0">
                <a:solidFill>
                  <a:srgbClr val="FFFF00"/>
                </a:solidFill>
                <a:ea typeface="微软雅黑" panose="020B0503020204020204" pitchFamily="34" charset="-122"/>
              </a:rPr>
              <a:t>1 </a:t>
            </a:r>
            <a:r>
              <a:rPr lang="zh-CN" altLang="en-US" sz="3200" b="1" dirty="0">
                <a:solidFill>
                  <a:srgbClr val="FFFF00"/>
                </a:solidFill>
                <a:ea typeface="微软雅黑" panose="020B0503020204020204" pitchFamily="34" charset="-122"/>
              </a:rPr>
              <a:t>我们既因信称义，就藉着我们的主耶稣基督得与　神相和。</a:t>
            </a:r>
          </a:p>
          <a:p>
            <a:pPr algn="l">
              <a:lnSpc>
                <a:spcPct val="112000"/>
              </a:lnSpc>
            </a:pPr>
            <a:r>
              <a:rPr lang="en-US" altLang="zh-CN" sz="3200" b="1" dirty="0">
                <a:solidFill>
                  <a:schemeClr val="bg1"/>
                </a:solidFill>
                <a:ea typeface="微软雅黑" panose="020B0503020204020204" pitchFamily="34" charset="-122"/>
              </a:rPr>
              <a:t>Therefore, having been justified by faith, we have peace with God through our Lord Jesus Christ,</a:t>
            </a:r>
          </a:p>
          <a:p>
            <a:pPr algn="l">
              <a:lnSpc>
                <a:spcPct val="112000"/>
              </a:lnSpc>
            </a:pPr>
            <a:r>
              <a:rPr lang="en-US" altLang="zh-CN" sz="3200" b="1" dirty="0">
                <a:solidFill>
                  <a:srgbClr val="FFFF00"/>
                </a:solidFill>
                <a:ea typeface="微软雅黑" panose="020B0503020204020204" pitchFamily="34" charset="-122"/>
              </a:rPr>
              <a:t>2 </a:t>
            </a:r>
            <a:r>
              <a:rPr lang="zh-CN" altLang="en-US" sz="3200" b="1" dirty="0">
                <a:solidFill>
                  <a:srgbClr val="FFFF00"/>
                </a:solidFill>
                <a:ea typeface="微软雅黑" panose="020B0503020204020204" pitchFamily="34" charset="-122"/>
              </a:rPr>
              <a:t>我们又藉着祂，因信得进入现在所站的这恩典中，并且欢欢喜喜盼望　神的荣耀。</a:t>
            </a:r>
          </a:p>
          <a:p>
            <a:pPr algn="l">
              <a:lnSpc>
                <a:spcPct val="112000"/>
              </a:lnSpc>
            </a:pPr>
            <a:r>
              <a:rPr lang="en-US" altLang="zh-CN" sz="3200" b="1" dirty="0">
                <a:solidFill>
                  <a:schemeClr val="bg1"/>
                </a:solidFill>
                <a:ea typeface="微软雅黑" panose="020B0503020204020204" pitchFamily="34" charset="-122"/>
              </a:rPr>
              <a:t>through whom also we have access by faith into this grace in which we stand, and rejoice in hope of the glory of God.</a:t>
            </a:r>
          </a:p>
        </p:txBody>
      </p:sp>
    </p:spTree>
    <p:extLst>
      <p:ext uri="{BB962C8B-B14F-4D97-AF65-F5344CB8AC3E}">
        <p14:creationId xmlns:p14="http://schemas.microsoft.com/office/powerpoint/2010/main" val="125701387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彼得后书</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2 Peter 1:3-4】</a:t>
            </a:r>
          </a:p>
          <a:p>
            <a:pPr algn="l">
              <a:lnSpc>
                <a:spcPct val="112000"/>
              </a:lnSpc>
            </a:pPr>
            <a:r>
              <a:rPr lang="en-US" altLang="zh-CN" sz="3200" b="1" dirty="0">
                <a:solidFill>
                  <a:srgbClr val="FFFF00"/>
                </a:solidFill>
                <a:ea typeface="微软雅黑" panose="020B0503020204020204" pitchFamily="34" charset="-122"/>
              </a:rPr>
              <a:t>3 </a:t>
            </a:r>
            <a:r>
              <a:rPr lang="zh-CN" altLang="en-US" sz="3200" b="1" dirty="0">
                <a:solidFill>
                  <a:srgbClr val="FFFF00"/>
                </a:solidFill>
                <a:ea typeface="微软雅黑" panose="020B0503020204020204" pitchFamily="34" charset="-122"/>
              </a:rPr>
              <a:t>神的神能已将一切关乎生命和虔敬的事赐给我们，皆因我们认识那用自己荣耀和美德召我们的主。</a:t>
            </a:r>
            <a:endParaRPr lang="en-US" altLang="zh-CN" sz="3200" b="1" dirty="0">
              <a:solidFill>
                <a:srgbClr val="FFFF00"/>
              </a:solidFill>
              <a:ea typeface="微软雅黑" panose="020B0503020204020204" pitchFamily="34" charset="-122"/>
            </a:endParaRPr>
          </a:p>
          <a:p>
            <a:pPr algn="l">
              <a:lnSpc>
                <a:spcPct val="100000"/>
              </a:lnSpc>
            </a:pPr>
            <a:r>
              <a:rPr lang="en-US" altLang="zh-CN" sz="3000" b="1" dirty="0">
                <a:solidFill>
                  <a:schemeClr val="bg1"/>
                </a:solidFill>
                <a:ea typeface="微软雅黑" panose="020B0503020204020204" pitchFamily="34" charset="-122"/>
              </a:rPr>
              <a:t>as His divine power has given to us all things that pertain to life and godliness, through the knowledge of Him who called us by glory and virtue,</a:t>
            </a:r>
          </a:p>
          <a:p>
            <a:pPr algn="l">
              <a:lnSpc>
                <a:spcPct val="112000"/>
              </a:lnSpc>
            </a:pPr>
            <a:r>
              <a:rPr lang="en-US" altLang="zh-CN" sz="3200" b="1" dirty="0">
                <a:solidFill>
                  <a:srgbClr val="FFFF00"/>
                </a:solidFill>
                <a:ea typeface="微软雅黑" panose="020B0503020204020204" pitchFamily="34" charset="-122"/>
              </a:rPr>
              <a:t>4 </a:t>
            </a:r>
            <a:r>
              <a:rPr lang="zh-CN" altLang="en-US" sz="3200" b="1" dirty="0">
                <a:solidFill>
                  <a:srgbClr val="FFFF00"/>
                </a:solidFill>
                <a:ea typeface="微软雅黑" panose="020B0503020204020204" pitchFamily="34" charset="-122"/>
              </a:rPr>
              <a:t>因此，他已将又宝贵、又极大的应许赐给我们，叫我们既脱离世上从情欲来的败坏，就得与　神的性情有份。</a:t>
            </a:r>
            <a:r>
              <a:rPr lang="en-US" altLang="zh-CN" sz="3000" b="1" dirty="0">
                <a:solidFill>
                  <a:schemeClr val="bg1"/>
                </a:solidFill>
                <a:ea typeface="微软雅黑" panose="020B0503020204020204" pitchFamily="34" charset="-122"/>
              </a:rPr>
              <a:t>by which have been given to us exceedingly great and precious promises, that through these you may be partakers of the divine nature, having escaped the corruption that is in the world through lust.</a:t>
            </a:r>
          </a:p>
        </p:txBody>
      </p:sp>
    </p:spTree>
    <p:extLst>
      <p:ext uri="{BB962C8B-B14F-4D97-AF65-F5344CB8AC3E}">
        <p14:creationId xmlns:p14="http://schemas.microsoft.com/office/powerpoint/2010/main" val="72225519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约翰一书 </a:t>
            </a:r>
            <a:r>
              <a:rPr lang="en-US" altLang="zh-CN" sz="3200" b="1" u="sng" dirty="0">
                <a:solidFill>
                  <a:schemeClr val="bg1"/>
                </a:solidFill>
                <a:ea typeface="微软雅黑" panose="020B0503020204020204" pitchFamily="34" charset="-122"/>
              </a:rPr>
              <a:t>1 John 3:2-3】</a:t>
            </a:r>
          </a:p>
          <a:p>
            <a:pPr algn="l">
              <a:lnSpc>
                <a:spcPct val="112000"/>
              </a:lnSpc>
            </a:pPr>
            <a:r>
              <a:rPr lang="en-US" altLang="zh-CN" sz="3200" b="1" dirty="0">
                <a:solidFill>
                  <a:srgbClr val="FFFF00"/>
                </a:solidFill>
                <a:ea typeface="微软雅黑" panose="020B0503020204020204" pitchFamily="34" charset="-122"/>
              </a:rPr>
              <a:t>2 </a:t>
            </a:r>
            <a:r>
              <a:rPr lang="zh-CN" altLang="en-US" sz="3200" b="1" dirty="0">
                <a:solidFill>
                  <a:srgbClr val="FFFF00"/>
                </a:solidFill>
                <a:ea typeface="微软雅黑" panose="020B0503020204020204" pitchFamily="34" charset="-122"/>
              </a:rPr>
              <a:t>亲爱的弟兄啊，我们现在是　神的儿女，将来如何，还未显明；但我们知道，主若显现，我们必要像祂，因为必得见祂的真体。</a:t>
            </a:r>
            <a:r>
              <a:rPr lang="en-US" altLang="zh-CN" sz="3200" b="1" dirty="0">
                <a:solidFill>
                  <a:schemeClr val="bg1"/>
                </a:solidFill>
                <a:ea typeface="微软雅黑" panose="020B0503020204020204" pitchFamily="34" charset="-122"/>
              </a:rPr>
              <a:t>Beloved, now we are children of God; and it has not yet been revealed what we shall be, but we know that when He is revealed, we shall be like Him, for we shall see Him as He is.</a:t>
            </a:r>
          </a:p>
          <a:p>
            <a:pPr algn="l">
              <a:lnSpc>
                <a:spcPct val="112000"/>
              </a:lnSpc>
            </a:pPr>
            <a:r>
              <a:rPr lang="en-US" altLang="zh-CN" sz="3200" b="1" dirty="0">
                <a:solidFill>
                  <a:srgbClr val="FFFF00"/>
                </a:solidFill>
                <a:ea typeface="微软雅黑" panose="020B0503020204020204" pitchFamily="34" charset="-122"/>
              </a:rPr>
              <a:t>3 </a:t>
            </a:r>
            <a:r>
              <a:rPr lang="zh-CN" altLang="en-US" sz="3200" b="1" dirty="0">
                <a:solidFill>
                  <a:srgbClr val="FFFF00"/>
                </a:solidFill>
                <a:ea typeface="微软雅黑" panose="020B0503020204020204" pitchFamily="34" charset="-122"/>
              </a:rPr>
              <a:t>凡向祂有这指望的，就洁净自己，像祂洁净一样。</a:t>
            </a:r>
          </a:p>
          <a:p>
            <a:pPr algn="l">
              <a:lnSpc>
                <a:spcPct val="112000"/>
              </a:lnSpc>
            </a:pPr>
            <a:r>
              <a:rPr lang="en-US" altLang="zh-CN" sz="3200" b="1" dirty="0">
                <a:solidFill>
                  <a:schemeClr val="bg1"/>
                </a:solidFill>
                <a:ea typeface="微软雅黑" panose="020B0503020204020204" pitchFamily="34" charset="-122"/>
              </a:rPr>
              <a:t>And everyone who has this hope in Him purifies himself, just as He is pure. </a:t>
            </a:r>
          </a:p>
        </p:txBody>
      </p:sp>
    </p:spTree>
    <p:extLst>
      <p:ext uri="{BB962C8B-B14F-4D97-AF65-F5344CB8AC3E}">
        <p14:creationId xmlns:p14="http://schemas.microsoft.com/office/powerpoint/2010/main" val="270785614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罗马书</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Romans 5:1-2】</a:t>
            </a:r>
          </a:p>
          <a:p>
            <a:pPr algn="l">
              <a:lnSpc>
                <a:spcPct val="112000"/>
              </a:lnSpc>
            </a:pPr>
            <a:r>
              <a:rPr lang="en-US" altLang="zh-CN" sz="3200" b="1" dirty="0">
                <a:solidFill>
                  <a:srgbClr val="FFFF00"/>
                </a:solidFill>
                <a:ea typeface="微软雅黑" panose="020B0503020204020204" pitchFamily="34" charset="-122"/>
              </a:rPr>
              <a:t>1 </a:t>
            </a:r>
            <a:r>
              <a:rPr lang="zh-CN" altLang="en-US" sz="3200" b="1" dirty="0">
                <a:solidFill>
                  <a:srgbClr val="FFFF00"/>
                </a:solidFill>
                <a:ea typeface="微软雅黑" panose="020B0503020204020204" pitchFamily="34" charset="-122"/>
              </a:rPr>
              <a:t>我们既因信称义，就藉着我们的主耶稣基督得与　神相和。</a:t>
            </a:r>
          </a:p>
          <a:p>
            <a:pPr algn="l">
              <a:lnSpc>
                <a:spcPct val="112000"/>
              </a:lnSpc>
            </a:pPr>
            <a:r>
              <a:rPr lang="en-US" altLang="zh-CN" sz="3200" b="1" dirty="0">
                <a:solidFill>
                  <a:schemeClr val="bg1"/>
                </a:solidFill>
                <a:ea typeface="微软雅黑" panose="020B0503020204020204" pitchFamily="34" charset="-122"/>
              </a:rPr>
              <a:t>Therefore, having been justified by faith, we have peace with God through our Lord Jesus Christ,</a:t>
            </a:r>
          </a:p>
          <a:p>
            <a:pPr algn="l">
              <a:lnSpc>
                <a:spcPct val="112000"/>
              </a:lnSpc>
            </a:pPr>
            <a:r>
              <a:rPr lang="en-US" altLang="zh-CN" sz="3200" b="1" dirty="0">
                <a:solidFill>
                  <a:srgbClr val="FFFF00"/>
                </a:solidFill>
                <a:ea typeface="微软雅黑" panose="020B0503020204020204" pitchFamily="34" charset="-122"/>
              </a:rPr>
              <a:t>2 </a:t>
            </a:r>
            <a:r>
              <a:rPr lang="zh-CN" altLang="en-US" sz="3200" b="1" dirty="0">
                <a:solidFill>
                  <a:srgbClr val="FFFF00"/>
                </a:solidFill>
                <a:ea typeface="微软雅黑" panose="020B0503020204020204" pitchFamily="34" charset="-122"/>
              </a:rPr>
              <a:t>我们又藉着祂，因信得进入现在所站的这恩典中，并且欢欢喜喜盼望　神的荣耀。</a:t>
            </a:r>
          </a:p>
          <a:p>
            <a:pPr algn="l">
              <a:lnSpc>
                <a:spcPct val="112000"/>
              </a:lnSpc>
            </a:pPr>
            <a:r>
              <a:rPr lang="en-US" altLang="zh-CN" sz="3200" b="1" dirty="0">
                <a:solidFill>
                  <a:schemeClr val="bg1"/>
                </a:solidFill>
                <a:ea typeface="微软雅黑" panose="020B0503020204020204" pitchFamily="34" charset="-122"/>
              </a:rPr>
              <a:t>through whom also we have access by faith into this grace in which we stand, and rejoice in hope of the glory of God.</a:t>
            </a:r>
          </a:p>
        </p:txBody>
      </p:sp>
    </p:spTree>
    <p:extLst>
      <p:ext uri="{BB962C8B-B14F-4D97-AF65-F5344CB8AC3E}">
        <p14:creationId xmlns:p14="http://schemas.microsoft.com/office/powerpoint/2010/main" val="234323322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腓立比书</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Philippians 2:14-16a】</a:t>
            </a:r>
          </a:p>
          <a:p>
            <a:pPr algn="l">
              <a:lnSpc>
                <a:spcPct val="112000"/>
              </a:lnSpc>
            </a:pPr>
            <a:r>
              <a:rPr lang="en-US" altLang="zh-CN" sz="3200" b="1" dirty="0">
                <a:solidFill>
                  <a:srgbClr val="FFFF00"/>
                </a:solidFill>
                <a:ea typeface="微软雅黑" panose="020B0503020204020204" pitchFamily="34" charset="-122"/>
              </a:rPr>
              <a:t>14 </a:t>
            </a:r>
            <a:r>
              <a:rPr lang="zh-CN" altLang="en-US" sz="3200" b="1" dirty="0">
                <a:solidFill>
                  <a:srgbClr val="FFFF00"/>
                </a:solidFill>
                <a:ea typeface="微软雅黑" panose="020B0503020204020204" pitchFamily="34" charset="-122"/>
              </a:rPr>
              <a:t>凡所行的，都不要发怨言、起争论，</a:t>
            </a:r>
            <a:endParaRPr lang="en-US" altLang="zh-CN" sz="3200" b="1" dirty="0">
              <a:solidFill>
                <a:srgbClr val="FFFF00"/>
              </a:solidFill>
              <a:ea typeface="微软雅黑" panose="020B0503020204020204" pitchFamily="34" charset="-122"/>
            </a:endParaRPr>
          </a:p>
          <a:p>
            <a:pPr algn="l">
              <a:lnSpc>
                <a:spcPct val="112000"/>
              </a:lnSpc>
            </a:pPr>
            <a:r>
              <a:rPr lang="en-US" altLang="zh-CN" sz="3200" b="1" dirty="0">
                <a:solidFill>
                  <a:schemeClr val="bg1"/>
                </a:solidFill>
                <a:ea typeface="微软雅黑" panose="020B0503020204020204" pitchFamily="34" charset="-122"/>
              </a:rPr>
              <a:t>Do all things without complaining and disputing,</a:t>
            </a:r>
          </a:p>
          <a:p>
            <a:pPr algn="l">
              <a:lnSpc>
                <a:spcPct val="112000"/>
              </a:lnSpc>
            </a:pPr>
            <a:r>
              <a:rPr lang="en-US" altLang="zh-CN" sz="3200" b="1" dirty="0">
                <a:solidFill>
                  <a:srgbClr val="FFFF00"/>
                </a:solidFill>
                <a:ea typeface="微软雅黑" panose="020B0503020204020204" pitchFamily="34" charset="-122"/>
              </a:rPr>
              <a:t>15 </a:t>
            </a:r>
            <a:r>
              <a:rPr lang="zh-CN" altLang="en-US" sz="3200" b="1" dirty="0">
                <a:solidFill>
                  <a:srgbClr val="FFFF00"/>
                </a:solidFill>
                <a:ea typeface="微软雅黑" panose="020B0503020204020204" pitchFamily="34" charset="-122"/>
              </a:rPr>
              <a:t>使你们无可指摘，诚实无伪，在这弯曲悖谬的世代作　神无瑕疵的儿女。你们显在这世代中，好像明光照耀，</a:t>
            </a:r>
            <a:r>
              <a:rPr lang="en-US" altLang="zh-CN" sz="3200" b="1" dirty="0">
                <a:solidFill>
                  <a:schemeClr val="bg1"/>
                </a:solidFill>
                <a:ea typeface="微软雅黑" panose="020B0503020204020204" pitchFamily="34" charset="-122"/>
              </a:rPr>
              <a:t>that you may become blameless and harmless, children of God without fault in the midst of a crooked and perverse generation, among whom you shine as lights in the world,</a:t>
            </a:r>
          </a:p>
          <a:p>
            <a:pPr algn="l">
              <a:lnSpc>
                <a:spcPct val="112000"/>
              </a:lnSpc>
            </a:pPr>
            <a:r>
              <a:rPr lang="en-US" altLang="zh-CN" sz="3200" b="1" dirty="0">
                <a:solidFill>
                  <a:srgbClr val="FFFF00"/>
                </a:solidFill>
                <a:ea typeface="微软雅黑" panose="020B0503020204020204" pitchFamily="34" charset="-122"/>
              </a:rPr>
              <a:t>16a </a:t>
            </a:r>
            <a:r>
              <a:rPr lang="zh-CN" altLang="en-US" sz="3200" b="1" dirty="0">
                <a:solidFill>
                  <a:srgbClr val="FFFF00"/>
                </a:solidFill>
                <a:ea typeface="微软雅黑" panose="020B0503020204020204" pitchFamily="34" charset="-122"/>
              </a:rPr>
              <a:t>将生命的道表明出来</a:t>
            </a:r>
            <a:r>
              <a:rPr lang="en-US" altLang="zh-CN" sz="3200" b="1" dirty="0">
                <a:solidFill>
                  <a:srgbClr val="FFFF00"/>
                </a:solidFill>
                <a:ea typeface="微软雅黑" panose="020B0503020204020204" pitchFamily="34" charset="-122"/>
              </a:rPr>
              <a:t>……</a:t>
            </a:r>
          </a:p>
          <a:p>
            <a:pPr algn="l">
              <a:lnSpc>
                <a:spcPct val="112000"/>
              </a:lnSpc>
            </a:pPr>
            <a:r>
              <a:rPr lang="en-US" altLang="zh-CN" sz="3200" b="1" dirty="0">
                <a:solidFill>
                  <a:schemeClr val="bg1"/>
                </a:solidFill>
                <a:ea typeface="微软雅黑" panose="020B0503020204020204" pitchFamily="34" charset="-122"/>
              </a:rPr>
              <a:t>holding fast the word of life….</a:t>
            </a:r>
          </a:p>
        </p:txBody>
      </p:sp>
    </p:spTree>
    <p:extLst>
      <p:ext uri="{BB962C8B-B14F-4D97-AF65-F5344CB8AC3E}">
        <p14:creationId xmlns:p14="http://schemas.microsoft.com/office/powerpoint/2010/main" val="95759137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出埃及记</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Exodus 16:7-8】</a:t>
            </a:r>
          </a:p>
          <a:p>
            <a:pPr algn="l">
              <a:lnSpc>
                <a:spcPct val="112000"/>
              </a:lnSpc>
            </a:pPr>
            <a:r>
              <a:rPr lang="en-US" altLang="zh-CN" sz="3200" b="1" dirty="0">
                <a:solidFill>
                  <a:srgbClr val="FFFF00"/>
                </a:solidFill>
                <a:ea typeface="微软雅黑" panose="020B0503020204020204" pitchFamily="34" charset="-122"/>
              </a:rPr>
              <a:t>7 </a:t>
            </a:r>
            <a:r>
              <a:rPr lang="zh-CN" altLang="en-US" sz="3200" b="1" dirty="0">
                <a:solidFill>
                  <a:srgbClr val="FFFF00"/>
                </a:solidFill>
                <a:ea typeface="微软雅黑" panose="020B0503020204020204" pitchFamily="34" charset="-122"/>
              </a:rPr>
              <a:t>早晨，你们要看见耶和华的荣耀，因为耶和华听见你们向祂所发的怨言了。我们算什么，你们竟向我们发怨言呢？” </a:t>
            </a:r>
          </a:p>
          <a:p>
            <a:pPr algn="l">
              <a:lnSpc>
                <a:spcPct val="112000"/>
              </a:lnSpc>
            </a:pPr>
            <a:r>
              <a:rPr lang="en-US" altLang="zh-CN" sz="3200" b="1" dirty="0">
                <a:solidFill>
                  <a:schemeClr val="bg1"/>
                </a:solidFill>
                <a:ea typeface="微软雅黑" panose="020B0503020204020204" pitchFamily="34" charset="-122"/>
              </a:rPr>
              <a:t>And in the morning you shall see the glory of the Lord; for He hears your complaints against the Lord. But what are we, that you complain against us?”</a:t>
            </a:r>
          </a:p>
        </p:txBody>
      </p:sp>
    </p:spTree>
    <p:extLst>
      <p:ext uri="{BB962C8B-B14F-4D97-AF65-F5344CB8AC3E}">
        <p14:creationId xmlns:p14="http://schemas.microsoft.com/office/powerpoint/2010/main" val="245933054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出埃及记</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Exodus 16:7-8】</a:t>
            </a:r>
          </a:p>
          <a:p>
            <a:pPr algn="l">
              <a:lnSpc>
                <a:spcPct val="112000"/>
              </a:lnSpc>
            </a:pPr>
            <a:r>
              <a:rPr lang="en-US" altLang="zh-CN" sz="3200" b="1" dirty="0">
                <a:solidFill>
                  <a:srgbClr val="FFFF00"/>
                </a:solidFill>
                <a:ea typeface="微软雅黑" panose="020B0503020204020204" pitchFamily="34" charset="-122"/>
              </a:rPr>
              <a:t>8 </a:t>
            </a:r>
            <a:r>
              <a:rPr lang="zh-CN" altLang="en-US" sz="3200" b="1" dirty="0">
                <a:solidFill>
                  <a:srgbClr val="FFFF00"/>
                </a:solidFill>
                <a:ea typeface="微软雅黑" panose="020B0503020204020204" pitchFamily="34" charset="-122"/>
              </a:rPr>
              <a:t>摩西又说：“耶和华晚上必给你们肉吃，早晨必给你们食物得饱，因为你们向耶和华发的怨言，祂都听见了。我们算什么？你们的怨言不是向我们发的，乃是向耶和华发的。”</a:t>
            </a:r>
          </a:p>
          <a:p>
            <a:pPr algn="l">
              <a:lnSpc>
                <a:spcPct val="112000"/>
              </a:lnSpc>
            </a:pPr>
            <a:r>
              <a:rPr lang="en-US" altLang="zh-CN" sz="3200" b="1" dirty="0">
                <a:solidFill>
                  <a:schemeClr val="bg1"/>
                </a:solidFill>
                <a:ea typeface="微软雅黑" panose="020B0503020204020204" pitchFamily="34" charset="-122"/>
              </a:rPr>
              <a:t>Also Moses said, “This shall be seen when the Lord gives you meat to eat in the evening, and in the morning bread to the full; for the Lord hears your complaints which you make against Him. And what are we? Your complaints are not against us but against the Lord.”</a:t>
            </a:r>
          </a:p>
        </p:txBody>
      </p:sp>
    </p:spTree>
    <p:extLst>
      <p:ext uri="{BB962C8B-B14F-4D97-AF65-F5344CB8AC3E}">
        <p14:creationId xmlns:p14="http://schemas.microsoft.com/office/powerpoint/2010/main" val="298107175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民数记</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Numbers 11:1】</a:t>
            </a:r>
          </a:p>
          <a:p>
            <a:pPr algn="l">
              <a:lnSpc>
                <a:spcPct val="112000"/>
              </a:lnSpc>
            </a:pPr>
            <a:r>
              <a:rPr lang="zh-CN" altLang="en-US" sz="3200" b="1" dirty="0">
                <a:solidFill>
                  <a:srgbClr val="FFFF00"/>
                </a:solidFill>
                <a:ea typeface="微软雅黑" panose="020B0503020204020204" pitchFamily="34" charset="-122"/>
              </a:rPr>
              <a:t>众百姓发怨言，他们的恶语达到耶和华的耳中。耶和华听见了就怒气发作，使火在他们中间焚烧，直烧到营的边界。</a:t>
            </a:r>
          </a:p>
          <a:p>
            <a:pPr algn="l">
              <a:lnSpc>
                <a:spcPct val="112000"/>
              </a:lnSpc>
            </a:pPr>
            <a:r>
              <a:rPr lang="en-US" altLang="zh-CN" sz="3200" b="1" dirty="0">
                <a:solidFill>
                  <a:schemeClr val="bg1"/>
                </a:solidFill>
                <a:ea typeface="微软雅黑" panose="020B0503020204020204" pitchFamily="34" charset="-122"/>
              </a:rPr>
              <a:t>Now when the people complained, it displeased the Lord; for the Lord heard it, and His anger was aroused. So the fire of the Lord burned among them, and consumed some in the outskirts of the camp.</a:t>
            </a:r>
          </a:p>
          <a:p>
            <a:pPr algn="l">
              <a:lnSpc>
                <a:spcPct val="112000"/>
              </a:lnSpc>
            </a:pPr>
            <a:endParaRPr lang="en-US" altLang="zh-CN" sz="32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112453237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民数记</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Numbers 14:27-30】</a:t>
            </a:r>
          </a:p>
          <a:p>
            <a:pPr algn="l">
              <a:lnSpc>
                <a:spcPct val="112000"/>
              </a:lnSpc>
            </a:pPr>
            <a:r>
              <a:rPr lang="en-US" altLang="zh-CN" sz="3200" b="1" dirty="0">
                <a:solidFill>
                  <a:srgbClr val="FFFF00"/>
                </a:solidFill>
                <a:ea typeface="微软雅黑" panose="020B0503020204020204" pitchFamily="34" charset="-122"/>
              </a:rPr>
              <a:t>27 “</a:t>
            </a:r>
            <a:r>
              <a:rPr lang="zh-CN" altLang="en-US" sz="3200" b="1" dirty="0">
                <a:solidFill>
                  <a:srgbClr val="FFFF00"/>
                </a:solidFill>
                <a:ea typeface="微软雅黑" panose="020B0503020204020204" pitchFamily="34" charset="-122"/>
              </a:rPr>
              <a:t>这恶会众向我发怨言，我忍耐他们要到几时呢？以色列人向我所发的怨言，我都听见了。“</a:t>
            </a:r>
            <a:endParaRPr lang="en-US" altLang="zh-CN" sz="3200" b="1" dirty="0">
              <a:solidFill>
                <a:srgbClr val="FFFF00"/>
              </a:solidFill>
              <a:ea typeface="微软雅黑" panose="020B0503020204020204" pitchFamily="34" charset="-122"/>
            </a:endParaRPr>
          </a:p>
          <a:p>
            <a:pPr algn="l">
              <a:lnSpc>
                <a:spcPct val="112000"/>
              </a:lnSpc>
            </a:pPr>
            <a:r>
              <a:rPr lang="en-US" altLang="zh-CN" sz="3200" b="1" dirty="0">
                <a:solidFill>
                  <a:schemeClr val="bg1"/>
                </a:solidFill>
                <a:ea typeface="微软雅黑" panose="020B0503020204020204" pitchFamily="34" charset="-122"/>
              </a:rPr>
              <a:t>How long shall I bear with this evil congregation who complain against Me? I have heard the complaints which the children of Israel make against Me.</a:t>
            </a:r>
          </a:p>
          <a:p>
            <a:pPr algn="l">
              <a:lnSpc>
                <a:spcPct val="112000"/>
              </a:lnSpc>
            </a:pPr>
            <a:r>
              <a:rPr lang="en-US" altLang="zh-CN" sz="3200" b="1" dirty="0">
                <a:solidFill>
                  <a:srgbClr val="FFFF00"/>
                </a:solidFill>
                <a:ea typeface="微软雅黑" panose="020B0503020204020204" pitchFamily="34" charset="-122"/>
              </a:rPr>
              <a:t>28 </a:t>
            </a:r>
            <a:r>
              <a:rPr lang="zh-CN" altLang="en-US" sz="3200" b="1" dirty="0">
                <a:solidFill>
                  <a:srgbClr val="FFFF00"/>
                </a:solidFill>
                <a:ea typeface="微软雅黑" panose="020B0503020204020204" pitchFamily="34" charset="-122"/>
              </a:rPr>
              <a:t>你们告诉他们，耶和华说：‘我指着我的永生起誓：我必要照你们达到我耳中的话待你们。</a:t>
            </a:r>
            <a:endParaRPr lang="en-US" altLang="zh-CN" sz="3200" b="1" dirty="0">
              <a:solidFill>
                <a:srgbClr val="FFFF00"/>
              </a:solidFill>
              <a:ea typeface="微软雅黑" panose="020B0503020204020204" pitchFamily="34" charset="-122"/>
            </a:endParaRPr>
          </a:p>
          <a:p>
            <a:pPr algn="l">
              <a:lnSpc>
                <a:spcPct val="112000"/>
              </a:lnSpc>
            </a:pPr>
            <a:r>
              <a:rPr lang="en-US" altLang="zh-CN" sz="3200" b="1" dirty="0">
                <a:solidFill>
                  <a:schemeClr val="bg1"/>
                </a:solidFill>
                <a:ea typeface="微软雅黑" panose="020B0503020204020204" pitchFamily="34" charset="-122"/>
              </a:rPr>
              <a:t>Say to them, ‘As I live,’ says the Lord, ‘just as you have spoken in My hearing, so I will do to you:</a:t>
            </a:r>
          </a:p>
        </p:txBody>
      </p:sp>
    </p:spTree>
    <p:extLst>
      <p:ext uri="{BB962C8B-B14F-4D97-AF65-F5344CB8AC3E}">
        <p14:creationId xmlns:p14="http://schemas.microsoft.com/office/powerpoint/2010/main" val="175393097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民数记</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Numbers 14:27-30】</a:t>
            </a:r>
          </a:p>
          <a:p>
            <a:pPr algn="l">
              <a:lnSpc>
                <a:spcPct val="112000"/>
              </a:lnSpc>
            </a:pPr>
            <a:r>
              <a:rPr lang="en-US" altLang="zh-CN" sz="3200" b="1" dirty="0">
                <a:solidFill>
                  <a:srgbClr val="FFFF00"/>
                </a:solidFill>
                <a:ea typeface="微软雅黑" panose="020B0503020204020204" pitchFamily="34" charset="-122"/>
              </a:rPr>
              <a:t>29 </a:t>
            </a:r>
            <a:r>
              <a:rPr lang="zh-CN" altLang="en-US" sz="3200" b="1" dirty="0">
                <a:solidFill>
                  <a:srgbClr val="FFFF00"/>
                </a:solidFill>
                <a:ea typeface="微软雅黑" panose="020B0503020204020204" pitchFamily="34" charset="-122"/>
              </a:rPr>
              <a:t>你们的尸首必倒在这旷野，并且你们中间凡被数点、从二十岁以外向我发怨言的，</a:t>
            </a:r>
            <a:endParaRPr lang="en-US" altLang="zh-CN" sz="3200" b="1" dirty="0">
              <a:solidFill>
                <a:srgbClr val="FFFF00"/>
              </a:solidFill>
              <a:ea typeface="微软雅黑" panose="020B0503020204020204" pitchFamily="34" charset="-122"/>
            </a:endParaRPr>
          </a:p>
          <a:p>
            <a:pPr algn="l">
              <a:lnSpc>
                <a:spcPct val="100000"/>
              </a:lnSpc>
            </a:pPr>
            <a:r>
              <a:rPr lang="en-US" altLang="zh-CN" sz="3200" b="1" dirty="0">
                <a:solidFill>
                  <a:schemeClr val="bg1"/>
                </a:solidFill>
                <a:ea typeface="微软雅黑" panose="020B0503020204020204" pitchFamily="34" charset="-122"/>
              </a:rPr>
              <a:t>The carcasses of you who have complained against Me shall fall in this wilderness, all of you who were numbered, according to your entire number, from twenty years old and above.</a:t>
            </a:r>
          </a:p>
          <a:p>
            <a:pPr algn="l">
              <a:lnSpc>
                <a:spcPct val="112000"/>
              </a:lnSpc>
            </a:pPr>
            <a:r>
              <a:rPr lang="en-US" altLang="zh-CN" sz="3200" b="1" dirty="0">
                <a:solidFill>
                  <a:srgbClr val="FFFF00"/>
                </a:solidFill>
                <a:ea typeface="微软雅黑" panose="020B0503020204020204" pitchFamily="34" charset="-122"/>
              </a:rPr>
              <a:t>30 </a:t>
            </a:r>
            <a:r>
              <a:rPr lang="zh-CN" altLang="en-US" sz="3200" b="1" dirty="0">
                <a:solidFill>
                  <a:srgbClr val="FFFF00"/>
                </a:solidFill>
                <a:ea typeface="微软雅黑" panose="020B0503020204020204" pitchFamily="34" charset="-122"/>
              </a:rPr>
              <a:t>必不得进我起誓应许叫你们住的那地；惟有耶孚尼的儿子迦勒和嫩的儿子约书亚才能进去。</a:t>
            </a:r>
          </a:p>
          <a:p>
            <a:pPr algn="l">
              <a:lnSpc>
                <a:spcPct val="112000"/>
              </a:lnSpc>
            </a:pPr>
            <a:r>
              <a:rPr lang="en-US" altLang="zh-CN" sz="3200" b="1" dirty="0">
                <a:solidFill>
                  <a:schemeClr val="bg1"/>
                </a:solidFill>
                <a:ea typeface="微软雅黑" panose="020B0503020204020204" pitchFamily="34" charset="-122"/>
              </a:rPr>
              <a:t>Except for Caleb the son of </a:t>
            </a:r>
            <a:r>
              <a:rPr lang="en-US" altLang="zh-CN" sz="3200" b="1" dirty="0" err="1">
                <a:solidFill>
                  <a:schemeClr val="bg1"/>
                </a:solidFill>
                <a:ea typeface="微软雅黑" panose="020B0503020204020204" pitchFamily="34" charset="-122"/>
              </a:rPr>
              <a:t>Jephunneh</a:t>
            </a:r>
            <a:r>
              <a:rPr lang="en-US" altLang="zh-CN" sz="3200" b="1" dirty="0">
                <a:solidFill>
                  <a:schemeClr val="bg1"/>
                </a:solidFill>
                <a:ea typeface="微软雅黑" panose="020B0503020204020204" pitchFamily="34" charset="-122"/>
              </a:rPr>
              <a:t> and Joshua the son of Nun, you shall by no means enter the land which I swore I would make you dwell in.</a:t>
            </a:r>
          </a:p>
        </p:txBody>
      </p:sp>
    </p:spTree>
    <p:extLst>
      <p:ext uri="{BB962C8B-B14F-4D97-AF65-F5344CB8AC3E}">
        <p14:creationId xmlns:p14="http://schemas.microsoft.com/office/powerpoint/2010/main" val="2277555201"/>
      </p:ext>
    </p:extLst>
  </p:cSld>
  <p:clrMapOvr>
    <a:masterClrMapping/>
  </p:clrMapOvr>
</p:sld>
</file>

<file path=ppt/theme/theme1.xml><?xml version="1.0" encoding="utf-8"?>
<a:theme xmlns:a="http://schemas.openxmlformats.org/drawingml/2006/main" name="3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Default Design">
  <a:themeElements>
    <a:clrScheme name="Default Design 13">
      <a:dk1>
        <a:srgbClr val="336699"/>
      </a:dk1>
      <a:lt1>
        <a:srgbClr val="FFFFFF"/>
      </a:lt1>
      <a:dk2>
        <a:srgbClr val="000000"/>
      </a:dk2>
      <a:lt2>
        <a:srgbClr val="66FFFF"/>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fontScheme name="Default Design">
      <a:majorFont>
        <a:latin typeface="DFYuanMedium-B5"/>
        <a:ea typeface="DFYuanMedium-B5"/>
        <a:cs typeface=""/>
      </a:majorFont>
      <a:minorFont>
        <a:latin typeface="DFYuanMedium-B5"/>
        <a:ea typeface="DFYuanMedium-B5"/>
        <a:cs typeface="Times New Roma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1" lang="zh-TW" altLang="en-US" sz="2000" b="1" i="0" u="sng" strike="noStrike" cap="none" normalizeH="0" baseline="0" smtClean="0">
            <a:ln>
              <a:noFill/>
            </a:ln>
            <a:solidFill>
              <a:schemeClr val="tx2"/>
            </a:solidFill>
            <a:effectLst/>
            <a:latin typeface="新細明體" pitchFamily="18" charset="-120"/>
            <a:ea typeface="新細明體" pitchFamily="18" charset="-12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1" lang="zh-TW" altLang="en-US" sz="2000" b="1" i="0" u="sng" strike="noStrike" cap="none" normalizeH="0" baseline="0" smtClean="0">
            <a:ln>
              <a:noFill/>
            </a:ln>
            <a:solidFill>
              <a:schemeClr val="tx2"/>
            </a:solidFill>
            <a:effectLst/>
            <a:latin typeface="新細明體" pitchFamily="18" charset="-120"/>
            <a:ea typeface="新細明體" pitchFamily="18" charset="-12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Default Design 13">
        <a:dk1>
          <a:srgbClr val="336699"/>
        </a:dk1>
        <a:lt1>
          <a:srgbClr val="FFFFFF"/>
        </a:lt1>
        <a:dk2>
          <a:srgbClr val="000000"/>
        </a:dk2>
        <a:lt2>
          <a:srgbClr val="66FFFF"/>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主题">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Stream</Template>
  <TotalTime>25997</TotalTime>
  <Words>2771</Words>
  <Application>Microsoft Office PowerPoint</Application>
  <PresentationFormat>On-screen Show (4:3)</PresentationFormat>
  <Paragraphs>112</Paragraphs>
  <Slides>26</Slides>
  <Notes>0</Notes>
  <HiddenSlides>0</HiddenSlides>
  <MMClips>0</MMClips>
  <ScaleCrop>false</ScaleCrop>
  <HeadingPairs>
    <vt:vector size="6" baseType="variant">
      <vt:variant>
        <vt:lpstr>Fonts Used</vt:lpstr>
      </vt:variant>
      <vt:variant>
        <vt:i4>7</vt:i4>
      </vt:variant>
      <vt:variant>
        <vt:lpstr>Theme</vt:lpstr>
      </vt:variant>
      <vt:variant>
        <vt:i4>3</vt:i4>
      </vt:variant>
      <vt:variant>
        <vt:lpstr>Slide Titles</vt:lpstr>
      </vt:variant>
      <vt:variant>
        <vt:i4>26</vt:i4>
      </vt:variant>
    </vt:vector>
  </HeadingPairs>
  <TitlesOfParts>
    <vt:vector size="36" baseType="lpstr">
      <vt:lpstr>DFYuanMedium-B5</vt:lpstr>
      <vt:lpstr>KaiTi</vt:lpstr>
      <vt:lpstr>微软雅黑</vt:lpstr>
      <vt:lpstr>Arial</vt:lpstr>
      <vt:lpstr>Calibri</vt:lpstr>
      <vt:lpstr>Calibri Light</vt:lpstr>
      <vt:lpstr>Garamond</vt:lpstr>
      <vt:lpstr>3_Office Theme</vt:lpstr>
      <vt:lpstr>1_Default Design</vt:lpstr>
      <vt:lpstr>Office 主题</vt:lpstr>
      <vt:lpstr>PowerPoint Presentation</vt:lpstr>
      <vt:lpstr>因信称义之福（二）  The Blessings of Justification by Faith（2）</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Hewlett-Packard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主我願單屬你</dc:title>
  <dc:creator>Fwu-Shan Shieh</dc:creator>
  <cp:lastModifiedBy>BCCC_User</cp:lastModifiedBy>
  <cp:revision>648</cp:revision>
  <dcterms:created xsi:type="dcterms:W3CDTF">2005-10-06T16:33:29Z</dcterms:created>
  <dcterms:modified xsi:type="dcterms:W3CDTF">2025-10-05T18:18:09Z</dcterms:modified>
</cp:coreProperties>
</file>